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0060-FDB6-83BE-F3B0-7A7970207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E4E00-08B9-F993-4680-FD916ECF5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FD13-BEA9-6EBA-9290-D8ED198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18CF-507D-4BBD-B51E-9F7787512E3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6F88-C02C-64F6-9674-D74A2561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7728-DCF4-7DDF-7436-F5361C94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A3BA-3615-45FF-B828-2E8A5029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5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3F42-8F45-D8E9-1ABD-912636C7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80421-AA67-9DCD-0CA8-B0078C31D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4ABA2-F8FE-02FE-BE47-A1725AA1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18CF-507D-4BBD-B51E-9F7787512E3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ECEE-1B72-9BAD-CAA7-A1959C51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3D492-4599-26DA-192D-0D0E0757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A3BA-3615-45FF-B828-2E8A5029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EA7D4-EA08-BED0-0914-A48CF3FB4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2940B-7B29-0D90-2F1A-275EF69DB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4D03-255A-5E54-0156-1619EFB2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18CF-507D-4BBD-B51E-9F7787512E3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19C8-84C5-34AA-A2EB-F0CDADEB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9CFF-B0E6-2039-E752-616F38A2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A3BA-3615-45FF-B828-2E8A5029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2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8BA2-4418-EB33-E106-69558FD0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203B-F1D6-5977-EA83-FB6600033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E176-1706-4747-1483-C490B4DB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18CF-507D-4BBD-B51E-9F7787512E3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F2AA-237F-8773-24CB-4A6E8AC0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F423A-6201-24E3-2E0D-6118431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A3BA-3615-45FF-B828-2E8A5029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6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B370-BD06-B547-3C7C-BF563DDB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D9B7E-EDB2-75B3-6341-C44463BEE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EEAC-B163-5CEE-D61C-FC0921B9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18CF-507D-4BBD-B51E-9F7787512E3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3B98-9E78-4B3C-1DA0-679DE716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7946-2C6E-6403-C312-33952CAF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A3BA-3615-45FF-B828-2E8A5029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355D-BDAD-2D07-B1F9-52930B4C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245A-F5B6-6E57-4717-57EACE598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C9FC5-71A0-1C9C-8C05-40D234C31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FAC05-D22B-BF62-56F3-F64CB280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18CF-507D-4BBD-B51E-9F7787512E3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F5F75-7FAF-3AF9-9FAD-47B6C911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B2E44-5D35-4A3C-3EA9-6AE5D78B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A3BA-3615-45FF-B828-2E8A5029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9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7A3E-8910-CCD5-3E8E-737182B5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946B0-4459-EE26-5D34-3D1AC5AD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A8270-9556-6E21-ED90-56B070F92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C2814-E55A-6BD7-7EA3-1D9895854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E82A7-1B95-9E1A-0D09-70F5CDE8F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41D04-E50F-3707-5E31-DB56D9C3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18CF-507D-4BBD-B51E-9F7787512E3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FA765-04FF-36DB-792D-F3B1A3B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0410C-3A46-71CB-A9E8-728F4BD9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A3BA-3615-45FF-B828-2E8A5029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1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2F0F-B74F-115A-CC4C-4CD92674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25D59-F6EF-542B-067C-6CE65673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18CF-507D-4BBD-B51E-9F7787512E3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6325B-9E65-644E-9594-26484DF6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7EDC3-0E31-ABAF-97D8-859C080B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A3BA-3615-45FF-B828-2E8A5029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B6A3C-F0CB-F2CC-5E54-86461D5F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18CF-507D-4BBD-B51E-9F7787512E3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709AD-7910-A0D2-3B30-4F787CF1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ACAC-9934-7587-ED80-B330A51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A3BA-3615-45FF-B828-2E8A5029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B2CE-E671-80AC-3137-051FDBF2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5AA0-1154-EAC2-F7CB-732561DC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FB9CA-39A3-3C3C-C91F-B11EB0F04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4A8D8-E3CC-C850-53D1-C45DCEA7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18CF-507D-4BBD-B51E-9F7787512E3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76A02-B023-4150-50F4-A36BCFF5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B17BE-8DED-8099-403C-D113EA5D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A3BA-3615-45FF-B828-2E8A5029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66F0-9FB9-3988-E153-52FB5DBA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64B97-52DC-1B7B-2002-1F507FB89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A15CA-BC73-3775-DAFA-0D15AE4DD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709D-EF49-47C4-0339-1AAFCB52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18CF-507D-4BBD-B51E-9F7787512E3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3351-F807-3350-CDBA-10366F9D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08CA-980C-E7C2-95C1-9846EAB6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A3BA-3615-45FF-B828-2E8A5029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4BB41-938E-9619-611D-B4325EAF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4F46-2146-7300-07AC-1627172AD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05B4-C932-A4B6-39FC-321E8A404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18CF-507D-4BBD-B51E-9F7787512E3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029F8-5E70-3326-F880-FCEF6B2DE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2E247-B657-B70F-8AAF-4F0230AEB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A3BA-3615-45FF-B828-2E8A5029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6252F2A6-49A7-1EB8-7ACA-7AB91FE5DFB1}"/>
              </a:ext>
            </a:extLst>
          </p:cNvPr>
          <p:cNvSpPr/>
          <p:nvPr/>
        </p:nvSpPr>
        <p:spPr>
          <a:xfrm>
            <a:off x="889000" y="491067"/>
            <a:ext cx="1024467" cy="1278466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Date</a:t>
            </a:r>
          </a:p>
          <a:p>
            <a:pPr algn="ctr"/>
            <a:r>
              <a:rPr lang="en-US" sz="1200" dirty="0"/>
              <a:t>…..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500C9-1592-3619-1ECC-14E3C0BC47F4}"/>
              </a:ext>
            </a:extLst>
          </p:cNvPr>
          <p:cNvSpPr txBox="1"/>
          <p:nvPr/>
        </p:nvSpPr>
        <p:spPr>
          <a:xfrm rot="16200000">
            <a:off x="55034" y="894392"/>
            <a:ext cx="130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Patient’s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E8D16-B168-B29E-6696-6266615AA2B1}"/>
              </a:ext>
            </a:extLst>
          </p:cNvPr>
          <p:cNvSpPr/>
          <p:nvPr/>
        </p:nvSpPr>
        <p:spPr>
          <a:xfrm>
            <a:off x="2381249" y="947837"/>
            <a:ext cx="2139950" cy="3619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110100101000110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F9F64E-5D87-216D-8766-B6AEF0A7B257}"/>
              </a:ext>
            </a:extLst>
          </p:cNvPr>
          <p:cNvSpPr/>
          <p:nvPr/>
        </p:nvSpPr>
        <p:spPr>
          <a:xfrm rot="16200000">
            <a:off x="3308349" y="445859"/>
            <a:ext cx="285750" cy="21399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40B03-D29D-80BE-2D91-DFA417668ECC}"/>
              </a:ext>
            </a:extLst>
          </p:cNvPr>
          <p:cNvSpPr txBox="1"/>
          <p:nvPr/>
        </p:nvSpPr>
        <p:spPr>
          <a:xfrm>
            <a:off x="3137959" y="1738010"/>
            <a:ext cx="62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 Bits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63C191-2A4B-0096-43A9-76202F75A41D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785409" y="1128812"/>
            <a:ext cx="595840" cy="14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0E6D5C1-20AE-363D-64F5-7A409E165FC9}"/>
              </a:ext>
            </a:extLst>
          </p:cNvPr>
          <p:cNvSpPr/>
          <p:nvPr/>
        </p:nvSpPr>
        <p:spPr>
          <a:xfrm>
            <a:off x="4563533" y="2551017"/>
            <a:ext cx="2184400" cy="7603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Concatenation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A4B4D8D-B0E2-66ED-248D-35B49707DAD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4521199" y="1128812"/>
            <a:ext cx="362232" cy="153356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CB0F2D-12EB-5A04-081C-60EBE1198F9C}"/>
              </a:ext>
            </a:extLst>
          </p:cNvPr>
          <p:cNvSpPr/>
          <p:nvPr/>
        </p:nvSpPr>
        <p:spPr>
          <a:xfrm>
            <a:off x="7531412" y="616192"/>
            <a:ext cx="2069432" cy="10104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Cryptographic Hash Function SHA-1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DAE64ECC-223F-17DD-9690-9FF38244C146}"/>
              </a:ext>
            </a:extLst>
          </p:cNvPr>
          <p:cNvSpPr/>
          <p:nvPr/>
        </p:nvSpPr>
        <p:spPr>
          <a:xfrm>
            <a:off x="10584397" y="616192"/>
            <a:ext cx="1463040" cy="1010474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Hospital Center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37F0C4-71BC-DAAC-1F41-0246610A56B8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>
            <a:off x="9600844" y="1121429"/>
            <a:ext cx="983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AFC06BE-A867-A4ED-A0BE-4389BC8B7A26}"/>
              </a:ext>
            </a:extLst>
          </p:cNvPr>
          <p:cNvCxnSpPr>
            <a:cxnSpLocks/>
            <a:stCxn id="18" idx="1"/>
            <a:endCxn id="12" idx="7"/>
          </p:cNvCxnSpPr>
          <p:nvPr/>
        </p:nvCxnSpPr>
        <p:spPr>
          <a:xfrm rot="10800000" flipV="1">
            <a:off x="6428036" y="1121428"/>
            <a:ext cx="1103377" cy="15409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78B9C2-B4F4-27A5-11BA-BC3BB1BF261F}"/>
              </a:ext>
            </a:extLst>
          </p:cNvPr>
          <p:cNvSpPr txBox="1"/>
          <p:nvPr/>
        </p:nvSpPr>
        <p:spPr>
          <a:xfrm rot="16200000">
            <a:off x="5898887" y="1738011"/>
            <a:ext cx="142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Binary signature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6A6F1D-CFCB-B38A-035B-CD5A82A2DEFC}"/>
              </a:ext>
            </a:extLst>
          </p:cNvPr>
          <p:cNvSpPr/>
          <p:nvPr/>
        </p:nvSpPr>
        <p:spPr>
          <a:xfrm>
            <a:off x="7526705" y="2551017"/>
            <a:ext cx="1684672" cy="7603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 with </a:t>
            </a:r>
            <a:r>
              <a:rPr lang="en-US" dirty="0" err="1"/>
              <a:t>reedmuller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B93B3B-06E3-0C76-EF59-C248439C8274}"/>
              </a:ext>
            </a:extLst>
          </p:cNvPr>
          <p:cNvCxnSpPr>
            <a:cxnSpLocks/>
            <a:stCxn id="12" idx="6"/>
            <a:endCxn id="34" idx="1"/>
          </p:cNvCxnSpPr>
          <p:nvPr/>
        </p:nvCxnSpPr>
        <p:spPr>
          <a:xfrm>
            <a:off x="6747933" y="2931215"/>
            <a:ext cx="7787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4A69C285-D42C-AE14-7114-20E6E4310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7" t="3316" r="11771" b="4349"/>
          <a:stretch/>
        </p:blipFill>
        <p:spPr>
          <a:xfrm>
            <a:off x="4494128" y="4101512"/>
            <a:ext cx="890011" cy="8953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0F0470A-2500-F014-B29A-6872C7829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54" y="4096922"/>
            <a:ext cx="909413" cy="89535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E134371-0ED2-62F4-39DA-FABA5AEC5018}"/>
              </a:ext>
            </a:extLst>
          </p:cNvPr>
          <p:cNvSpPr/>
          <p:nvPr/>
        </p:nvSpPr>
        <p:spPr>
          <a:xfrm>
            <a:off x="2276087" y="4096922"/>
            <a:ext cx="1354713" cy="8938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Harris corner detector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AB249E-006A-B3A0-4058-0A46CB37A317}"/>
              </a:ext>
            </a:extLst>
          </p:cNvPr>
          <p:cNvSpPr txBox="1"/>
          <p:nvPr/>
        </p:nvSpPr>
        <p:spPr>
          <a:xfrm rot="16200000">
            <a:off x="104461" y="4366088"/>
            <a:ext cx="130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Original image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2EB6C4-F1C0-1EDE-DEB8-D7F0356BF161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1913467" y="4543852"/>
            <a:ext cx="362620" cy="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FF15BF-B652-EABF-235A-A17B456918EB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>
            <a:off x="3630800" y="4543852"/>
            <a:ext cx="863328" cy="53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2B07D863-68CA-A827-B475-1D5804D7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334" y="5496149"/>
            <a:ext cx="909414" cy="89954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D01594-6FBD-EB8C-A0FE-4C40D9BD09D9}"/>
              </a:ext>
            </a:extLst>
          </p:cNvPr>
          <p:cNvSpPr txBox="1"/>
          <p:nvPr/>
        </p:nvSpPr>
        <p:spPr>
          <a:xfrm>
            <a:off x="3431855" y="3213766"/>
            <a:ext cx="164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pixels detected and reset their LSBs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F5C7933-3008-9B0B-E0F0-3C18E7A505ED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rot="16200000" flipH="1">
            <a:off x="3168112" y="2330489"/>
            <a:ext cx="2055725" cy="1486320"/>
          </a:xfrm>
          <a:prstGeom prst="bentConnector3">
            <a:avLst>
              <a:gd name="adj1" fmla="val 8130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596481E-EFD4-7483-A205-45C9674ADDE8}"/>
              </a:ext>
            </a:extLst>
          </p:cNvPr>
          <p:cNvSpPr/>
          <p:nvPr/>
        </p:nvSpPr>
        <p:spPr>
          <a:xfrm>
            <a:off x="7277858" y="4163654"/>
            <a:ext cx="2184400" cy="760396"/>
          </a:xfrm>
          <a:prstGeom prst="ellipse">
            <a:avLst/>
          </a:prstGeom>
          <a:solidFill>
            <a:srgbClr val="076FFF">
              <a:alpha val="61176"/>
            </a:srgbClr>
          </a:solidFill>
          <a:ln>
            <a:solidFill>
              <a:srgbClr val="076F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Insertion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D9D3C3-0C44-5EBF-EA1F-314614400EC4}"/>
              </a:ext>
            </a:extLst>
          </p:cNvPr>
          <p:cNvCxnSpPr>
            <a:stCxn id="40" idx="3"/>
            <a:endCxn id="62" idx="2"/>
          </p:cNvCxnSpPr>
          <p:nvPr/>
        </p:nvCxnSpPr>
        <p:spPr>
          <a:xfrm flipV="1">
            <a:off x="5384139" y="4543852"/>
            <a:ext cx="1893719" cy="53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C5DC4-6D25-C914-875D-1366EAB0BE5A}"/>
              </a:ext>
            </a:extLst>
          </p:cNvPr>
          <p:cNvCxnSpPr>
            <a:cxnSpLocks/>
            <a:stCxn id="34" idx="2"/>
            <a:endCxn id="62" idx="0"/>
          </p:cNvCxnSpPr>
          <p:nvPr/>
        </p:nvCxnSpPr>
        <p:spPr>
          <a:xfrm>
            <a:off x="8369041" y="3311412"/>
            <a:ext cx="1017" cy="852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5B19CF3-5D7A-432F-FBB0-52FEE755C747}"/>
              </a:ext>
            </a:extLst>
          </p:cNvPr>
          <p:cNvCxnSpPr>
            <a:cxnSpLocks/>
            <a:stCxn id="62" idx="4"/>
            <a:endCxn id="52" idx="0"/>
          </p:cNvCxnSpPr>
          <p:nvPr/>
        </p:nvCxnSpPr>
        <p:spPr>
          <a:xfrm rot="5400000">
            <a:off x="8083501" y="5209591"/>
            <a:ext cx="572099" cy="101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140355B-7389-768B-D263-FF927B387B03}"/>
              </a:ext>
            </a:extLst>
          </p:cNvPr>
          <p:cNvSpPr txBox="1"/>
          <p:nvPr/>
        </p:nvSpPr>
        <p:spPr>
          <a:xfrm>
            <a:off x="7551072" y="6392865"/>
            <a:ext cx="166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Watermarked image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511B06-E18A-2FB5-AB3A-66A756C66CAA}"/>
              </a:ext>
            </a:extLst>
          </p:cNvPr>
          <p:cNvCxnSpPr>
            <a:cxnSpLocks/>
            <a:endCxn id="62" idx="6"/>
          </p:cNvCxnSpPr>
          <p:nvPr/>
        </p:nvCxnSpPr>
        <p:spPr>
          <a:xfrm flipH="1">
            <a:off x="9462258" y="4543852"/>
            <a:ext cx="8162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01ADB39-1D35-0DC5-D00D-CB12011A7465}"/>
              </a:ext>
            </a:extLst>
          </p:cNvPr>
          <p:cNvSpPr txBox="1"/>
          <p:nvPr/>
        </p:nvSpPr>
        <p:spPr>
          <a:xfrm>
            <a:off x="10514071" y="4638338"/>
            <a:ext cx="458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071CEB41-89EA-DE98-6D34-E195E7670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4577" y="4215339"/>
            <a:ext cx="422999" cy="42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val 86">
            <a:extLst>
              <a:ext uri="{FF2B5EF4-FFF2-40B4-BE49-F238E27FC236}">
                <a16:creationId xmlns:a16="http://schemas.microsoft.com/office/drawing/2014/main" id="{0036669A-E4B0-6774-A128-67E2126A014B}"/>
              </a:ext>
            </a:extLst>
          </p:cNvPr>
          <p:cNvSpPr/>
          <p:nvPr/>
        </p:nvSpPr>
        <p:spPr>
          <a:xfrm>
            <a:off x="7815590" y="4380170"/>
            <a:ext cx="3165677" cy="17880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2AE906-BB10-EA88-ED61-FE87D899C9D6}"/>
              </a:ext>
            </a:extLst>
          </p:cNvPr>
          <p:cNvSpPr/>
          <p:nvPr/>
        </p:nvSpPr>
        <p:spPr>
          <a:xfrm>
            <a:off x="8305952" y="225409"/>
            <a:ext cx="1354713" cy="8938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Harris corner detector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668E1-D227-CD08-F7A2-0FD998DA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414" y="225409"/>
            <a:ext cx="909414" cy="899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AD8BA-692A-3ED5-9D38-85B429D85EDD}"/>
              </a:ext>
            </a:extLst>
          </p:cNvPr>
          <p:cNvSpPr txBox="1"/>
          <p:nvPr/>
        </p:nvSpPr>
        <p:spPr>
          <a:xfrm>
            <a:off x="10320152" y="1122125"/>
            <a:ext cx="166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Watermarked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69504-0223-E5B9-7672-146998B0F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27" t="3316" r="11771" b="4349"/>
          <a:stretch/>
        </p:blipFill>
        <p:spPr>
          <a:xfrm>
            <a:off x="5507204" y="223919"/>
            <a:ext cx="890011" cy="895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8D3AA-0821-9F63-D9B5-CAC6DBA7EB8E}"/>
              </a:ext>
            </a:extLst>
          </p:cNvPr>
          <p:cNvSpPr txBox="1"/>
          <p:nvPr/>
        </p:nvSpPr>
        <p:spPr>
          <a:xfrm>
            <a:off x="6483109" y="672339"/>
            <a:ext cx="164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pixels detected and reset their LSBs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439896E-6FB5-22AF-DAE4-23A947C84A4F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>
            <a:off x="6397216" y="671595"/>
            <a:ext cx="1908737" cy="74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718612-9454-54EA-FE16-6F6983364AF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9660665" y="672339"/>
            <a:ext cx="1022749" cy="2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9CD3D11-0C1B-D2A8-83A5-883858045BDA}"/>
              </a:ext>
            </a:extLst>
          </p:cNvPr>
          <p:cNvSpPr/>
          <p:nvPr/>
        </p:nvSpPr>
        <p:spPr>
          <a:xfrm>
            <a:off x="2416248" y="1419035"/>
            <a:ext cx="2184400" cy="760396"/>
          </a:xfrm>
          <a:prstGeom prst="ellipse">
            <a:avLst/>
          </a:prstGeom>
          <a:solidFill>
            <a:srgbClr val="076FFF">
              <a:alpha val="61176"/>
            </a:srgbClr>
          </a:solidFill>
          <a:ln>
            <a:solidFill>
              <a:srgbClr val="076F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E80B1-7C04-20CE-869C-8DDE28A321B4}"/>
              </a:ext>
            </a:extLst>
          </p:cNvPr>
          <p:cNvSpPr txBox="1"/>
          <p:nvPr/>
        </p:nvSpPr>
        <p:spPr>
          <a:xfrm>
            <a:off x="1305748" y="883092"/>
            <a:ext cx="458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C4F42F6-5CB4-A753-F88A-9D7AC4D11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6254" y="460093"/>
            <a:ext cx="422999" cy="422999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1E9BE8E-C9E8-DAF5-9714-BA35248D6CC4}"/>
              </a:ext>
            </a:extLst>
          </p:cNvPr>
          <p:cNvCxnSpPr>
            <a:cxnSpLocks/>
            <a:stCxn id="7" idx="1"/>
            <a:endCxn id="16" idx="7"/>
          </p:cNvCxnSpPr>
          <p:nvPr/>
        </p:nvCxnSpPr>
        <p:spPr>
          <a:xfrm rot="10800000" flipV="1">
            <a:off x="4280750" y="671594"/>
            <a:ext cx="1226454" cy="8587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CF69B79-DE6F-1245-1B8D-55EDD147F0D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814553" y="676058"/>
            <a:ext cx="921593" cy="8543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57AB7-15E5-39A2-5419-A7DA163B13BD}"/>
              </a:ext>
            </a:extLst>
          </p:cNvPr>
          <p:cNvSpPr/>
          <p:nvPr/>
        </p:nvSpPr>
        <p:spPr>
          <a:xfrm>
            <a:off x="2736146" y="2922408"/>
            <a:ext cx="1544604" cy="8479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Decoding</a:t>
            </a:r>
          </a:p>
          <a:p>
            <a:pPr algn="ctr"/>
            <a:r>
              <a:rPr lang="en-US" dirty="0"/>
              <a:t>Verification</a:t>
            </a:r>
          </a:p>
          <a:p>
            <a:pPr algn="ctr"/>
            <a:r>
              <a:rPr lang="en-US" dirty="0"/>
              <a:t>Correction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1C1894-8D49-D6F9-4436-C9E2B43CA1AF}"/>
              </a:ext>
            </a:extLst>
          </p:cNvPr>
          <p:cNvSpPr/>
          <p:nvPr/>
        </p:nvSpPr>
        <p:spPr>
          <a:xfrm>
            <a:off x="7681045" y="3006400"/>
            <a:ext cx="1641212" cy="68581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DC2D06-7420-E3B4-33B6-B854EE32B384}"/>
              </a:ext>
            </a:extLst>
          </p:cNvPr>
          <p:cNvSpPr/>
          <p:nvPr/>
        </p:nvSpPr>
        <p:spPr>
          <a:xfrm>
            <a:off x="5368165" y="3006399"/>
            <a:ext cx="2312880" cy="6799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Signature of hospital center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6965CA-C5B3-92E2-6B3E-CA5F7AEE5DF8}"/>
              </a:ext>
            </a:extLst>
          </p:cNvPr>
          <p:cNvCxnSpPr>
            <a:cxnSpLocks/>
            <a:stCxn id="16" idx="4"/>
            <a:endCxn id="43" idx="0"/>
          </p:cNvCxnSpPr>
          <p:nvPr/>
        </p:nvCxnSpPr>
        <p:spPr>
          <a:xfrm>
            <a:off x="3508448" y="2179431"/>
            <a:ext cx="0" cy="7429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4C2C5E-E68D-57BF-D29F-33BB0C9F2862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4280750" y="3346382"/>
            <a:ext cx="10874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FB43320-0ED5-14AF-30FB-7A049199DD4C}"/>
              </a:ext>
            </a:extLst>
          </p:cNvPr>
          <p:cNvSpPr txBox="1"/>
          <p:nvPr/>
        </p:nvSpPr>
        <p:spPr>
          <a:xfrm>
            <a:off x="3629842" y="2229197"/>
            <a:ext cx="218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Message decoded, verified and possibly corrected</a:t>
            </a: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2AE56822-6A86-DAC9-BBC7-309C70C7ED3B}"/>
              </a:ext>
            </a:extLst>
          </p:cNvPr>
          <p:cNvSpPr/>
          <p:nvPr/>
        </p:nvSpPr>
        <p:spPr>
          <a:xfrm>
            <a:off x="8413438" y="4648308"/>
            <a:ext cx="1024467" cy="1197504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Date</a:t>
            </a:r>
          </a:p>
          <a:p>
            <a:pPr algn="ctr"/>
            <a:r>
              <a:rPr lang="en-US" sz="1200" dirty="0"/>
              <a:t>…..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5476E7B-9F4D-65DC-3A00-1B4C5F805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0665" y="4824256"/>
            <a:ext cx="909413" cy="895350"/>
          </a:xfrm>
          <a:prstGeom prst="rect">
            <a:avLst/>
          </a:prstGeom>
        </p:spPr>
      </p:pic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ABDD81C-27A4-84D4-1B35-0B1D4D82CC94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8728718" y="2099613"/>
            <a:ext cx="3091298" cy="1751876"/>
          </a:xfrm>
          <a:prstGeom prst="bentConnector3">
            <a:avLst>
              <a:gd name="adj1" fmla="val 83962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Diamond 87">
            <a:extLst>
              <a:ext uri="{FF2B5EF4-FFF2-40B4-BE49-F238E27FC236}">
                <a16:creationId xmlns:a16="http://schemas.microsoft.com/office/drawing/2014/main" id="{40D69E2F-413C-5DBF-72D4-4B5438B9D684}"/>
              </a:ext>
            </a:extLst>
          </p:cNvPr>
          <p:cNvSpPr/>
          <p:nvPr/>
        </p:nvSpPr>
        <p:spPr>
          <a:xfrm>
            <a:off x="4157089" y="4418862"/>
            <a:ext cx="2254128" cy="170613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Comparison</a:t>
            </a:r>
          </a:p>
          <a:p>
            <a:pPr algn="ctr"/>
            <a:r>
              <a:rPr lang="en-US" dirty="0"/>
              <a:t>decision</a:t>
            </a:r>
            <a:endParaRPr lang="en-US" sz="2400" dirty="0"/>
          </a:p>
        </p:txBody>
      </p:sp>
      <p:sp>
        <p:nvSpPr>
          <p:cNvPr id="90" name="Cylinder 89">
            <a:extLst>
              <a:ext uri="{FF2B5EF4-FFF2-40B4-BE49-F238E27FC236}">
                <a16:creationId xmlns:a16="http://schemas.microsoft.com/office/drawing/2014/main" id="{326316D3-80B7-F6D3-BCEF-F10040DC0D57}"/>
              </a:ext>
            </a:extLst>
          </p:cNvPr>
          <p:cNvSpPr/>
          <p:nvPr/>
        </p:nvSpPr>
        <p:spPr>
          <a:xfrm>
            <a:off x="652706" y="4836827"/>
            <a:ext cx="1945891" cy="854334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Signature database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121DE2BD-67D5-AE2D-CAE8-295E56FFC904}"/>
              </a:ext>
            </a:extLst>
          </p:cNvPr>
          <p:cNvCxnSpPr>
            <a:cxnSpLocks/>
            <a:stCxn id="47" idx="2"/>
            <a:endCxn id="88" idx="0"/>
          </p:cNvCxnSpPr>
          <p:nvPr/>
        </p:nvCxnSpPr>
        <p:spPr>
          <a:xfrm rot="5400000">
            <a:off x="5538130" y="3432387"/>
            <a:ext cx="732498" cy="124045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78C4EA0-C0FC-435B-EADC-9B86F16C4325}"/>
              </a:ext>
            </a:extLst>
          </p:cNvPr>
          <p:cNvCxnSpPr>
            <a:cxnSpLocks/>
            <a:stCxn id="46" idx="2"/>
            <a:endCxn id="87" idx="0"/>
          </p:cNvCxnSpPr>
          <p:nvPr/>
        </p:nvCxnSpPr>
        <p:spPr>
          <a:xfrm rot="16200000" flipH="1">
            <a:off x="8606060" y="3587801"/>
            <a:ext cx="687960" cy="8967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080086B-7213-08FC-7309-4CD9EDED96C8}"/>
              </a:ext>
            </a:extLst>
          </p:cNvPr>
          <p:cNvCxnSpPr>
            <a:cxnSpLocks/>
            <a:stCxn id="88" idx="3"/>
            <a:endCxn id="87" idx="2"/>
          </p:cNvCxnSpPr>
          <p:nvPr/>
        </p:nvCxnSpPr>
        <p:spPr>
          <a:xfrm>
            <a:off x="6411217" y="5271931"/>
            <a:ext cx="1404373" cy="2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58D344E-DFAA-9437-44EC-EA2BECB374E7}"/>
              </a:ext>
            </a:extLst>
          </p:cNvPr>
          <p:cNvCxnSpPr>
            <a:cxnSpLocks/>
            <a:stCxn id="90" idx="4"/>
            <a:endCxn id="88" idx="1"/>
          </p:cNvCxnSpPr>
          <p:nvPr/>
        </p:nvCxnSpPr>
        <p:spPr>
          <a:xfrm>
            <a:off x="2598597" y="5263994"/>
            <a:ext cx="1558492" cy="79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4DFDE4E-4687-620A-23B4-EBDF3C27354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5284153" y="6124999"/>
            <a:ext cx="0" cy="512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B481751-A4AF-BA96-16D2-912C547008C5}"/>
              </a:ext>
            </a:extLst>
          </p:cNvPr>
          <p:cNvSpPr txBox="1"/>
          <p:nvPr/>
        </p:nvSpPr>
        <p:spPr>
          <a:xfrm>
            <a:off x="5277839" y="6217444"/>
            <a:ext cx="458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92A01A6-26FB-705B-F41D-EEEE782AE4FB}"/>
              </a:ext>
            </a:extLst>
          </p:cNvPr>
          <p:cNvSpPr txBox="1"/>
          <p:nvPr/>
        </p:nvSpPr>
        <p:spPr>
          <a:xfrm>
            <a:off x="6854391" y="5343315"/>
            <a:ext cx="458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5CBB850-53B5-E67E-3329-76E2F583F94D}"/>
              </a:ext>
            </a:extLst>
          </p:cNvPr>
          <p:cNvSpPr txBox="1"/>
          <p:nvPr/>
        </p:nvSpPr>
        <p:spPr>
          <a:xfrm>
            <a:off x="8607752" y="6265151"/>
            <a:ext cx="1823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patient accepted</a:t>
            </a:r>
          </a:p>
        </p:txBody>
      </p:sp>
    </p:spTree>
    <p:extLst>
      <p:ext uri="{BB962C8B-B14F-4D97-AF65-F5344CB8AC3E}">
        <p14:creationId xmlns:p14="http://schemas.microsoft.com/office/powerpoint/2010/main" val="93848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79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75</cp:revision>
  <dcterms:created xsi:type="dcterms:W3CDTF">2023-06-09T15:52:29Z</dcterms:created>
  <dcterms:modified xsi:type="dcterms:W3CDTF">2023-06-09T19:03:07Z</dcterms:modified>
</cp:coreProperties>
</file>