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lay"/>
      <p:regular r:id="rId23"/>
      <p:bold r:id="rId24"/>
    </p:embeddedFont>
    <p:embeddedFont>
      <p:font typeface="Arial Black"/>
      <p:regular r:id="rId25"/>
    </p:embeddedFont>
    <p:embeddedFont>
      <p:font typeface="Gill Sans"/>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lay-bold.fntdata"/><Relationship Id="rId23" Type="http://schemas.openxmlformats.org/officeDocument/2006/relationships/font" Target="font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GillSans-regular.fntdata"/><Relationship Id="rId25" Type="http://schemas.openxmlformats.org/officeDocument/2006/relationships/font" Target="fonts/ArialBlack-regular.fntdata"/><Relationship Id="rId27" Type="http://schemas.openxmlformats.org/officeDocument/2006/relationships/font" Target="fonts/Gill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6e39a4f969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16e39a4f969_2_1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6e39a4f969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16e39a4f969_2_1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6e39a4f969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16e39a4f969_2_1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6e39a4f969_2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16e39a4f969_2_1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6e39a4f969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16e39a4f969_2_1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6e39a4f969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16e39a4f969_2_1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6e39a4f969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16e39a4f969_2_1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6e39a4f969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16e39a4f969_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6e39a4f969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6e39a4f969_2_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6e39a4f969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6e39a4f969_2_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6e39a4f969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16e39a4f969_2_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6e39a4f969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16e39a4f969_2_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6e39a4f969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6e39a4f969_2_1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6e39a4f969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16e39a4f969_2_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6e39a4f969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6e39a4f969_2_1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4"/>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 name="Shape 63"/>
        <p:cNvGrpSpPr/>
        <p:nvPr/>
      </p:nvGrpSpPr>
      <p:grpSpPr>
        <a:xfrm>
          <a:off x="0" y="0"/>
          <a:ext cx="0" cy="0"/>
          <a:chOff x="0" y="0"/>
          <a:chExt cx="0" cy="0"/>
        </a:xfrm>
      </p:grpSpPr>
      <p:sp>
        <p:nvSpPr>
          <p:cNvPr id="64" name="Google Shape;64;p15"/>
          <p:cNvSpPr txBox="1"/>
          <p:nvPr>
            <p:ph type="title"/>
          </p:nvPr>
        </p:nvSpPr>
        <p:spPr>
          <a:xfrm>
            <a:off x="1086913" y="603667"/>
            <a:ext cx="7204226" cy="794479"/>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5"/>
          <p:cNvSpPr txBox="1"/>
          <p:nvPr>
            <p:ph idx="1" type="body"/>
          </p:nvPr>
        </p:nvSpPr>
        <p:spPr>
          <a:xfrm>
            <a:off x="1085498" y="1508159"/>
            <a:ext cx="3483864" cy="2586446"/>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66" name="Google Shape;66;p15"/>
          <p:cNvSpPr txBox="1"/>
          <p:nvPr>
            <p:ph idx="2" type="body"/>
          </p:nvPr>
        </p:nvSpPr>
        <p:spPr>
          <a:xfrm>
            <a:off x="4810328" y="1513007"/>
            <a:ext cx="3483864" cy="258114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67" name="Google Shape;67;p15"/>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70" name="Google Shape;70;p15"/>
          <p:cNvCxnSpPr/>
          <p:nvPr/>
        </p:nvCxnSpPr>
        <p:spPr>
          <a:xfrm>
            <a:off x="1090422" y="1385316"/>
            <a:ext cx="720564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16"/>
          <p:cNvSpPr txBox="1"/>
          <p:nvPr>
            <p:ph type="title"/>
          </p:nvPr>
        </p:nvSpPr>
        <p:spPr>
          <a:xfrm>
            <a:off x="1085393" y="603122"/>
            <a:ext cx="7205746" cy="792239"/>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6"/>
          <p:cNvSpPr txBox="1"/>
          <p:nvPr>
            <p:ph idx="1" type="body"/>
          </p:nvPr>
        </p:nvSpPr>
        <p:spPr>
          <a:xfrm>
            <a:off x="1085393" y="1514662"/>
            <a:ext cx="3483864" cy="601457"/>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800"/>
              </a:spcBef>
              <a:spcAft>
                <a:spcPts val="0"/>
              </a:spcAft>
              <a:buSzPts val="1700"/>
              <a:buNone/>
              <a:defRPr b="0" sz="1700" cap="none">
                <a:solidFill>
                  <a:schemeClr val="accent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74" name="Google Shape;74;p16"/>
          <p:cNvSpPr txBox="1"/>
          <p:nvPr>
            <p:ph idx="2" type="body"/>
          </p:nvPr>
        </p:nvSpPr>
        <p:spPr>
          <a:xfrm>
            <a:off x="1085393" y="2118202"/>
            <a:ext cx="3483864" cy="1983343"/>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75" name="Google Shape;75;p16"/>
          <p:cNvSpPr txBox="1"/>
          <p:nvPr>
            <p:ph idx="3" type="body"/>
          </p:nvPr>
        </p:nvSpPr>
        <p:spPr>
          <a:xfrm>
            <a:off x="4809272" y="1517252"/>
            <a:ext cx="3483864" cy="601678"/>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800"/>
              </a:spcBef>
              <a:spcAft>
                <a:spcPts val="0"/>
              </a:spcAft>
              <a:buSzPts val="1700"/>
              <a:buNone/>
              <a:defRPr b="0" sz="1700" cap="none">
                <a:solidFill>
                  <a:schemeClr val="accent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76" name="Google Shape;76;p16"/>
          <p:cNvSpPr txBox="1"/>
          <p:nvPr>
            <p:ph idx="4" type="body"/>
          </p:nvPr>
        </p:nvSpPr>
        <p:spPr>
          <a:xfrm>
            <a:off x="4809272" y="2116118"/>
            <a:ext cx="3483864" cy="1978028"/>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77" name="Google Shape;77;p16"/>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6"/>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6"/>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80" name="Google Shape;80;p16"/>
          <p:cNvCxnSpPr/>
          <p:nvPr/>
        </p:nvCxnSpPr>
        <p:spPr>
          <a:xfrm>
            <a:off x="1090422" y="1385316"/>
            <a:ext cx="720564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7"/>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7"/>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7"/>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7"/>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86" name="Google Shape;86;p17"/>
          <p:cNvCxnSpPr/>
          <p:nvPr/>
        </p:nvCxnSpPr>
        <p:spPr>
          <a:xfrm>
            <a:off x="1090422" y="1385316"/>
            <a:ext cx="720564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7" name="Shape 87"/>
        <p:cNvGrpSpPr/>
        <p:nvPr/>
      </p:nvGrpSpPr>
      <p:grpSpPr>
        <a:xfrm>
          <a:off x="0" y="0"/>
          <a:ext cx="0" cy="0"/>
          <a:chOff x="0" y="0"/>
          <a:chExt cx="0" cy="0"/>
        </a:xfrm>
      </p:grpSpPr>
      <p:sp>
        <p:nvSpPr>
          <p:cNvPr id="88" name="Google Shape;88;p18"/>
          <p:cNvSpPr txBox="1"/>
          <p:nvPr>
            <p:ph type="ctrTitle"/>
          </p:nvPr>
        </p:nvSpPr>
        <p:spPr>
          <a:xfrm>
            <a:off x="1813334" y="601723"/>
            <a:ext cx="6477805" cy="1906073"/>
          </a:xfrm>
          <a:prstGeom prst="rect">
            <a:avLst/>
          </a:prstGeom>
          <a:noFill/>
          <a:ln>
            <a:noFill/>
          </a:ln>
        </p:spPr>
        <p:txBody>
          <a:bodyPr anchorCtr="0" anchor="b" bIns="0" lIns="68575" spcFirstLastPara="1" rIns="68575" wrap="square" tIns="34275">
            <a:normAutofit/>
          </a:bodyPr>
          <a:lstStyle>
            <a:lvl1pPr lvl="0" algn="l">
              <a:lnSpc>
                <a:spcPct val="90000"/>
              </a:lnSpc>
              <a:spcBef>
                <a:spcPts val="0"/>
              </a:spcBef>
              <a:spcAft>
                <a:spcPts val="0"/>
              </a:spcAft>
              <a:buClr>
                <a:schemeClr val="dk1"/>
              </a:buClr>
              <a:buSzPts val="5000"/>
              <a:buFont typeface="Gill Sans"/>
              <a:buNone/>
              <a:defRPr sz="5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9" name="Google Shape;89;p18"/>
          <p:cNvSpPr txBox="1"/>
          <p:nvPr>
            <p:ph idx="1" type="subTitle"/>
          </p:nvPr>
        </p:nvSpPr>
        <p:spPr>
          <a:xfrm>
            <a:off x="1813335" y="2648403"/>
            <a:ext cx="6477804" cy="733216"/>
          </a:xfrm>
          <a:prstGeom prst="rect">
            <a:avLst/>
          </a:prstGeom>
          <a:noFill/>
          <a:ln>
            <a:noFill/>
          </a:ln>
        </p:spPr>
        <p:txBody>
          <a:bodyPr anchorCtr="0" anchor="t" bIns="68575" lIns="68575" spcFirstLastPara="1" rIns="68575" wrap="square" tIns="68575">
            <a:normAutofit/>
          </a:bodyPr>
          <a:lstStyle>
            <a:lvl1pPr lvl="0" algn="l">
              <a:lnSpc>
                <a:spcPct val="120000"/>
              </a:lnSpc>
              <a:spcBef>
                <a:spcPts val="800"/>
              </a:spcBef>
              <a:spcAft>
                <a:spcPts val="0"/>
              </a:spcAft>
              <a:buSzPts val="1400"/>
              <a:buNone/>
              <a:defRPr b="0" sz="1400" cap="none">
                <a:solidFill>
                  <a:schemeClr val="dk1"/>
                </a:solidFill>
              </a:defRPr>
            </a:lvl1pPr>
            <a:lvl2pPr lvl="1" algn="ctr">
              <a:lnSpc>
                <a:spcPct val="120000"/>
              </a:lnSpc>
              <a:spcBef>
                <a:spcPts val="400"/>
              </a:spcBef>
              <a:spcAft>
                <a:spcPts val="0"/>
              </a:spcAft>
              <a:buSzPts val="1400"/>
              <a:buNone/>
              <a:defRPr sz="1400"/>
            </a:lvl2pPr>
            <a:lvl3pPr lvl="2" algn="ctr">
              <a:lnSpc>
                <a:spcPct val="120000"/>
              </a:lnSpc>
              <a:spcBef>
                <a:spcPts val="400"/>
              </a:spcBef>
              <a:spcAft>
                <a:spcPts val="0"/>
              </a:spcAft>
              <a:buSzPts val="1400"/>
              <a:buNone/>
              <a:defRPr sz="1400"/>
            </a:lvl3pPr>
            <a:lvl4pPr lvl="3" algn="ctr">
              <a:lnSpc>
                <a:spcPct val="120000"/>
              </a:lnSpc>
              <a:spcBef>
                <a:spcPts val="400"/>
              </a:spcBef>
              <a:spcAft>
                <a:spcPts val="0"/>
              </a:spcAft>
              <a:buSzPts val="1200"/>
              <a:buNone/>
              <a:defRPr sz="1200"/>
            </a:lvl4pPr>
            <a:lvl5pPr lvl="4" algn="ctr">
              <a:lnSpc>
                <a:spcPct val="120000"/>
              </a:lnSpc>
              <a:spcBef>
                <a:spcPts val="400"/>
              </a:spcBef>
              <a:spcAft>
                <a:spcPts val="0"/>
              </a:spcAft>
              <a:buSzPts val="1200"/>
              <a:buNone/>
              <a:defRPr sz="1200"/>
            </a:lvl5pPr>
            <a:lvl6pPr lvl="5" algn="ctr">
              <a:lnSpc>
                <a:spcPct val="120000"/>
              </a:lnSpc>
              <a:spcBef>
                <a:spcPts val="400"/>
              </a:spcBef>
              <a:spcAft>
                <a:spcPts val="0"/>
              </a:spcAft>
              <a:buSzPts val="1200"/>
              <a:buNone/>
              <a:defRPr sz="1200"/>
            </a:lvl6pPr>
            <a:lvl7pPr lvl="6" algn="ctr">
              <a:lnSpc>
                <a:spcPct val="120000"/>
              </a:lnSpc>
              <a:spcBef>
                <a:spcPts val="400"/>
              </a:spcBef>
              <a:spcAft>
                <a:spcPts val="0"/>
              </a:spcAft>
              <a:buSzPts val="1200"/>
              <a:buNone/>
              <a:defRPr sz="1200"/>
            </a:lvl7pPr>
            <a:lvl8pPr lvl="7" algn="ctr">
              <a:lnSpc>
                <a:spcPct val="120000"/>
              </a:lnSpc>
              <a:spcBef>
                <a:spcPts val="400"/>
              </a:spcBef>
              <a:spcAft>
                <a:spcPts val="0"/>
              </a:spcAft>
              <a:buSzPts val="1200"/>
              <a:buNone/>
              <a:defRPr sz="1200"/>
            </a:lvl8pPr>
            <a:lvl9pPr lvl="8" algn="ctr">
              <a:lnSpc>
                <a:spcPct val="120000"/>
              </a:lnSpc>
              <a:spcBef>
                <a:spcPts val="400"/>
              </a:spcBef>
              <a:spcAft>
                <a:spcPts val="0"/>
              </a:spcAft>
              <a:buSzPts val="1200"/>
              <a:buNone/>
              <a:defRPr sz="1200"/>
            </a:lvl9pPr>
          </a:lstStyle>
          <a:p/>
        </p:txBody>
      </p:sp>
      <p:sp>
        <p:nvSpPr>
          <p:cNvPr id="90" name="Google Shape;90;p18"/>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8"/>
          <p:cNvSpPr txBox="1"/>
          <p:nvPr>
            <p:ph idx="11" type="ftr"/>
          </p:nvPr>
        </p:nvSpPr>
        <p:spPr>
          <a:xfrm>
            <a:off x="1812375" y="246980"/>
            <a:ext cx="3730436"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8"/>
          <p:cNvSpPr txBox="1"/>
          <p:nvPr>
            <p:ph idx="12" type="sldNum"/>
          </p:nvPr>
        </p:nvSpPr>
        <p:spPr>
          <a:xfrm>
            <a:off x="1078248"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93" name="Google Shape;93;p18"/>
          <p:cNvCxnSpPr/>
          <p:nvPr/>
        </p:nvCxnSpPr>
        <p:spPr>
          <a:xfrm>
            <a:off x="1813335" y="2646407"/>
            <a:ext cx="6477804"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4" name="Shape 94"/>
        <p:cNvGrpSpPr/>
        <p:nvPr/>
      </p:nvGrpSpPr>
      <p:grpSpPr>
        <a:xfrm>
          <a:off x="0" y="0"/>
          <a:ext cx="0" cy="0"/>
          <a:chOff x="0" y="0"/>
          <a:chExt cx="0" cy="0"/>
        </a:xfrm>
      </p:grpSpPr>
      <p:sp>
        <p:nvSpPr>
          <p:cNvPr id="95" name="Google Shape;95;p19"/>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19"/>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97" name="Google Shape;97;p19"/>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9"/>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9"/>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100" name="Google Shape;100;p19"/>
          <p:cNvCxnSpPr/>
          <p:nvPr/>
        </p:nvCxnSpPr>
        <p:spPr>
          <a:xfrm>
            <a:off x="1090422" y="1385316"/>
            <a:ext cx="720564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sp>
        <p:nvSpPr>
          <p:cNvPr id="102" name="Google Shape;102;p20"/>
          <p:cNvSpPr txBox="1"/>
          <p:nvPr>
            <p:ph type="title"/>
          </p:nvPr>
        </p:nvSpPr>
        <p:spPr>
          <a:xfrm>
            <a:off x="1090679" y="1317097"/>
            <a:ext cx="6482366" cy="141596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700"/>
              <a:buFont typeface="Gill Sans"/>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3" name="Google Shape;103;p20"/>
          <p:cNvSpPr txBox="1"/>
          <p:nvPr>
            <p:ph idx="1" type="body"/>
          </p:nvPr>
        </p:nvSpPr>
        <p:spPr>
          <a:xfrm>
            <a:off x="1090679" y="2854646"/>
            <a:ext cx="6472835" cy="759697"/>
          </a:xfrm>
          <a:prstGeom prst="rect">
            <a:avLst/>
          </a:prstGeom>
          <a:noFill/>
          <a:ln>
            <a:noFill/>
          </a:ln>
        </p:spPr>
        <p:txBody>
          <a:bodyPr anchorCtr="0" anchor="t" bIns="34275" lIns="68575" spcFirstLastPara="1" rIns="68575" wrap="square" tIns="68575">
            <a:normAutofit/>
          </a:bodyPr>
          <a:lstStyle>
            <a:lvl1pPr indent="-228600" lvl="0" marL="457200" algn="l">
              <a:lnSpc>
                <a:spcPct val="120000"/>
              </a:lnSpc>
              <a:spcBef>
                <a:spcPts val="800"/>
              </a:spcBef>
              <a:spcAft>
                <a:spcPts val="0"/>
              </a:spcAft>
              <a:buSzPts val="1400"/>
              <a:buNone/>
              <a:defRPr sz="1400">
                <a:solidFill>
                  <a:schemeClr val="dk1"/>
                </a:solidFill>
              </a:defRPr>
            </a:lvl1pPr>
            <a:lvl2pPr indent="-228600" lvl="1" marL="914400" algn="l">
              <a:lnSpc>
                <a:spcPct val="120000"/>
              </a:lnSpc>
              <a:spcBef>
                <a:spcPts val="400"/>
              </a:spcBef>
              <a:spcAft>
                <a:spcPts val="0"/>
              </a:spcAft>
              <a:buSzPts val="1400"/>
              <a:buNone/>
              <a:defRPr sz="1400">
                <a:solidFill>
                  <a:srgbClr val="888888"/>
                </a:solidFill>
              </a:defRPr>
            </a:lvl2pPr>
            <a:lvl3pPr indent="-228600" lvl="2" marL="1371600" algn="l">
              <a:lnSpc>
                <a:spcPct val="120000"/>
              </a:lnSpc>
              <a:spcBef>
                <a:spcPts val="400"/>
              </a:spcBef>
              <a:spcAft>
                <a:spcPts val="0"/>
              </a:spcAft>
              <a:buSzPts val="1400"/>
              <a:buNone/>
              <a:defRPr sz="1400">
                <a:solidFill>
                  <a:srgbClr val="888888"/>
                </a:solidFill>
              </a:defRPr>
            </a:lvl3pPr>
            <a:lvl4pPr indent="-228600" lvl="3" marL="1828800" algn="l">
              <a:lnSpc>
                <a:spcPct val="120000"/>
              </a:lnSpc>
              <a:spcBef>
                <a:spcPts val="400"/>
              </a:spcBef>
              <a:spcAft>
                <a:spcPts val="0"/>
              </a:spcAft>
              <a:buSzPts val="1200"/>
              <a:buNone/>
              <a:defRPr sz="1200">
                <a:solidFill>
                  <a:srgbClr val="888888"/>
                </a:solidFill>
              </a:defRPr>
            </a:lvl4pPr>
            <a:lvl5pPr indent="-228600" lvl="4" marL="2286000" algn="l">
              <a:lnSpc>
                <a:spcPct val="120000"/>
              </a:lnSpc>
              <a:spcBef>
                <a:spcPts val="400"/>
              </a:spcBef>
              <a:spcAft>
                <a:spcPts val="0"/>
              </a:spcAft>
              <a:buSzPts val="1200"/>
              <a:buNone/>
              <a:defRPr sz="1200">
                <a:solidFill>
                  <a:srgbClr val="888888"/>
                </a:solidFill>
              </a:defRPr>
            </a:lvl5pPr>
            <a:lvl6pPr indent="-228600" lvl="5" marL="2743200" algn="l">
              <a:lnSpc>
                <a:spcPct val="120000"/>
              </a:lnSpc>
              <a:spcBef>
                <a:spcPts val="400"/>
              </a:spcBef>
              <a:spcAft>
                <a:spcPts val="0"/>
              </a:spcAft>
              <a:buSzPts val="1200"/>
              <a:buNone/>
              <a:defRPr sz="1200">
                <a:solidFill>
                  <a:srgbClr val="888888"/>
                </a:solidFill>
              </a:defRPr>
            </a:lvl6pPr>
            <a:lvl7pPr indent="-228600" lvl="6" marL="3200400" algn="l">
              <a:lnSpc>
                <a:spcPct val="120000"/>
              </a:lnSpc>
              <a:spcBef>
                <a:spcPts val="400"/>
              </a:spcBef>
              <a:spcAft>
                <a:spcPts val="0"/>
              </a:spcAft>
              <a:buSzPts val="1200"/>
              <a:buNone/>
              <a:defRPr sz="1200">
                <a:solidFill>
                  <a:srgbClr val="888888"/>
                </a:solidFill>
              </a:defRPr>
            </a:lvl7pPr>
            <a:lvl8pPr indent="-228600" lvl="7" marL="3657600" algn="l">
              <a:lnSpc>
                <a:spcPct val="120000"/>
              </a:lnSpc>
              <a:spcBef>
                <a:spcPts val="400"/>
              </a:spcBef>
              <a:spcAft>
                <a:spcPts val="0"/>
              </a:spcAft>
              <a:buSzPts val="1200"/>
              <a:buNone/>
              <a:defRPr sz="1200">
                <a:solidFill>
                  <a:srgbClr val="888888"/>
                </a:solidFill>
              </a:defRPr>
            </a:lvl8pPr>
            <a:lvl9pPr indent="-228600" lvl="8" marL="4114800" algn="l">
              <a:lnSpc>
                <a:spcPct val="120000"/>
              </a:lnSpc>
              <a:spcBef>
                <a:spcPts val="400"/>
              </a:spcBef>
              <a:spcAft>
                <a:spcPts val="0"/>
              </a:spcAft>
              <a:buSzPts val="1200"/>
              <a:buNone/>
              <a:defRPr sz="1200">
                <a:solidFill>
                  <a:srgbClr val="888888"/>
                </a:solidFill>
              </a:defRPr>
            </a:lvl9pPr>
          </a:lstStyle>
          <a:p/>
        </p:txBody>
      </p:sp>
      <p:sp>
        <p:nvSpPr>
          <p:cNvPr id="104" name="Google Shape;104;p20"/>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0"/>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0"/>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107" name="Google Shape;107;p20"/>
          <p:cNvCxnSpPr/>
          <p:nvPr/>
        </p:nvCxnSpPr>
        <p:spPr>
          <a:xfrm>
            <a:off x="1090679" y="2853739"/>
            <a:ext cx="6472835"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21"/>
          <p:cNvSpPr txBox="1"/>
          <p:nvPr>
            <p:ph type="title"/>
          </p:nvPr>
        </p:nvSpPr>
        <p:spPr>
          <a:xfrm>
            <a:off x="1083503" y="599230"/>
            <a:ext cx="2454824" cy="1685338"/>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800"/>
              <a:buFont typeface="Gill Sans"/>
              <a:buNone/>
              <a:defRPr sz="18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0" name="Google Shape;110;p21"/>
          <p:cNvSpPr txBox="1"/>
          <p:nvPr>
            <p:ph idx="1" type="body"/>
          </p:nvPr>
        </p:nvSpPr>
        <p:spPr>
          <a:xfrm>
            <a:off x="3782786" y="599231"/>
            <a:ext cx="4509352" cy="3494120"/>
          </a:xfrm>
          <a:prstGeom prst="rect">
            <a:avLst/>
          </a:prstGeom>
          <a:noFill/>
          <a:ln>
            <a:noFill/>
          </a:ln>
        </p:spPr>
        <p:txBody>
          <a:bodyPr anchorCtr="0" anchor="ctr"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111" name="Google Shape;111;p21"/>
          <p:cNvSpPr txBox="1"/>
          <p:nvPr>
            <p:ph idx="2" type="body"/>
          </p:nvPr>
        </p:nvSpPr>
        <p:spPr>
          <a:xfrm>
            <a:off x="1083503" y="2404118"/>
            <a:ext cx="2456260" cy="1686136"/>
          </a:xfrm>
          <a:prstGeom prst="rect">
            <a:avLst/>
          </a:prstGeom>
          <a:noFill/>
          <a:ln>
            <a:noFill/>
          </a:ln>
        </p:spPr>
        <p:txBody>
          <a:bodyPr anchorCtr="0" anchor="t" bIns="34275" lIns="68575" spcFirstLastPara="1" rIns="68575" wrap="square" tIns="34275">
            <a:normAutofit/>
          </a:bodyPr>
          <a:lstStyle>
            <a:lvl1pPr indent="-228600" lvl="0" marL="457200" algn="l">
              <a:lnSpc>
                <a:spcPct val="120000"/>
              </a:lnSpc>
              <a:spcBef>
                <a:spcPts val="800"/>
              </a:spcBef>
              <a:spcAft>
                <a:spcPts val="0"/>
              </a:spcAft>
              <a:buSzPts val="1200"/>
              <a:buNone/>
              <a:defRPr sz="1200"/>
            </a:lvl1pPr>
            <a:lvl2pPr indent="-228600" lvl="1" marL="914400" algn="l">
              <a:lnSpc>
                <a:spcPct val="120000"/>
              </a:lnSpc>
              <a:spcBef>
                <a:spcPts val="400"/>
              </a:spcBef>
              <a:spcAft>
                <a:spcPts val="0"/>
              </a:spcAft>
              <a:buSzPts val="1100"/>
              <a:buNone/>
              <a:defRPr sz="1100"/>
            </a:lvl2pPr>
            <a:lvl3pPr indent="-228600" lvl="2" marL="1371600" algn="l">
              <a:lnSpc>
                <a:spcPct val="120000"/>
              </a:lnSpc>
              <a:spcBef>
                <a:spcPts val="400"/>
              </a:spcBef>
              <a:spcAft>
                <a:spcPts val="0"/>
              </a:spcAft>
              <a:buSzPts val="9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112" name="Google Shape;112;p21"/>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1"/>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1"/>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115" name="Google Shape;115;p21"/>
          <p:cNvCxnSpPr/>
          <p:nvPr/>
        </p:nvCxnSpPr>
        <p:spPr>
          <a:xfrm>
            <a:off x="1086210" y="2404118"/>
            <a:ext cx="2452118"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6" name="Shape 116"/>
        <p:cNvGrpSpPr/>
        <p:nvPr/>
      </p:nvGrpSpPr>
      <p:grpSpPr>
        <a:xfrm>
          <a:off x="0" y="0"/>
          <a:ext cx="0" cy="0"/>
          <a:chOff x="0" y="0"/>
          <a:chExt cx="0" cy="0"/>
        </a:xfrm>
      </p:grpSpPr>
      <p:grpSp>
        <p:nvGrpSpPr>
          <p:cNvPr id="117" name="Google Shape;117;p22"/>
          <p:cNvGrpSpPr/>
          <p:nvPr/>
        </p:nvGrpSpPr>
        <p:grpSpPr>
          <a:xfrm>
            <a:off x="5608040" y="361628"/>
            <a:ext cx="3055900" cy="3861826"/>
            <a:chOff x="7477387" y="482170"/>
            <a:chExt cx="4074533" cy="5149101"/>
          </a:xfrm>
        </p:grpSpPr>
        <p:sp>
          <p:nvSpPr>
            <p:cNvPr id="118" name="Google Shape;118;p22"/>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9" name="Google Shape;119;p22"/>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120" name="Google Shape;120;p22"/>
          <p:cNvSpPr txBox="1"/>
          <p:nvPr>
            <p:ph type="title"/>
          </p:nvPr>
        </p:nvSpPr>
        <p:spPr>
          <a:xfrm>
            <a:off x="1088405" y="847135"/>
            <a:ext cx="4149246" cy="1372938"/>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2"/>
          <p:cNvSpPr/>
          <p:nvPr>
            <p:ph idx="2" type="pic"/>
          </p:nvPr>
        </p:nvSpPr>
        <p:spPr>
          <a:xfrm>
            <a:off x="6093292" y="841907"/>
            <a:ext cx="2093378" cy="2899745"/>
          </a:xfrm>
          <a:prstGeom prst="rect">
            <a:avLst/>
          </a:prstGeom>
          <a:solidFill>
            <a:srgbClr val="D8D8D8"/>
          </a:solidFill>
          <a:ln>
            <a:noFill/>
          </a:ln>
        </p:spPr>
      </p:sp>
      <p:sp>
        <p:nvSpPr>
          <p:cNvPr id="122" name="Google Shape;122;p22"/>
          <p:cNvSpPr txBox="1"/>
          <p:nvPr>
            <p:ph idx="1" type="body"/>
          </p:nvPr>
        </p:nvSpPr>
        <p:spPr>
          <a:xfrm>
            <a:off x="1087747" y="2359494"/>
            <a:ext cx="4143303" cy="1502806"/>
          </a:xfrm>
          <a:prstGeom prst="rect">
            <a:avLst/>
          </a:prstGeom>
          <a:noFill/>
          <a:ln>
            <a:noFill/>
          </a:ln>
        </p:spPr>
        <p:txBody>
          <a:bodyPr anchorCtr="0" anchor="t" bIns="34275" lIns="68575" spcFirstLastPara="1" rIns="68575" wrap="square" tIns="34275">
            <a:normAutofit/>
          </a:bodyPr>
          <a:lstStyle>
            <a:lvl1pPr indent="-228600" lvl="0" marL="457200" algn="l">
              <a:lnSpc>
                <a:spcPct val="120000"/>
              </a:lnSpc>
              <a:spcBef>
                <a:spcPts val="800"/>
              </a:spcBef>
              <a:spcAft>
                <a:spcPts val="0"/>
              </a:spcAft>
              <a:buSzPts val="1400"/>
              <a:buNone/>
              <a:defRPr sz="1400"/>
            </a:lvl1pPr>
            <a:lvl2pPr indent="-228600" lvl="1" marL="914400" algn="l">
              <a:lnSpc>
                <a:spcPct val="120000"/>
              </a:lnSpc>
              <a:spcBef>
                <a:spcPts val="400"/>
              </a:spcBef>
              <a:spcAft>
                <a:spcPts val="0"/>
              </a:spcAft>
              <a:buSzPts val="1100"/>
              <a:buNone/>
              <a:defRPr sz="1100"/>
            </a:lvl2pPr>
            <a:lvl3pPr indent="-228600" lvl="2" marL="1371600" algn="l">
              <a:lnSpc>
                <a:spcPct val="120000"/>
              </a:lnSpc>
              <a:spcBef>
                <a:spcPts val="400"/>
              </a:spcBef>
              <a:spcAft>
                <a:spcPts val="0"/>
              </a:spcAft>
              <a:buSzPts val="9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123" name="Google Shape;123;p22"/>
          <p:cNvSpPr txBox="1"/>
          <p:nvPr>
            <p:ph idx="10" type="dt"/>
          </p:nvPr>
        </p:nvSpPr>
        <p:spPr>
          <a:xfrm>
            <a:off x="1085536" y="4102392"/>
            <a:ext cx="4145513" cy="240092"/>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2"/>
          <p:cNvSpPr txBox="1"/>
          <p:nvPr>
            <p:ph idx="11" type="ftr"/>
          </p:nvPr>
        </p:nvSpPr>
        <p:spPr>
          <a:xfrm>
            <a:off x="1085536" y="238980"/>
            <a:ext cx="4155753" cy="240698"/>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2"/>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126" name="Google Shape;126;p22"/>
          <p:cNvCxnSpPr/>
          <p:nvPr/>
        </p:nvCxnSpPr>
        <p:spPr>
          <a:xfrm>
            <a:off x="1085536" y="2357704"/>
            <a:ext cx="4145513"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23"/>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9" name="Google Shape;129;p23"/>
          <p:cNvSpPr txBox="1"/>
          <p:nvPr>
            <p:ph idx="1" type="body"/>
          </p:nvPr>
        </p:nvSpPr>
        <p:spPr>
          <a:xfrm rot="5400000">
            <a:off x="3395932" y="-795449"/>
            <a:ext cx="2587960" cy="7202456"/>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130" name="Google Shape;130;p23"/>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3"/>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3"/>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133" name="Google Shape;133;p23"/>
          <p:cNvCxnSpPr/>
          <p:nvPr/>
        </p:nvCxnSpPr>
        <p:spPr>
          <a:xfrm>
            <a:off x="1090422" y="1385316"/>
            <a:ext cx="720564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24"/>
          <p:cNvSpPr txBox="1"/>
          <p:nvPr>
            <p:ph type="title"/>
          </p:nvPr>
        </p:nvSpPr>
        <p:spPr>
          <a:xfrm rot="5400000">
            <a:off x="5937778" y="1740785"/>
            <a:ext cx="3494917" cy="1211807"/>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2400"/>
              <a:buFont typeface="Gill Sans"/>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6" name="Google Shape;136;p24"/>
          <p:cNvSpPr txBox="1"/>
          <p:nvPr>
            <p:ph idx="1" type="body"/>
          </p:nvPr>
        </p:nvSpPr>
        <p:spPr>
          <a:xfrm rot="5400000">
            <a:off x="2271857" y="-589123"/>
            <a:ext cx="3494917" cy="5871623"/>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137" name="Google Shape;137;p24"/>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24"/>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24"/>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140" name="Google Shape;140;p24"/>
          <p:cNvCxnSpPr/>
          <p:nvPr/>
        </p:nvCxnSpPr>
        <p:spPr>
          <a:xfrm>
            <a:off x="7079333" y="599230"/>
            <a:ext cx="0" cy="3494917"/>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13"/>
          <p:cNvSpPr/>
          <p:nvPr/>
        </p:nvSpPr>
        <p:spPr>
          <a:xfrm>
            <a:off x="0" y="1514607"/>
            <a:ext cx="9144000" cy="3079456"/>
          </a:xfrm>
          <a:prstGeom prst="rect">
            <a:avLst/>
          </a:prstGeom>
          <a:gradFill>
            <a:gsLst>
              <a:gs pos="0">
                <a:srgbClr val="DFDBD5">
                  <a:alpha val="0"/>
                </a:srgbClr>
              </a:gs>
              <a:gs pos="100000">
                <a:schemeClr val="lt2"/>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52" name="Google Shape;52;p13"/>
          <p:cNvPicPr preferRelativeResize="0"/>
          <p:nvPr/>
        </p:nvPicPr>
        <p:blipFill rotWithShape="1">
          <a:blip r:embed="rId1">
            <a:alphaModFix/>
          </a:blip>
          <a:srcRect b="-1538" l="0" r="0" t="1538"/>
          <a:stretch/>
        </p:blipFill>
        <p:spPr>
          <a:xfrm>
            <a:off x="0" y="4594860"/>
            <a:ext cx="9144000" cy="557213"/>
          </a:xfrm>
          <a:prstGeom prst="rect">
            <a:avLst/>
          </a:prstGeom>
          <a:noFill/>
          <a:ln>
            <a:noFill/>
          </a:ln>
        </p:spPr>
      </p:pic>
      <p:sp>
        <p:nvSpPr>
          <p:cNvPr id="53" name="Google Shape;53;p13"/>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lvl1pPr lvl="0" marR="0" rtl="0" algn="l">
              <a:lnSpc>
                <a:spcPct val="90000"/>
              </a:lnSpc>
              <a:spcBef>
                <a:spcPts val="0"/>
              </a:spcBef>
              <a:spcAft>
                <a:spcPts val="0"/>
              </a:spcAft>
              <a:buClr>
                <a:schemeClr val="dk1"/>
              </a:buClr>
              <a:buSzPts val="2400"/>
              <a:buFont typeface="Gill Sans"/>
              <a:buNone/>
              <a:defRPr b="0" i="0" sz="2400" u="none" cap="none" strike="noStrike">
                <a:solidFill>
                  <a:schemeClr val="dk1"/>
                </a:solidFill>
                <a:latin typeface="Gill Sans"/>
                <a:ea typeface="Gill Sans"/>
                <a:cs typeface="Gill Sans"/>
                <a:sym typeface="Gill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4" name="Google Shape;54;p13"/>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120000"/>
              </a:lnSpc>
              <a:spcBef>
                <a:spcPts val="800"/>
              </a:spcBef>
              <a:spcAft>
                <a:spcPts val="0"/>
              </a:spcAft>
              <a:buClr>
                <a:schemeClr val="accent1"/>
              </a:buClr>
              <a:buSzPts val="1500"/>
              <a:buFont typeface="Arial"/>
              <a:buChar char="•"/>
              <a:defRPr b="0" i="0" sz="1500" u="none" cap="none" strike="noStrike">
                <a:solidFill>
                  <a:schemeClr val="dk1"/>
                </a:solidFill>
                <a:latin typeface="Gill Sans"/>
                <a:ea typeface="Gill Sans"/>
                <a:cs typeface="Gill Sans"/>
                <a:sym typeface="Gill Sans"/>
              </a:defRPr>
            </a:lvl1pPr>
            <a:lvl2pPr indent="-317500" lvl="1" marL="914400" marR="0" rtl="0" algn="l">
              <a:lnSpc>
                <a:spcPct val="120000"/>
              </a:lnSpc>
              <a:spcBef>
                <a:spcPts val="4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2pPr>
            <a:lvl3pPr indent="-304800" lvl="2" marL="1371600" marR="0" rtl="0" algn="l">
              <a:lnSpc>
                <a:spcPct val="120000"/>
              </a:lnSpc>
              <a:spcBef>
                <a:spcPts val="4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3pPr>
            <a:lvl4pPr indent="-298450" lvl="3" marL="1828800" marR="0" rtl="0" algn="l">
              <a:lnSpc>
                <a:spcPct val="120000"/>
              </a:lnSpc>
              <a:spcBef>
                <a:spcPts val="400"/>
              </a:spcBef>
              <a:spcAft>
                <a:spcPts val="0"/>
              </a:spcAft>
              <a:buClr>
                <a:schemeClr val="accent1"/>
              </a:buClr>
              <a:buSzPts val="1100"/>
              <a:buFont typeface="Arial"/>
              <a:buChar char="•"/>
              <a:defRPr b="0" i="0" sz="1100" u="none" cap="none" strike="noStrike">
                <a:solidFill>
                  <a:schemeClr val="dk1"/>
                </a:solidFill>
                <a:latin typeface="Gill Sans"/>
                <a:ea typeface="Gill Sans"/>
                <a:cs typeface="Gill Sans"/>
                <a:sym typeface="Gill Sans"/>
              </a:defRPr>
            </a:lvl4pPr>
            <a:lvl5pPr indent="-285750" lvl="4" marL="22860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5pPr>
            <a:lvl6pPr indent="-285750" lvl="5" marL="27432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6pPr>
            <a:lvl7pPr indent="-285750" lvl="6" marL="32004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7pPr>
            <a:lvl8pPr indent="-285750" lvl="7" marL="36576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8pPr>
            <a:lvl9pPr indent="-285750" lvl="8" marL="41148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9pPr>
          </a:lstStyle>
          <a:p/>
        </p:txBody>
      </p:sp>
      <p:sp>
        <p:nvSpPr>
          <p:cNvPr id="55" name="Google Shape;55;p13"/>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56" name="Google Shape;56;p13"/>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57" name="Google Shape;57;p13"/>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b="0" i="0" sz="21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1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1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1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1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1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1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1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1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cxnSp>
        <p:nvCxnSpPr>
          <p:cNvPr id="58" name="Google Shape;58;p13"/>
          <p:cNvCxnSpPr/>
          <p:nvPr/>
        </p:nvCxnSpPr>
        <p:spPr>
          <a:xfrm>
            <a:off x="0" y="4596310"/>
            <a:ext cx="9144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mailto:devopscareer2022@outlook.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en.wikipedia.org/wiki/Code_revie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46" name="Google Shape;146;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idx="4294967295" type="title"/>
          </p:nvPr>
        </p:nvSpPr>
        <p:spPr>
          <a:xfrm>
            <a:off x="1940719" y="603647"/>
            <a:ext cx="7203281" cy="787003"/>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Gill Sans"/>
              <a:buNone/>
            </a:pPr>
            <a:r>
              <a:t/>
            </a:r>
            <a:endParaRPr/>
          </a:p>
        </p:txBody>
      </p:sp>
      <p:pic>
        <p:nvPicPr>
          <p:cNvPr id="211" name="Google Shape;211;p34"/>
          <p:cNvPicPr preferRelativeResize="0"/>
          <p:nvPr>
            <p:ph idx="4294967295" type="body"/>
          </p:nvPr>
        </p:nvPicPr>
        <p:blipFill rotWithShape="1">
          <a:blip r:embed="rId3">
            <a:alphaModFix/>
          </a:blip>
          <a:srcRect b="0" l="0" r="0" t="0"/>
          <a:stretch/>
        </p:blipFill>
        <p:spPr>
          <a:xfrm>
            <a:off x="662940" y="603647"/>
            <a:ext cx="7063740" cy="3838909"/>
          </a:xfrm>
          <a:prstGeom prst="rect">
            <a:avLst/>
          </a:prstGeom>
          <a:noFill/>
          <a:ln>
            <a:noFill/>
          </a:ln>
        </p:spPr>
      </p:pic>
      <p:sp>
        <p:nvSpPr>
          <p:cNvPr id="212" name="Google Shape;212;p34"/>
          <p:cNvSpPr txBox="1"/>
          <p:nvPr/>
        </p:nvSpPr>
        <p:spPr>
          <a:xfrm>
            <a:off x="1145250" y="-57575"/>
            <a:ext cx="68535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2400">
                <a:solidFill>
                  <a:srgbClr val="FF0000"/>
                </a:solidFill>
                <a:latin typeface="Gill Sans"/>
                <a:ea typeface="Gill Sans"/>
                <a:cs typeface="Gill Sans"/>
                <a:sym typeface="Gill Sans"/>
              </a:rPr>
              <a:t>               Approval or Denial </a:t>
            </a:r>
            <a:r>
              <a:rPr lang="en-GB" sz="2400">
                <a:solidFill>
                  <a:srgbClr val="FF0000"/>
                </a:solidFill>
                <a:latin typeface="Gill Sans"/>
                <a:ea typeface="Gill Sans"/>
                <a:cs typeface="Gill Sans"/>
                <a:sym typeface="Gill Sans"/>
              </a:rPr>
              <a:t>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idx="4294967295" type="body"/>
          </p:nvPr>
        </p:nvSpPr>
        <p:spPr>
          <a:xfrm>
            <a:off x="188250" y="685800"/>
            <a:ext cx="7559100" cy="18252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120000"/>
              </a:lnSpc>
              <a:spcBef>
                <a:spcPts val="0"/>
              </a:spcBef>
              <a:spcAft>
                <a:spcPts val="0"/>
              </a:spcAft>
              <a:buNone/>
            </a:pPr>
            <a:r>
              <a:rPr b="1" lang="en-GB"/>
              <a:t>                       Peer Review and External Review </a:t>
            </a:r>
            <a:r>
              <a:rPr b="1" lang="en-GB"/>
              <a:t>Scenario</a:t>
            </a:r>
            <a:r>
              <a:rPr b="1" lang="en-GB"/>
              <a:t> </a:t>
            </a:r>
            <a:r>
              <a:rPr b="1" lang="en-GB"/>
              <a:t>. </a:t>
            </a:r>
            <a:endParaRPr/>
          </a:p>
          <a:p>
            <a:pPr indent="0" lvl="0" marL="0" rtl="0" algn="l">
              <a:lnSpc>
                <a:spcPct val="120000"/>
              </a:lnSpc>
              <a:spcBef>
                <a:spcPts val="800"/>
              </a:spcBef>
              <a:spcAft>
                <a:spcPts val="0"/>
              </a:spcAft>
              <a:buSzPts val="1500"/>
              <a:buNone/>
            </a:pPr>
            <a:r>
              <a:rPr lang="en-GB"/>
              <a:t>Example such as this requires both the external </a:t>
            </a:r>
            <a:r>
              <a:rPr lang="en-GB"/>
              <a:t>reviewers</a:t>
            </a:r>
            <a:r>
              <a:rPr lang="en-GB"/>
              <a:t> and peer review team members fully participant on the project in other for the code to be merged.</a:t>
            </a:r>
            <a:endParaRPr/>
          </a:p>
          <a:p>
            <a:pPr indent="0" lvl="0" marL="0" rtl="0" algn="l">
              <a:lnSpc>
                <a:spcPct val="120000"/>
              </a:lnSpc>
              <a:spcBef>
                <a:spcPts val="800"/>
              </a:spcBef>
              <a:spcAft>
                <a:spcPts val="0"/>
              </a:spcAft>
              <a:buSzPts val="1500"/>
              <a:buNone/>
            </a:pPr>
            <a:r>
              <a:rPr lang="en-GB"/>
              <a:t>Note : we will make use of email notification option which will send an </a:t>
            </a:r>
            <a:r>
              <a:rPr lang="en-GB"/>
              <a:t>email</a:t>
            </a:r>
            <a:r>
              <a:rPr lang="en-GB"/>
              <a:t> for each </a:t>
            </a:r>
            <a:r>
              <a:rPr b="0" i="0" lang="en-GB">
                <a:latin typeface="Arial"/>
                <a:ea typeface="Arial"/>
                <a:cs typeface="Arial"/>
                <a:sym typeface="Arial"/>
              </a:rPr>
              <a:t>push event</a:t>
            </a:r>
            <a:r>
              <a:rPr lang="en-GB">
                <a:latin typeface="Arial"/>
                <a:ea typeface="Arial"/>
                <a:cs typeface="Arial"/>
                <a:sym typeface="Arial"/>
              </a:rPr>
              <a:t>.</a:t>
            </a:r>
            <a:endParaRPr/>
          </a:p>
          <a:p>
            <a:pPr indent="0" lvl="0" marL="0" rtl="0" algn="l">
              <a:lnSpc>
                <a:spcPct val="120000"/>
              </a:lnSpc>
              <a:spcBef>
                <a:spcPts val="800"/>
              </a:spcBef>
              <a:spcAft>
                <a:spcPts val="0"/>
              </a:spcAft>
              <a:buSzPts val="15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nvSpPr>
        <p:spPr>
          <a:xfrm>
            <a:off x="315124" y="595826"/>
            <a:ext cx="77115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rgbClr val="FF0000"/>
                </a:solidFill>
                <a:latin typeface="Gill Sans"/>
                <a:ea typeface="Gill Sans"/>
                <a:cs typeface="Gill Sans"/>
                <a:sym typeface="Gill Sans"/>
              </a:rPr>
              <a:t>Image below </a:t>
            </a:r>
            <a:r>
              <a:rPr lang="en-GB">
                <a:solidFill>
                  <a:srgbClr val="FF0000"/>
                </a:solidFill>
                <a:latin typeface="Gill Sans"/>
                <a:ea typeface="Gill Sans"/>
                <a:cs typeface="Gill Sans"/>
                <a:sym typeface="Gill Sans"/>
              </a:rPr>
              <a:t>describes a</a:t>
            </a:r>
            <a:r>
              <a:rPr lang="en-GB" sz="1400">
                <a:solidFill>
                  <a:srgbClr val="FF0000"/>
                </a:solidFill>
                <a:latin typeface="Gill Sans"/>
                <a:ea typeface="Gill Sans"/>
                <a:cs typeface="Gill Sans"/>
                <a:sym typeface="Gill Sans"/>
              </a:rPr>
              <a:t> </a:t>
            </a:r>
            <a:r>
              <a:rPr lang="en-GB">
                <a:solidFill>
                  <a:srgbClr val="FF0000"/>
                </a:solidFill>
                <a:latin typeface="Gill Sans"/>
                <a:ea typeface="Gill Sans"/>
                <a:cs typeface="Gill Sans"/>
                <a:sym typeface="Gill Sans"/>
              </a:rPr>
              <a:t>situation where the code is not </a:t>
            </a:r>
            <a:r>
              <a:rPr lang="en-GB">
                <a:solidFill>
                  <a:srgbClr val="FF0000"/>
                </a:solidFill>
                <a:latin typeface="Gill Sans"/>
                <a:ea typeface="Gill Sans"/>
                <a:cs typeface="Gill Sans"/>
                <a:sym typeface="Gill Sans"/>
              </a:rPr>
              <a:t>mergeable unless the appropriate</a:t>
            </a:r>
            <a:r>
              <a:rPr lang="en-GB">
                <a:solidFill>
                  <a:srgbClr val="FF0000"/>
                </a:solidFill>
                <a:latin typeface="Gill Sans"/>
                <a:ea typeface="Gill Sans"/>
                <a:cs typeface="Gill Sans"/>
                <a:sym typeface="Gill Sans"/>
              </a:rPr>
              <a:t> </a:t>
            </a:r>
            <a:r>
              <a:rPr lang="en-GB">
                <a:solidFill>
                  <a:srgbClr val="FF0000"/>
                </a:solidFill>
                <a:latin typeface="Gill Sans"/>
                <a:ea typeface="Gill Sans"/>
                <a:cs typeface="Gill Sans"/>
                <a:sym typeface="Gill Sans"/>
              </a:rPr>
              <a:t>reviewers</a:t>
            </a:r>
            <a:r>
              <a:rPr lang="en-GB" sz="1400">
                <a:solidFill>
                  <a:srgbClr val="FF0000"/>
                </a:solidFill>
                <a:latin typeface="Gill Sans"/>
                <a:ea typeface="Gill Sans"/>
                <a:cs typeface="Gill Sans"/>
                <a:sym typeface="Gill Sans"/>
              </a:rPr>
              <a:t> </a:t>
            </a:r>
            <a:r>
              <a:rPr lang="en-GB">
                <a:solidFill>
                  <a:srgbClr val="FF0000"/>
                </a:solidFill>
                <a:latin typeface="Gill Sans"/>
                <a:ea typeface="Gill Sans"/>
                <a:cs typeface="Gill Sans"/>
                <a:sym typeface="Gill Sans"/>
              </a:rPr>
              <a:t>have completed the codeQL </a:t>
            </a:r>
            <a:r>
              <a:rPr lang="en-GB">
                <a:solidFill>
                  <a:srgbClr val="FF0000"/>
                </a:solidFill>
                <a:latin typeface="Gill Sans"/>
                <a:ea typeface="Gill Sans"/>
                <a:cs typeface="Gill Sans"/>
                <a:sym typeface="Gill Sans"/>
              </a:rPr>
              <a:t>analysis</a:t>
            </a:r>
            <a:r>
              <a:rPr lang="en-GB">
                <a:solidFill>
                  <a:srgbClr val="FF0000"/>
                </a:solidFill>
                <a:latin typeface="Gill Sans"/>
                <a:ea typeface="Gill Sans"/>
                <a:cs typeface="Gill Sans"/>
                <a:sym typeface="Gill Sans"/>
              </a:rPr>
              <a:t>.</a:t>
            </a:r>
            <a:r>
              <a:rPr lang="en-GB" sz="1400">
                <a:solidFill>
                  <a:srgbClr val="FF0000"/>
                </a:solidFill>
                <a:latin typeface="Gill Sans"/>
                <a:ea typeface="Gill Sans"/>
                <a:cs typeface="Gill Sans"/>
                <a:sym typeface="Gill Sans"/>
              </a:rPr>
              <a:t> </a:t>
            </a:r>
            <a:endParaRPr sz="1100"/>
          </a:p>
        </p:txBody>
      </p:sp>
      <p:pic>
        <p:nvPicPr>
          <p:cNvPr id="223" name="Google Shape;223;p36"/>
          <p:cNvPicPr preferRelativeResize="0"/>
          <p:nvPr/>
        </p:nvPicPr>
        <p:blipFill rotWithShape="1">
          <a:blip r:embed="rId3">
            <a:alphaModFix/>
          </a:blip>
          <a:srcRect b="0" l="0" r="0" t="0"/>
          <a:stretch/>
        </p:blipFill>
        <p:spPr>
          <a:xfrm>
            <a:off x="202372" y="1325880"/>
            <a:ext cx="7698904" cy="29794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0" y="603389"/>
            <a:ext cx="8291141" cy="786926"/>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0000"/>
              </a:buClr>
              <a:buSzPts val="2400"/>
              <a:buFont typeface="Gill Sans"/>
              <a:buNone/>
            </a:pPr>
            <a:r>
              <a:rPr lang="en-GB">
                <a:solidFill>
                  <a:srgbClr val="FF0000"/>
                </a:solidFill>
              </a:rPr>
              <a:t>Branch Protection:</a:t>
            </a:r>
            <a:r>
              <a:rPr lang="en-GB">
                <a:solidFill>
                  <a:srgbClr val="FF0000"/>
                </a:solidFill>
              </a:rPr>
              <a:t> </a:t>
            </a:r>
            <a:endParaRPr/>
          </a:p>
        </p:txBody>
      </p:sp>
      <p:sp>
        <p:nvSpPr>
          <p:cNvPr id="229" name="Google Shape;229;p37"/>
          <p:cNvSpPr txBox="1"/>
          <p:nvPr/>
        </p:nvSpPr>
        <p:spPr>
          <a:xfrm>
            <a:off x="434350" y="1524000"/>
            <a:ext cx="80925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Gill Sans"/>
                <a:ea typeface="Gill Sans"/>
                <a:cs typeface="Gill Sans"/>
                <a:sym typeface="Gill Sans"/>
              </a:rPr>
              <a:t>Our </a:t>
            </a:r>
            <a:r>
              <a:rPr lang="en-GB">
                <a:solidFill>
                  <a:schemeClr val="dk1"/>
                </a:solidFill>
                <a:latin typeface="Gill Sans"/>
                <a:ea typeface="Gill Sans"/>
                <a:cs typeface="Gill Sans"/>
                <a:sym typeface="Gill Sans"/>
              </a:rPr>
              <a:t>objective is</a:t>
            </a:r>
            <a:r>
              <a:rPr lang="en-GB" sz="1400">
                <a:solidFill>
                  <a:schemeClr val="dk1"/>
                </a:solidFill>
                <a:latin typeface="Gill Sans"/>
                <a:ea typeface="Gill Sans"/>
                <a:cs typeface="Gill Sans"/>
                <a:sym typeface="Gill Sans"/>
              </a:rPr>
              <a:t> to make sure that the main branch is protected before merging it with any other branch. So we can add </a:t>
            </a:r>
            <a:r>
              <a:rPr lang="en-GB">
                <a:solidFill>
                  <a:schemeClr val="dk1"/>
                </a:solidFill>
                <a:latin typeface="Gill Sans"/>
                <a:ea typeface="Gill Sans"/>
                <a:cs typeface="Gill Sans"/>
                <a:sym typeface="Gill Sans"/>
              </a:rPr>
              <a:t>b</a:t>
            </a:r>
            <a:r>
              <a:rPr lang="en-GB" sz="1400">
                <a:solidFill>
                  <a:schemeClr val="dk1"/>
                </a:solidFill>
                <a:latin typeface="Gill Sans"/>
                <a:ea typeface="Gill Sans"/>
                <a:cs typeface="Gill Sans"/>
                <a:sym typeface="Gill Sans"/>
              </a:rPr>
              <a:t>ranch merging rule </a:t>
            </a:r>
            <a:r>
              <a:rPr lang="en-GB">
                <a:solidFill>
                  <a:schemeClr val="dk1"/>
                </a:solidFill>
                <a:latin typeface="Gill Sans"/>
                <a:ea typeface="Gill Sans"/>
                <a:cs typeface="Gill Sans"/>
                <a:sym typeface="Gill Sans"/>
              </a:rPr>
              <a:t>to it</a:t>
            </a:r>
            <a:r>
              <a:rPr lang="en-GB" sz="1400">
                <a:solidFill>
                  <a:schemeClr val="dk1"/>
                </a:solidFill>
                <a:latin typeface="Gill Sans"/>
                <a:ea typeface="Gill Sans"/>
                <a:cs typeface="Gill Sans"/>
                <a:sym typeface="Gill Sans"/>
              </a:rPr>
              <a:t> example: Main branch protection is inherent and non-</a:t>
            </a:r>
            <a:r>
              <a:rPr lang="en-GB">
                <a:solidFill>
                  <a:schemeClr val="dk1"/>
                </a:solidFill>
                <a:latin typeface="Gill Sans"/>
                <a:ea typeface="Gill Sans"/>
                <a:cs typeface="Gill Sans"/>
                <a:sym typeface="Gill Sans"/>
              </a:rPr>
              <a:t>negotiable</a:t>
            </a:r>
            <a:r>
              <a:rPr lang="en-GB" sz="1400">
                <a:solidFill>
                  <a:schemeClr val="dk1"/>
                </a:solidFill>
                <a:latin typeface="Gill Sans"/>
                <a:ea typeface="Gill Sans"/>
                <a:cs typeface="Gill Sans"/>
                <a:sym typeface="Gill Sans"/>
              </a:rPr>
              <a:t> </a:t>
            </a:r>
            <a:endParaRPr sz="1100"/>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p:txBody>
      </p:sp>
      <p:pic>
        <p:nvPicPr>
          <p:cNvPr id="230" name="Google Shape;230;p37"/>
          <p:cNvPicPr preferRelativeResize="0"/>
          <p:nvPr/>
        </p:nvPicPr>
        <p:blipFill rotWithShape="1">
          <a:blip r:embed="rId3">
            <a:alphaModFix/>
          </a:blip>
          <a:srcRect b="0" l="0" r="0" t="0"/>
          <a:stretch/>
        </p:blipFill>
        <p:spPr>
          <a:xfrm>
            <a:off x="1097280" y="2036756"/>
            <a:ext cx="7547010" cy="24668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274321" y="603389"/>
            <a:ext cx="8016821" cy="786926"/>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2400"/>
              <a:buFont typeface="Gill Sans"/>
              <a:buNone/>
            </a:pPr>
            <a:r>
              <a:rPr lang="en-GB"/>
              <a:t>CODE REVIEW TOOLS AVAILABLE IN GITHUB API </a:t>
            </a:r>
            <a:endParaRPr/>
          </a:p>
        </p:txBody>
      </p:sp>
      <p:sp>
        <p:nvSpPr>
          <p:cNvPr id="236" name="Google Shape;236;p38"/>
          <p:cNvSpPr txBox="1"/>
          <p:nvPr/>
        </p:nvSpPr>
        <p:spPr>
          <a:xfrm>
            <a:off x="541020" y="1577340"/>
            <a:ext cx="8496300" cy="1916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500">
                <a:solidFill>
                  <a:schemeClr val="dk1"/>
                </a:solidFill>
                <a:latin typeface="Gill Sans"/>
                <a:ea typeface="Gill Sans"/>
                <a:cs typeface="Gill Sans"/>
                <a:sym typeface="Gill Sans"/>
              </a:rPr>
              <a:t>There are 50+ tools are available in Github  to do the code review to achieve the code quality and code management .</a:t>
            </a:r>
            <a:endParaRPr sz="1100"/>
          </a:p>
          <a:p>
            <a:pPr indent="0" lvl="0" marL="0" marR="0" rtl="0" algn="l">
              <a:spcBef>
                <a:spcPts val="0"/>
              </a:spcBef>
              <a:spcAft>
                <a:spcPts val="0"/>
              </a:spcAft>
              <a:buNone/>
            </a:pPr>
            <a:r>
              <a:rPr lang="en-GB" sz="1500">
                <a:solidFill>
                  <a:schemeClr val="dk1"/>
                </a:solidFill>
                <a:latin typeface="Gill Sans"/>
                <a:ea typeface="Gill Sans"/>
                <a:cs typeface="Gill Sans"/>
                <a:sym typeface="Gill Sans"/>
              </a:rPr>
              <a:t>We are attaching some of them on the below picture but as an example we are using </a:t>
            </a:r>
            <a:r>
              <a:rPr b="1" i="0" lang="en-GB" sz="1500">
                <a:solidFill>
                  <a:srgbClr val="24292F"/>
                </a:solidFill>
                <a:latin typeface="Arial"/>
                <a:ea typeface="Arial"/>
                <a:cs typeface="Arial"/>
                <a:sym typeface="Arial"/>
              </a:rPr>
              <a:t>CodeQL Analysis </a:t>
            </a:r>
            <a:r>
              <a:rPr i="0" lang="en-GB" sz="1500">
                <a:solidFill>
                  <a:srgbClr val="24292F"/>
                </a:solidFill>
                <a:latin typeface="Arial"/>
                <a:ea typeface="Arial"/>
                <a:cs typeface="Arial"/>
                <a:sym typeface="Arial"/>
              </a:rPr>
              <a:t>to review our code .</a:t>
            </a:r>
            <a:endParaRPr sz="1100"/>
          </a:p>
          <a:p>
            <a:pPr indent="0" lvl="0" marL="0" marR="0" rtl="0" algn="l">
              <a:spcBef>
                <a:spcPts val="0"/>
              </a:spcBef>
              <a:spcAft>
                <a:spcPts val="0"/>
              </a:spcAft>
              <a:buNone/>
            </a:pPr>
            <a:r>
              <a:t/>
            </a:r>
            <a:endParaRPr sz="1500">
              <a:solidFill>
                <a:schemeClr val="dk1"/>
              </a:solidFill>
              <a:latin typeface="Gill Sans"/>
              <a:ea typeface="Gill Sans"/>
              <a:cs typeface="Gill Sans"/>
              <a:sym typeface="Gill Sans"/>
            </a:endParaRPr>
          </a:p>
          <a:p>
            <a:pPr indent="0" lvl="0" marL="0" marR="0" rtl="0" algn="l">
              <a:spcBef>
                <a:spcPts val="0"/>
              </a:spcBef>
              <a:spcAft>
                <a:spcPts val="0"/>
              </a:spcAft>
              <a:buNone/>
            </a:pPr>
            <a:r>
              <a:rPr lang="en-GB" sz="1500">
                <a:solidFill>
                  <a:schemeClr val="dk1"/>
                </a:solidFill>
                <a:latin typeface="Gill Sans"/>
                <a:ea typeface="Gill Sans"/>
                <a:cs typeface="Gill Sans"/>
                <a:sym typeface="Gill Sans"/>
              </a:rPr>
              <a:t> We can use another tools also like Sonar qube ,</a:t>
            </a:r>
            <a:r>
              <a:rPr b="1" i="0" lang="en-GB" sz="1500">
                <a:solidFill>
                  <a:srgbClr val="24292F"/>
                </a:solidFill>
                <a:latin typeface="Arial"/>
                <a:ea typeface="Arial"/>
                <a:cs typeface="Arial"/>
                <a:sym typeface="Arial"/>
              </a:rPr>
              <a:t> </a:t>
            </a:r>
            <a:r>
              <a:rPr i="0" lang="en-GB" sz="1500">
                <a:solidFill>
                  <a:srgbClr val="24292F"/>
                </a:solidFill>
                <a:latin typeface="Arial"/>
                <a:ea typeface="Arial"/>
                <a:cs typeface="Arial"/>
                <a:sym typeface="Arial"/>
              </a:rPr>
              <a:t>ESLint , Pyre…..ext </a:t>
            </a:r>
            <a:endParaRPr sz="1100"/>
          </a:p>
          <a:p>
            <a:pPr indent="0" lvl="0" marL="0" marR="0" rtl="0" algn="l">
              <a:spcBef>
                <a:spcPts val="0"/>
              </a:spcBef>
              <a:spcAft>
                <a:spcPts val="0"/>
              </a:spcAft>
              <a:buNone/>
            </a:pPr>
            <a:r>
              <a:t/>
            </a:r>
            <a:endParaRPr b="1" i="0" sz="1500">
              <a:solidFill>
                <a:srgbClr val="24292F"/>
              </a:solidFill>
              <a:latin typeface="Arial"/>
              <a:ea typeface="Arial"/>
              <a:cs typeface="Arial"/>
              <a:sym typeface="Arial"/>
            </a:endParaRPr>
          </a:p>
          <a:p>
            <a:pPr indent="0" lvl="0" marL="0" marR="0" rtl="0" algn="l">
              <a:spcBef>
                <a:spcPts val="0"/>
              </a:spcBef>
              <a:spcAft>
                <a:spcPts val="0"/>
              </a:spcAft>
              <a:buNone/>
            </a:pPr>
            <a:r>
              <a:t/>
            </a:r>
            <a:endParaRPr sz="1500">
              <a:solidFill>
                <a:schemeClr val="dk1"/>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Gill Sans"/>
              <a:buNone/>
            </a:pPr>
            <a:r>
              <a:t/>
            </a:r>
            <a:endParaRPr/>
          </a:p>
        </p:txBody>
      </p:sp>
      <p:pic>
        <p:nvPicPr>
          <p:cNvPr id="242" name="Google Shape;242;p39"/>
          <p:cNvPicPr preferRelativeResize="0"/>
          <p:nvPr/>
        </p:nvPicPr>
        <p:blipFill rotWithShape="1">
          <a:blip r:embed="rId3">
            <a:alphaModFix/>
          </a:blip>
          <a:srcRect b="0" l="0" r="0" t="0"/>
          <a:stretch/>
        </p:blipFill>
        <p:spPr>
          <a:xfrm>
            <a:off x="373380" y="0"/>
            <a:ext cx="7353300" cy="454011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idx="4294967295" type="title"/>
          </p:nvPr>
        </p:nvSpPr>
        <p:spPr>
          <a:xfrm>
            <a:off x="1940719" y="603647"/>
            <a:ext cx="7203281" cy="3885009"/>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4500"/>
              <a:buFont typeface="Gill Sans"/>
              <a:buNone/>
            </a:pPr>
            <a:br>
              <a:rPr b="1" lang="en-GB" sz="4500"/>
            </a:br>
            <a:br>
              <a:rPr b="1" lang="en-GB" sz="4500"/>
            </a:br>
            <a:r>
              <a:rPr b="1" lang="en-GB" sz="4500"/>
              <a:t>THANK YOU</a:t>
            </a:r>
            <a:endParaRPr/>
          </a:p>
        </p:txBody>
      </p:sp>
      <p:pic>
        <p:nvPicPr>
          <p:cNvPr id="248" name="Google Shape;248;p40"/>
          <p:cNvPicPr preferRelativeResize="0"/>
          <p:nvPr/>
        </p:nvPicPr>
        <p:blipFill rotWithShape="1">
          <a:blip r:embed="rId3">
            <a:alphaModFix/>
          </a:blip>
          <a:srcRect b="0" l="0" r="0" t="0"/>
          <a:stretch/>
        </p:blipFill>
        <p:spPr>
          <a:xfrm>
            <a:off x="5928360" y="1352447"/>
            <a:ext cx="1630680" cy="12995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6"/>
          <p:cNvPicPr preferRelativeResize="0"/>
          <p:nvPr/>
        </p:nvPicPr>
        <p:blipFill rotWithShape="1">
          <a:blip r:embed="rId3">
            <a:alphaModFix/>
          </a:blip>
          <a:srcRect b="0" l="0" r="0" t="0"/>
          <a:stretch/>
        </p:blipFill>
        <p:spPr>
          <a:xfrm rot="5400000">
            <a:off x="4667348" y="45847"/>
            <a:ext cx="4418077" cy="4326384"/>
          </a:xfrm>
          <a:prstGeom prst="rect">
            <a:avLst/>
          </a:prstGeom>
          <a:noFill/>
          <a:ln>
            <a:noFill/>
          </a:ln>
        </p:spPr>
      </p:pic>
      <p:sp>
        <p:nvSpPr>
          <p:cNvPr id="152" name="Google Shape;152;p26"/>
          <p:cNvSpPr txBox="1"/>
          <p:nvPr/>
        </p:nvSpPr>
        <p:spPr>
          <a:xfrm>
            <a:off x="0" y="0"/>
            <a:ext cx="4607400" cy="484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2100">
                <a:solidFill>
                  <a:schemeClr val="dk1"/>
                </a:solidFill>
                <a:latin typeface="Gill Sans"/>
                <a:ea typeface="Gill Sans"/>
                <a:cs typeface="Gill Sans"/>
                <a:sym typeface="Gill Sans"/>
              </a:rPr>
              <a:t>WELCOME</a:t>
            </a:r>
            <a:r>
              <a:rPr b="0" i="0" lang="en-GB" sz="2100" u="none" cap="none" strike="noStrike">
                <a:solidFill>
                  <a:schemeClr val="dk1"/>
                </a:solidFill>
                <a:latin typeface="Gill Sans"/>
                <a:ea typeface="Gill Sans"/>
                <a:cs typeface="Gill Sans"/>
                <a:sym typeface="Gill Sans"/>
              </a:rPr>
              <a:t> TO </a:t>
            </a:r>
            <a:r>
              <a:rPr lang="en-GB" sz="2100">
                <a:solidFill>
                  <a:schemeClr val="dk1"/>
                </a:solidFill>
                <a:latin typeface="Gill Sans"/>
                <a:ea typeface="Gill Sans"/>
                <a:cs typeface="Gill Sans"/>
                <a:sym typeface="Gill Sans"/>
              </a:rPr>
              <a:t>OUR PRESENTATION</a:t>
            </a:r>
            <a:r>
              <a:rPr b="0" i="0" lang="en-GB" sz="2700" u="none" cap="none" strike="noStrike">
                <a:solidFill>
                  <a:schemeClr val="dk1"/>
                </a:solidFill>
                <a:latin typeface="Gill Sans"/>
                <a:ea typeface="Gill Sans"/>
                <a:cs typeface="Gill Sans"/>
                <a:sym typeface="Gill Sans"/>
              </a:rPr>
              <a:t> </a:t>
            </a:r>
            <a:endParaRPr sz="1100"/>
          </a:p>
        </p:txBody>
      </p:sp>
      <p:sp>
        <p:nvSpPr>
          <p:cNvPr id="153" name="Google Shape;153;p26"/>
          <p:cNvSpPr txBox="1"/>
          <p:nvPr/>
        </p:nvSpPr>
        <p:spPr>
          <a:xfrm>
            <a:off x="463925" y="769200"/>
            <a:ext cx="3449100" cy="1777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a:solidFill>
                  <a:schemeClr val="dk1"/>
                </a:solidFill>
                <a:latin typeface="Gill Sans"/>
                <a:ea typeface="Gill Sans"/>
                <a:cs typeface="Gill Sans"/>
                <a:sym typeface="Gill Sans"/>
              </a:rPr>
              <a:t> </a:t>
            </a:r>
            <a:r>
              <a:rPr lang="en-GB" sz="1400">
                <a:solidFill>
                  <a:schemeClr val="dk1"/>
                </a:solidFill>
                <a:latin typeface="Gill Sans"/>
                <a:ea typeface="Gill Sans"/>
                <a:cs typeface="Gill Sans"/>
                <a:sym typeface="Gill Sans"/>
              </a:rPr>
              <a:t>CONTENT</a:t>
            </a:r>
            <a:endParaRPr sz="1100"/>
          </a:p>
          <a:p>
            <a:pPr indent="0" lvl="0" marL="0" marR="0" rtl="0" algn="l">
              <a:spcBef>
                <a:spcPts val="0"/>
              </a:spcBef>
              <a:spcAft>
                <a:spcPts val="0"/>
              </a:spcAft>
              <a:buNone/>
            </a:pPr>
            <a:r>
              <a:t/>
            </a:r>
            <a:endParaRPr b="1" sz="1400">
              <a:solidFill>
                <a:schemeClr val="dk1"/>
              </a:solidFill>
              <a:latin typeface="Gill Sans"/>
              <a:ea typeface="Gill Sans"/>
              <a:cs typeface="Gill Sans"/>
              <a:sym typeface="Gill Sans"/>
            </a:endParaRPr>
          </a:p>
          <a:p>
            <a:pPr indent="-222250" lvl="0" marL="215900" marR="0" rtl="0" algn="l">
              <a:spcBef>
                <a:spcPts val="0"/>
              </a:spcBef>
              <a:spcAft>
                <a:spcPts val="0"/>
              </a:spcAft>
              <a:buClr>
                <a:srgbClr val="7F7F7F"/>
              </a:buClr>
              <a:buSzPts val="1100"/>
              <a:buFont typeface="Arial"/>
              <a:buChar char="•"/>
            </a:pPr>
            <a:r>
              <a:rPr lang="en-GB" sz="1100">
                <a:solidFill>
                  <a:srgbClr val="7F7F7F"/>
                </a:solidFill>
                <a:latin typeface="Gill Sans"/>
                <a:ea typeface="Gill Sans"/>
                <a:cs typeface="Gill Sans"/>
                <a:sym typeface="Gill Sans"/>
              </a:rPr>
              <a:t>CUSTOMER SCENARIO</a:t>
            </a:r>
            <a:endParaRPr sz="1100"/>
          </a:p>
          <a:p>
            <a:pPr indent="-222250" lvl="0" marL="215900" marR="0" rtl="0" algn="l">
              <a:spcBef>
                <a:spcPts val="0"/>
              </a:spcBef>
              <a:spcAft>
                <a:spcPts val="0"/>
              </a:spcAft>
              <a:buClr>
                <a:srgbClr val="7F7F7F"/>
              </a:buClr>
              <a:buSzPts val="1100"/>
              <a:buFont typeface="Arial"/>
              <a:buChar char="•"/>
            </a:pPr>
            <a:r>
              <a:rPr lang="en-GB" sz="1100">
                <a:solidFill>
                  <a:srgbClr val="7F7F7F"/>
                </a:solidFill>
                <a:latin typeface="Gill Sans"/>
                <a:ea typeface="Gill Sans"/>
                <a:cs typeface="Gill Sans"/>
                <a:sym typeface="Gill Sans"/>
              </a:rPr>
              <a:t>SOLUTIONS BASED ON SITUATION</a:t>
            </a:r>
            <a:endParaRPr sz="1100"/>
          </a:p>
          <a:p>
            <a:pPr indent="-222250" lvl="0" marL="215900" marR="0" rtl="0" algn="l">
              <a:spcBef>
                <a:spcPts val="0"/>
              </a:spcBef>
              <a:spcAft>
                <a:spcPts val="0"/>
              </a:spcAft>
              <a:buClr>
                <a:srgbClr val="7F7F7F"/>
              </a:buClr>
              <a:buSzPts val="1100"/>
              <a:buFont typeface="Arial"/>
              <a:buChar char="•"/>
            </a:pPr>
            <a:r>
              <a:rPr lang="en-GB" sz="1100">
                <a:solidFill>
                  <a:srgbClr val="7F7F7F"/>
                </a:solidFill>
                <a:latin typeface="Gill Sans"/>
                <a:ea typeface="Gill Sans"/>
                <a:cs typeface="Gill Sans"/>
                <a:sym typeface="Gill Sans"/>
              </a:rPr>
              <a:t>BEST PRACTICE </a:t>
            </a:r>
            <a:endParaRPr sz="1100"/>
          </a:p>
          <a:p>
            <a:pPr indent="-222250" lvl="0" marL="215900" marR="0" rtl="0" algn="l">
              <a:spcBef>
                <a:spcPts val="0"/>
              </a:spcBef>
              <a:spcAft>
                <a:spcPts val="0"/>
              </a:spcAft>
              <a:buClr>
                <a:srgbClr val="7F7F7F"/>
              </a:buClr>
              <a:buSzPts val="1100"/>
              <a:buFont typeface="Arial"/>
              <a:buChar char="•"/>
            </a:pPr>
            <a:r>
              <a:rPr lang="en-GB" sz="1100">
                <a:solidFill>
                  <a:srgbClr val="7F7F7F"/>
                </a:solidFill>
                <a:latin typeface="Gill Sans"/>
                <a:ea typeface="Gill Sans"/>
                <a:cs typeface="Gill Sans"/>
                <a:sym typeface="Gill Sans"/>
              </a:rPr>
              <a:t>CODE REVIEW TOOLS ON GITHUB</a:t>
            </a:r>
            <a:endParaRPr sz="1100"/>
          </a:p>
          <a:p>
            <a:pPr indent="-222250" lvl="0" marL="215900" marR="0" rtl="0" algn="l">
              <a:spcBef>
                <a:spcPts val="0"/>
              </a:spcBef>
              <a:spcAft>
                <a:spcPts val="0"/>
              </a:spcAft>
              <a:buClr>
                <a:srgbClr val="7F7F7F"/>
              </a:buClr>
              <a:buSzPts val="1100"/>
              <a:buFont typeface="Arial"/>
              <a:buChar char="•"/>
            </a:pPr>
            <a:r>
              <a:rPr lang="en-GB" sz="1100">
                <a:solidFill>
                  <a:srgbClr val="7F7F7F"/>
                </a:solidFill>
                <a:latin typeface="Gill Sans"/>
                <a:ea typeface="Gill Sans"/>
                <a:cs typeface="Gill Sans"/>
                <a:sym typeface="Gill Sans"/>
              </a:rPr>
              <a:t>DEMO </a:t>
            </a:r>
            <a:endParaRPr sz="1100"/>
          </a:p>
          <a:p>
            <a:pPr indent="0" lvl="0" marL="0" marR="0" rtl="0" algn="l">
              <a:spcBef>
                <a:spcPts val="0"/>
              </a:spcBef>
              <a:spcAft>
                <a:spcPts val="0"/>
              </a:spcAft>
              <a:buNone/>
            </a:pPr>
            <a:r>
              <a:t/>
            </a:r>
            <a:endParaRPr b="1" sz="1400">
              <a:solidFill>
                <a:schemeClr val="dk1"/>
              </a:solidFill>
              <a:latin typeface="Gill Sans"/>
              <a:ea typeface="Gill Sans"/>
              <a:cs typeface="Gill Sans"/>
              <a:sym typeface="Gill Sans"/>
            </a:endParaRPr>
          </a:p>
          <a:p>
            <a:pPr indent="-127000" lvl="0" marL="215900" marR="0" rtl="0" algn="l">
              <a:spcBef>
                <a:spcPts val="0"/>
              </a:spcBef>
              <a:spcAft>
                <a:spcPts val="0"/>
              </a:spcAft>
              <a:buClr>
                <a:schemeClr val="dk1"/>
              </a:buClr>
              <a:buSzPts val="1400"/>
              <a:buFont typeface="Arial"/>
              <a:buNone/>
            </a:pPr>
            <a:r>
              <a:t/>
            </a:r>
            <a:endParaRPr b="1" sz="1400">
              <a:solidFill>
                <a:schemeClr val="dk1"/>
              </a:solidFill>
              <a:latin typeface="Gill Sans"/>
              <a:ea typeface="Gill Sans"/>
              <a:cs typeface="Gill Sans"/>
              <a:sym typeface="Gill Sans"/>
            </a:endParaRPr>
          </a:p>
        </p:txBody>
      </p:sp>
      <p:sp>
        <p:nvSpPr>
          <p:cNvPr id="154" name="Google Shape;154;p26"/>
          <p:cNvSpPr txBox="1"/>
          <p:nvPr/>
        </p:nvSpPr>
        <p:spPr>
          <a:xfrm>
            <a:off x="520575" y="2338675"/>
            <a:ext cx="2028000" cy="1531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1500">
                <a:solidFill>
                  <a:schemeClr val="dk1"/>
                </a:solidFill>
                <a:latin typeface="Gill Sans"/>
                <a:ea typeface="Gill Sans"/>
                <a:cs typeface="Gill Sans"/>
                <a:sym typeface="Gill Sans"/>
              </a:rPr>
              <a:t>CONTACT INFO</a:t>
            </a:r>
            <a:endParaRPr b="1" sz="15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7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700">
              <a:solidFill>
                <a:schemeClr val="dk1"/>
              </a:solidFill>
              <a:latin typeface="Gill Sans"/>
              <a:ea typeface="Gill Sans"/>
              <a:cs typeface="Gill Sans"/>
              <a:sym typeface="Gill Sans"/>
            </a:endParaRPr>
          </a:p>
          <a:p>
            <a:pPr indent="0" lvl="0" marL="0" marR="0" rtl="0" algn="l">
              <a:spcBef>
                <a:spcPts val="0"/>
              </a:spcBef>
              <a:spcAft>
                <a:spcPts val="0"/>
              </a:spcAft>
              <a:buNone/>
            </a:pPr>
            <a:r>
              <a:rPr lang="en-GB" sz="700">
                <a:solidFill>
                  <a:schemeClr val="dk1"/>
                </a:solidFill>
                <a:latin typeface="Gill Sans"/>
                <a:ea typeface="Gill Sans"/>
                <a:cs typeface="Gill Sans"/>
                <a:sym typeface="Gill Sans"/>
              </a:rPr>
              <a:t> </a:t>
            </a:r>
            <a:endParaRPr sz="1100"/>
          </a:p>
          <a:p>
            <a:pPr indent="0" lvl="0" marL="0" marR="0" rtl="0" algn="l">
              <a:spcBef>
                <a:spcPts val="0"/>
              </a:spcBef>
              <a:spcAft>
                <a:spcPts val="0"/>
              </a:spcAft>
              <a:buNone/>
            </a:pPr>
            <a:r>
              <a:rPr lang="en-GB" sz="1000">
                <a:solidFill>
                  <a:srgbClr val="7F7F7F"/>
                </a:solidFill>
                <a:latin typeface="Gill Sans"/>
                <a:ea typeface="Gill Sans"/>
                <a:cs typeface="Gill Sans"/>
                <a:sym typeface="Gill Sans"/>
              </a:rPr>
              <a:t>MICHAEL SAM IKECHUKWU</a:t>
            </a:r>
            <a:endParaRPr sz="1000">
              <a:solidFill>
                <a:srgbClr val="7F7F7F"/>
              </a:solidFill>
              <a:latin typeface="Gill Sans"/>
              <a:ea typeface="Gill Sans"/>
              <a:cs typeface="Gill Sans"/>
              <a:sym typeface="Gill Sans"/>
            </a:endParaRPr>
          </a:p>
          <a:p>
            <a:pPr indent="0" lvl="0" marL="0" marR="0" rtl="0" algn="l">
              <a:spcBef>
                <a:spcPts val="0"/>
              </a:spcBef>
              <a:spcAft>
                <a:spcPts val="0"/>
              </a:spcAft>
              <a:buNone/>
            </a:pPr>
            <a:r>
              <a:t/>
            </a:r>
            <a:endParaRPr sz="1000">
              <a:solidFill>
                <a:srgbClr val="7F7F7F"/>
              </a:solidFill>
              <a:latin typeface="Gill Sans"/>
              <a:ea typeface="Gill Sans"/>
              <a:cs typeface="Gill Sans"/>
              <a:sym typeface="Gill Sans"/>
            </a:endParaRPr>
          </a:p>
          <a:p>
            <a:pPr indent="0" lvl="0" marL="0" marR="0" rtl="0" algn="l">
              <a:spcBef>
                <a:spcPts val="0"/>
              </a:spcBef>
              <a:spcAft>
                <a:spcPts val="0"/>
              </a:spcAft>
              <a:buNone/>
            </a:pPr>
            <a:r>
              <a:rPr lang="en-GB" sz="1000">
                <a:solidFill>
                  <a:srgbClr val="0070C0"/>
                </a:solidFill>
                <a:latin typeface="Gill Sans"/>
                <a:ea typeface="Gill Sans"/>
                <a:cs typeface="Gill Sans"/>
                <a:sym typeface="Gill Sans"/>
              </a:rPr>
              <a:t>2897008853 , 9055196280</a:t>
            </a:r>
            <a:endParaRPr sz="1000">
              <a:solidFill>
                <a:srgbClr val="0070C0"/>
              </a:solidFill>
              <a:latin typeface="Gill Sans"/>
              <a:ea typeface="Gill Sans"/>
              <a:cs typeface="Gill Sans"/>
              <a:sym typeface="Gill Sans"/>
            </a:endParaRPr>
          </a:p>
          <a:p>
            <a:pPr indent="0" lvl="0" marL="0" marR="0" rtl="0" algn="l">
              <a:spcBef>
                <a:spcPts val="0"/>
              </a:spcBef>
              <a:spcAft>
                <a:spcPts val="0"/>
              </a:spcAft>
              <a:buNone/>
            </a:pPr>
            <a:r>
              <a:t/>
            </a:r>
            <a:endParaRPr sz="1000">
              <a:solidFill>
                <a:srgbClr val="0070C0"/>
              </a:solidFill>
              <a:latin typeface="Gill Sans"/>
              <a:ea typeface="Gill Sans"/>
              <a:cs typeface="Gill Sans"/>
              <a:sym typeface="Gill Sans"/>
            </a:endParaRPr>
          </a:p>
          <a:p>
            <a:pPr indent="0" lvl="0" marL="0" marR="0" rtl="0" algn="l">
              <a:spcBef>
                <a:spcPts val="0"/>
              </a:spcBef>
              <a:spcAft>
                <a:spcPts val="0"/>
              </a:spcAft>
              <a:buNone/>
            </a:pPr>
            <a:r>
              <a:rPr lang="en-GB" sz="1000" u="sng">
                <a:solidFill>
                  <a:schemeClr val="hlink"/>
                </a:solidFill>
                <a:latin typeface="Gill Sans"/>
                <a:ea typeface="Gill Sans"/>
                <a:cs typeface="Gill Sans"/>
                <a:sym typeface="Gill Sans"/>
                <a:hlinkClick r:id="rId4"/>
              </a:rPr>
              <a:t>devopscareer2022@outlook.com</a:t>
            </a:r>
            <a:r>
              <a:rPr lang="en-GB" sz="1000">
                <a:solidFill>
                  <a:srgbClr val="0070C0"/>
                </a:solidFill>
                <a:latin typeface="Gill Sans"/>
                <a:ea typeface="Gill Sans"/>
                <a:cs typeface="Gill Sans"/>
                <a:sym typeface="Gill Sans"/>
              </a:rPr>
              <a:t> </a:t>
            </a:r>
            <a:endParaRPr/>
          </a:p>
          <a:p>
            <a:pPr indent="0" lvl="0" marL="0" marR="0" rtl="0" algn="l">
              <a:spcBef>
                <a:spcPts val="0"/>
              </a:spcBef>
              <a:spcAft>
                <a:spcPts val="0"/>
              </a:spcAft>
              <a:buNone/>
            </a:pPr>
            <a:r>
              <a:t/>
            </a:r>
            <a:endParaRPr sz="900">
              <a:solidFill>
                <a:schemeClr val="dk1"/>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idx="4294967295" type="ctrTitle"/>
          </p:nvPr>
        </p:nvSpPr>
        <p:spPr>
          <a:xfrm>
            <a:off x="0" y="601266"/>
            <a:ext cx="9144000" cy="917972"/>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rgbClr val="222222"/>
              </a:buClr>
              <a:buSzPts val="3000"/>
              <a:buFont typeface="Arial Black"/>
              <a:buNone/>
            </a:pPr>
            <a:r>
              <a:rPr b="0" i="0" lang="en-GB" sz="3000" u="none" cap="none" strike="noStrike">
                <a:solidFill>
                  <a:srgbClr val="222222"/>
                </a:solidFill>
                <a:latin typeface="Arial Black"/>
                <a:ea typeface="Arial Black"/>
                <a:cs typeface="Arial Black"/>
                <a:sym typeface="Arial Black"/>
              </a:rPr>
              <a:t>CUSTOMER SCENARIO </a:t>
            </a:r>
            <a:endParaRPr b="0" i="0" sz="3000" u="none" cap="none" strike="noStrike">
              <a:solidFill>
                <a:schemeClr val="dk1"/>
              </a:solidFill>
              <a:latin typeface="Arial Black"/>
              <a:ea typeface="Arial Black"/>
              <a:cs typeface="Arial Black"/>
              <a:sym typeface="Arial Black"/>
            </a:endParaRPr>
          </a:p>
        </p:txBody>
      </p:sp>
      <p:sp>
        <p:nvSpPr>
          <p:cNvPr id="160" name="Google Shape;160;p27"/>
          <p:cNvSpPr txBox="1"/>
          <p:nvPr>
            <p:ph idx="4294967295" type="subTitle"/>
          </p:nvPr>
        </p:nvSpPr>
        <p:spPr>
          <a:xfrm>
            <a:off x="0" y="1950244"/>
            <a:ext cx="9204512" cy="1674019"/>
          </a:xfrm>
          <a:prstGeom prst="rect">
            <a:avLst/>
          </a:prstGeom>
          <a:noFill/>
          <a:ln>
            <a:noFill/>
          </a:ln>
        </p:spPr>
        <p:txBody>
          <a:bodyPr anchorCtr="0" anchor="t" bIns="34275" lIns="68575" spcFirstLastPara="1" rIns="68575" wrap="square" tIns="34275">
            <a:normAutofit/>
          </a:bodyPr>
          <a:lstStyle/>
          <a:p>
            <a:pPr indent="0" lvl="0" marL="0" marR="0" rtl="0" algn="ctr">
              <a:lnSpc>
                <a:spcPct val="120000"/>
              </a:lnSpc>
              <a:spcBef>
                <a:spcPts val="0"/>
              </a:spcBef>
              <a:spcAft>
                <a:spcPts val="0"/>
              </a:spcAft>
              <a:buClr>
                <a:schemeClr val="accent1"/>
              </a:buClr>
              <a:buSzPts val="1500"/>
              <a:buFont typeface="Arial"/>
              <a:buNone/>
            </a:pPr>
            <a:r>
              <a:rPr b="0" i="0" lang="en-GB" sz="1400" u="none" cap="none" strike="noStrike">
                <a:solidFill>
                  <a:schemeClr val="dk1"/>
                </a:solidFill>
                <a:latin typeface="Arial"/>
                <a:ea typeface="Arial"/>
                <a:cs typeface="Arial"/>
                <a:sym typeface="Arial"/>
              </a:rPr>
              <a:t>"Our security team is asking for </a:t>
            </a:r>
            <a:r>
              <a:rPr lang="en-GB" sz="1400">
                <a:latin typeface="Arial"/>
                <a:ea typeface="Arial"/>
                <a:cs typeface="Arial"/>
                <a:sym typeface="Arial"/>
              </a:rPr>
              <a:t>assistance from us</a:t>
            </a:r>
            <a:r>
              <a:rPr lang="en-GB" sz="1400">
                <a:latin typeface="Arial"/>
                <a:ea typeface="Arial"/>
                <a:cs typeface="Arial"/>
                <a:sym typeface="Arial"/>
              </a:rPr>
              <a:t>,</a:t>
            </a:r>
            <a:r>
              <a:rPr b="0" i="0" lang="en-GB" sz="1400" u="none" cap="none" strike="noStrike">
                <a:solidFill>
                  <a:schemeClr val="dk1"/>
                </a:solidFill>
                <a:latin typeface="Arial"/>
                <a:ea typeface="Arial"/>
                <a:cs typeface="Arial"/>
                <a:sym typeface="Arial"/>
              </a:rPr>
              <a:t> to ensur</a:t>
            </a:r>
            <a:r>
              <a:rPr lang="en-GB" sz="1400">
                <a:latin typeface="Arial"/>
                <a:ea typeface="Arial"/>
                <a:cs typeface="Arial"/>
                <a:sym typeface="Arial"/>
              </a:rPr>
              <a:t>e</a:t>
            </a:r>
            <a:r>
              <a:rPr b="0" i="0" lang="en-GB" sz="1400" u="none" cap="none" strike="noStrike">
                <a:solidFill>
                  <a:schemeClr val="dk1"/>
                </a:solidFill>
                <a:latin typeface="Arial"/>
                <a:ea typeface="Arial"/>
                <a:cs typeface="Arial"/>
                <a:sym typeface="Arial"/>
              </a:rPr>
              <a:t> that proper review are done to code being added into our repositories. We have hundreds of repositories in our organization. What is the best way we can achieve at scale? We are new to some of the out-of-the-box settings and the GitHub API. Can you please help us create a solution that will accomplish this for our security team?"</a:t>
            </a:r>
            <a:br>
              <a:rPr b="0" i="0" lang="en-GB" sz="1400" u="none" cap="none" strike="noStrike">
                <a:solidFill>
                  <a:schemeClr val="dk1"/>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idx="4294967295" type="title"/>
          </p:nvPr>
        </p:nvSpPr>
        <p:spPr>
          <a:xfrm>
            <a:off x="289112" y="603647"/>
            <a:ext cx="8854889" cy="787003"/>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0000"/>
              </a:buClr>
              <a:buSzPts val="3300"/>
              <a:buFont typeface="Gill Sans"/>
              <a:buNone/>
            </a:pPr>
            <a:r>
              <a:rPr lang="en-GB" sz="3300">
                <a:solidFill>
                  <a:srgbClr val="FF0000"/>
                </a:solidFill>
              </a:rPr>
              <a:t>SOLUTION </a:t>
            </a:r>
            <a:endParaRPr/>
          </a:p>
        </p:txBody>
      </p:sp>
      <p:sp>
        <p:nvSpPr>
          <p:cNvPr id="166" name="Google Shape;166;p28"/>
          <p:cNvSpPr txBox="1"/>
          <p:nvPr>
            <p:ph idx="4294967295" type="body"/>
          </p:nvPr>
        </p:nvSpPr>
        <p:spPr>
          <a:xfrm>
            <a:off x="188260" y="1512094"/>
            <a:ext cx="8955741" cy="2587229"/>
          </a:xfrm>
          <a:prstGeom prst="rect">
            <a:avLst/>
          </a:prstGeom>
          <a:noFill/>
          <a:ln>
            <a:noFill/>
          </a:ln>
        </p:spPr>
        <p:txBody>
          <a:bodyPr anchorCtr="0" anchor="t" bIns="34275" lIns="68575" spcFirstLastPara="1" rIns="68575" wrap="square" tIns="34275">
            <a:normAutofit/>
          </a:bodyPr>
          <a:lstStyle/>
          <a:p>
            <a:pPr indent="0" lvl="0" marL="0" rtl="0" algn="l">
              <a:lnSpc>
                <a:spcPct val="120000"/>
              </a:lnSpc>
              <a:spcBef>
                <a:spcPts val="0"/>
              </a:spcBef>
              <a:spcAft>
                <a:spcPts val="0"/>
              </a:spcAft>
              <a:buSzPts val="1500"/>
              <a:buNone/>
            </a:pPr>
            <a:r>
              <a:rPr b="0" i="0" lang="en-GB">
                <a:solidFill>
                  <a:srgbClr val="7030A0"/>
                </a:solidFill>
                <a:latin typeface="Play"/>
                <a:ea typeface="Play"/>
                <a:cs typeface="Play"/>
                <a:sym typeface="Play"/>
              </a:rPr>
              <a:t>CODE REVIEW </a:t>
            </a:r>
            <a:endParaRPr/>
          </a:p>
          <a:p>
            <a:pPr indent="0" lvl="0" marL="0" rtl="0" algn="l">
              <a:lnSpc>
                <a:spcPct val="120000"/>
              </a:lnSpc>
              <a:spcBef>
                <a:spcPts val="800"/>
              </a:spcBef>
              <a:spcAft>
                <a:spcPts val="0"/>
              </a:spcAft>
              <a:buSzPts val="1500"/>
              <a:buNone/>
            </a:pPr>
            <a:r>
              <a:rPr b="0" i="0" lang="en-GB">
                <a:latin typeface="Play"/>
                <a:ea typeface="Play"/>
                <a:cs typeface="Play"/>
                <a:sym typeface="Play"/>
              </a:rPr>
              <a:t>Code review is the most commonly used procedure for validating the design and implementation of features. It helps developers to maintain consistency between design and implementation “styles” across many team members and between various projects on which the company is working.</a:t>
            </a:r>
            <a:endParaRPr/>
          </a:p>
          <a:p>
            <a:pPr indent="0" lvl="0" marL="0" rtl="0" algn="l">
              <a:lnSpc>
                <a:spcPct val="120000"/>
              </a:lnSpc>
              <a:spcBef>
                <a:spcPts val="800"/>
              </a:spcBef>
              <a:spcAft>
                <a:spcPts val="0"/>
              </a:spcAft>
              <a:buSzPts val="1500"/>
              <a:buNone/>
            </a:pPr>
            <a:r>
              <a:rPr b="0" i="0" lang="en-GB">
                <a:latin typeface="Arial"/>
                <a:ea typeface="Arial"/>
                <a:cs typeface="Arial"/>
                <a:sym typeface="Arial"/>
              </a:rPr>
              <a:t> “</a:t>
            </a:r>
            <a:r>
              <a:rPr b="0" i="0" lang="en-GB" u="sng" strike="noStrike">
                <a:solidFill>
                  <a:schemeClr val="hlink"/>
                </a:solidFill>
                <a:latin typeface="Arial"/>
                <a:ea typeface="Arial"/>
                <a:cs typeface="Arial"/>
                <a:sym typeface="Arial"/>
                <a:hlinkClick r:id="rId3"/>
              </a:rPr>
              <a:t>Code review</a:t>
            </a:r>
            <a:r>
              <a:rPr b="0" i="0" lang="en-GB">
                <a:latin typeface="Arial"/>
                <a:ea typeface="Arial"/>
                <a:cs typeface="Arial"/>
                <a:sym typeface="Arial"/>
              </a:rPr>
              <a:t> is systematic examination … of computer source code. It is intended to find and fix mistakes overlooked in the initial development phase, improving both the overall quality of software and the developers skills.”</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idx="4294967295" type="title"/>
          </p:nvPr>
        </p:nvSpPr>
        <p:spPr>
          <a:xfrm>
            <a:off x="668200" y="264175"/>
            <a:ext cx="7626000" cy="8004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rgbClr val="FF0000"/>
              </a:buClr>
              <a:buSzPts val="2400"/>
              <a:buFont typeface="Arial"/>
              <a:buNone/>
            </a:pPr>
            <a:r>
              <a:rPr b="1" lang="en-GB" sz="2600" u="sng">
                <a:solidFill>
                  <a:srgbClr val="FF0000"/>
                </a:solidFill>
                <a:latin typeface="Arial"/>
                <a:ea typeface="Arial"/>
                <a:cs typeface="Arial"/>
                <a:sym typeface="Arial"/>
              </a:rPr>
              <a:t>Code review </a:t>
            </a:r>
            <a:r>
              <a:rPr b="1" i="0" lang="en-GB" sz="2600" u="sng">
                <a:solidFill>
                  <a:srgbClr val="FF0000"/>
                </a:solidFill>
                <a:latin typeface="Arial"/>
                <a:ea typeface="Arial"/>
                <a:cs typeface="Arial"/>
                <a:sym typeface="Arial"/>
              </a:rPr>
              <a:t>can be </a:t>
            </a:r>
            <a:r>
              <a:rPr b="1" lang="en-GB" sz="2600" u="sng">
                <a:solidFill>
                  <a:srgbClr val="FF0000"/>
                </a:solidFill>
                <a:latin typeface="Arial"/>
                <a:ea typeface="Arial"/>
                <a:cs typeface="Arial"/>
                <a:sym typeface="Arial"/>
              </a:rPr>
              <a:t>accomplished</a:t>
            </a:r>
            <a:r>
              <a:rPr b="1" i="0" lang="en-GB" sz="2600" u="sng">
                <a:solidFill>
                  <a:srgbClr val="FF0000"/>
                </a:solidFill>
                <a:latin typeface="Arial"/>
                <a:ea typeface="Arial"/>
                <a:cs typeface="Arial"/>
                <a:sym typeface="Arial"/>
              </a:rPr>
              <a:t> </a:t>
            </a:r>
            <a:r>
              <a:rPr b="1" lang="en-GB" sz="2600" u="sng">
                <a:solidFill>
                  <a:srgbClr val="FF0000"/>
                </a:solidFill>
                <a:latin typeface="Arial"/>
                <a:ea typeface="Arial"/>
                <a:cs typeface="Arial"/>
                <a:sym typeface="Arial"/>
              </a:rPr>
              <a:t>in</a:t>
            </a:r>
            <a:r>
              <a:rPr b="1" i="0" lang="en-GB" sz="2600" u="sng">
                <a:solidFill>
                  <a:srgbClr val="FF0000"/>
                </a:solidFill>
                <a:latin typeface="Arial"/>
                <a:ea typeface="Arial"/>
                <a:cs typeface="Arial"/>
                <a:sym typeface="Arial"/>
              </a:rPr>
              <a:t> </a:t>
            </a:r>
            <a:r>
              <a:rPr b="1" lang="en-GB" sz="2600" u="sng">
                <a:solidFill>
                  <a:srgbClr val="FF0000"/>
                </a:solidFill>
                <a:latin typeface="Arial"/>
                <a:ea typeface="Arial"/>
                <a:cs typeface="Arial"/>
                <a:sym typeface="Arial"/>
              </a:rPr>
              <a:t>two ways </a:t>
            </a:r>
            <a:br>
              <a:rPr b="1" i="0" lang="en-GB" sz="2600" u="sng">
                <a:solidFill>
                  <a:srgbClr val="FF0000"/>
                </a:solidFill>
                <a:latin typeface="Arial"/>
                <a:ea typeface="Arial"/>
                <a:cs typeface="Arial"/>
                <a:sym typeface="Arial"/>
              </a:rPr>
            </a:br>
            <a:endParaRPr b="1" sz="2600" u="sng">
              <a:solidFill>
                <a:srgbClr val="FF0000"/>
              </a:solidFill>
            </a:endParaRPr>
          </a:p>
        </p:txBody>
      </p:sp>
      <p:sp>
        <p:nvSpPr>
          <p:cNvPr id="172" name="Google Shape;172;p29"/>
          <p:cNvSpPr txBox="1"/>
          <p:nvPr>
            <p:ph idx="4294967295" type="body"/>
          </p:nvPr>
        </p:nvSpPr>
        <p:spPr>
          <a:xfrm>
            <a:off x="1085498" y="1508159"/>
            <a:ext cx="3483864" cy="2586446"/>
          </a:xfrm>
          <a:prstGeom prst="rect">
            <a:avLst/>
          </a:prstGeom>
          <a:noFill/>
          <a:ln>
            <a:noFill/>
          </a:ln>
        </p:spPr>
        <p:txBody>
          <a:bodyPr anchorCtr="0" anchor="t" bIns="34275" lIns="68575" spcFirstLastPara="1" rIns="68575" wrap="square" tIns="34275">
            <a:normAutofit fontScale="92500" lnSpcReduction="20000"/>
          </a:bodyPr>
          <a:lstStyle/>
          <a:p>
            <a:pPr indent="-195580" lvl="0" marL="177800" rtl="0" algn="l">
              <a:lnSpc>
                <a:spcPct val="120000"/>
              </a:lnSpc>
              <a:spcBef>
                <a:spcPts val="0"/>
              </a:spcBef>
              <a:spcAft>
                <a:spcPts val="0"/>
              </a:spcAft>
              <a:buSzPct val="100000"/>
              <a:buChar char="•"/>
            </a:pPr>
            <a:r>
              <a:rPr b="1" lang="en-GB" sz="1600" u="sng">
                <a:solidFill>
                  <a:srgbClr val="535353"/>
                </a:solidFill>
                <a:latin typeface="Arial"/>
                <a:ea typeface="Arial"/>
                <a:cs typeface="Arial"/>
                <a:sym typeface="Arial"/>
              </a:rPr>
              <a:t>P</a:t>
            </a:r>
            <a:r>
              <a:rPr b="1" i="0" lang="en-GB" sz="1600" u="sng">
                <a:solidFill>
                  <a:srgbClr val="535353"/>
                </a:solidFill>
                <a:latin typeface="Arial"/>
                <a:ea typeface="Arial"/>
                <a:cs typeface="Arial"/>
                <a:sym typeface="Arial"/>
              </a:rPr>
              <a:t>eer review</a:t>
            </a:r>
            <a:endParaRPr sz="1600" u="sng"/>
          </a:p>
          <a:p>
            <a:pPr indent="0" lvl="0" marL="0" rtl="0" algn="l">
              <a:lnSpc>
                <a:spcPct val="120000"/>
              </a:lnSpc>
              <a:spcBef>
                <a:spcPts val="800"/>
              </a:spcBef>
              <a:spcAft>
                <a:spcPts val="0"/>
              </a:spcAft>
              <a:buSzPct val="100000"/>
              <a:buNone/>
            </a:pPr>
            <a:r>
              <a:rPr b="0" i="0" lang="en-GB">
                <a:latin typeface="Arial"/>
                <a:ea typeface="Arial"/>
                <a:cs typeface="Arial"/>
                <a:sym typeface="Arial"/>
              </a:rPr>
              <a:t>we expect developers to </a:t>
            </a:r>
            <a:r>
              <a:rPr lang="en-GB">
                <a:latin typeface="Arial"/>
                <a:ea typeface="Arial"/>
                <a:cs typeface="Arial"/>
                <a:sym typeface="Arial"/>
              </a:rPr>
              <a:t>communicate</a:t>
            </a:r>
            <a:r>
              <a:rPr b="0" i="0" lang="en-GB">
                <a:latin typeface="Arial"/>
                <a:ea typeface="Arial"/>
                <a:cs typeface="Arial"/>
                <a:sym typeface="Arial"/>
              </a:rPr>
              <a:t> </a:t>
            </a:r>
            <a:r>
              <a:rPr lang="en-GB">
                <a:latin typeface="Arial"/>
                <a:ea typeface="Arial"/>
                <a:cs typeface="Arial"/>
                <a:sym typeface="Arial"/>
              </a:rPr>
              <a:t>among themselves</a:t>
            </a:r>
            <a:r>
              <a:rPr b="0" i="0" lang="en-GB">
                <a:latin typeface="Arial"/>
                <a:ea typeface="Arial"/>
                <a:cs typeface="Arial"/>
                <a:sym typeface="Arial"/>
              </a:rPr>
              <a:t> about their designs intentions and get feedback throughout the (usually non-linear) design/implementation process</a:t>
            </a:r>
            <a:r>
              <a:rPr b="0" i="0" lang="en-GB">
                <a:solidFill>
                  <a:srgbClr val="535353"/>
                </a:solidFill>
                <a:latin typeface="Arial"/>
                <a:ea typeface="Arial"/>
                <a:cs typeface="Arial"/>
                <a:sym typeface="Arial"/>
              </a:rPr>
              <a:t>.</a:t>
            </a:r>
            <a:endParaRPr/>
          </a:p>
          <a:p>
            <a:pPr indent="0" lvl="0" marL="0" rtl="0" algn="l">
              <a:lnSpc>
                <a:spcPct val="120000"/>
              </a:lnSpc>
              <a:spcBef>
                <a:spcPts val="800"/>
              </a:spcBef>
              <a:spcAft>
                <a:spcPts val="0"/>
              </a:spcAft>
              <a:buSzPct val="100000"/>
              <a:buNone/>
            </a:pPr>
            <a:r>
              <a:rPr lang="en-GB">
                <a:latin typeface="Arial"/>
                <a:ea typeface="Arial"/>
                <a:cs typeface="Arial"/>
                <a:sym typeface="Arial"/>
              </a:rPr>
              <a:t>we don’t put limitations on what comments a reviewer might make about the reviewed code.</a:t>
            </a:r>
            <a:endParaRPr>
              <a:latin typeface="Arial"/>
              <a:ea typeface="Arial"/>
              <a:cs typeface="Arial"/>
              <a:sym typeface="Arial"/>
            </a:endParaRPr>
          </a:p>
          <a:p>
            <a:pPr indent="0" lvl="0" marL="0" rtl="0" algn="l">
              <a:lnSpc>
                <a:spcPct val="120000"/>
              </a:lnSpc>
              <a:spcBef>
                <a:spcPts val="800"/>
              </a:spcBef>
              <a:spcAft>
                <a:spcPts val="0"/>
              </a:spcAft>
              <a:buSzPct val="100000"/>
              <a:buNone/>
            </a:pPr>
            <a:r>
              <a:t/>
            </a:r>
            <a:endParaRPr>
              <a:solidFill>
                <a:srgbClr val="535353"/>
              </a:solidFill>
              <a:latin typeface="Arial"/>
              <a:ea typeface="Arial"/>
              <a:cs typeface="Arial"/>
              <a:sym typeface="Arial"/>
            </a:endParaRPr>
          </a:p>
        </p:txBody>
      </p:sp>
      <p:sp>
        <p:nvSpPr>
          <p:cNvPr id="173" name="Google Shape;173;p29"/>
          <p:cNvSpPr txBox="1"/>
          <p:nvPr>
            <p:ph idx="4294967295" type="body"/>
          </p:nvPr>
        </p:nvSpPr>
        <p:spPr>
          <a:xfrm>
            <a:off x="4810328" y="1513007"/>
            <a:ext cx="3483864" cy="2581140"/>
          </a:xfrm>
          <a:prstGeom prst="rect">
            <a:avLst/>
          </a:prstGeom>
          <a:noFill/>
          <a:ln>
            <a:noFill/>
          </a:ln>
        </p:spPr>
        <p:txBody>
          <a:bodyPr anchorCtr="0" anchor="t" bIns="34275" lIns="68575" spcFirstLastPara="1" rIns="68575" wrap="square" tIns="34275">
            <a:normAutofit fontScale="85000"/>
          </a:bodyPr>
          <a:lstStyle/>
          <a:p>
            <a:pPr indent="-187960" lvl="0" marL="177800" rtl="0" algn="l">
              <a:lnSpc>
                <a:spcPct val="120000"/>
              </a:lnSpc>
              <a:spcBef>
                <a:spcPts val="0"/>
              </a:spcBef>
              <a:spcAft>
                <a:spcPts val="0"/>
              </a:spcAft>
              <a:buSzPct val="100000"/>
              <a:buChar char="•"/>
            </a:pPr>
            <a:r>
              <a:rPr b="1" lang="en-GB" sz="1600" u="sng">
                <a:solidFill>
                  <a:srgbClr val="535353"/>
                </a:solidFill>
                <a:latin typeface="Arial"/>
                <a:ea typeface="Arial"/>
                <a:cs typeface="Arial"/>
                <a:sym typeface="Arial"/>
              </a:rPr>
              <a:t>E</a:t>
            </a:r>
            <a:r>
              <a:rPr b="1" i="0" lang="en-GB" sz="1600" u="sng">
                <a:solidFill>
                  <a:srgbClr val="535353"/>
                </a:solidFill>
                <a:latin typeface="Arial"/>
                <a:ea typeface="Arial"/>
                <a:cs typeface="Arial"/>
                <a:sym typeface="Arial"/>
              </a:rPr>
              <a:t>xternal review</a:t>
            </a:r>
            <a:r>
              <a:rPr b="0" i="0" lang="en-GB" sz="1600" u="sng">
                <a:solidFill>
                  <a:srgbClr val="535353"/>
                </a:solidFill>
                <a:latin typeface="Arial"/>
                <a:ea typeface="Arial"/>
                <a:cs typeface="Arial"/>
                <a:sym typeface="Arial"/>
              </a:rPr>
              <a:t>.</a:t>
            </a:r>
            <a:endParaRPr sz="1600" u="sng"/>
          </a:p>
          <a:p>
            <a:pPr indent="0" lvl="0" marL="0" rtl="0" algn="l">
              <a:lnSpc>
                <a:spcPct val="120000"/>
              </a:lnSpc>
              <a:spcBef>
                <a:spcPts val="800"/>
              </a:spcBef>
              <a:spcAft>
                <a:spcPts val="0"/>
              </a:spcAft>
              <a:buSzPct val="100000"/>
              <a:buNone/>
            </a:pPr>
            <a:r>
              <a:rPr b="0" i="0" lang="en-GB">
                <a:latin typeface="Arial"/>
                <a:ea typeface="Arial"/>
                <a:cs typeface="Arial"/>
                <a:sym typeface="Arial"/>
              </a:rPr>
              <a:t>An external review addresses different issues than peer reviews. Specifically, external reviews focus</a:t>
            </a:r>
            <a:r>
              <a:rPr lang="en-GB">
                <a:latin typeface="Arial"/>
                <a:ea typeface="Arial"/>
                <a:cs typeface="Arial"/>
                <a:sym typeface="Arial"/>
              </a:rPr>
              <a:t>es</a:t>
            </a:r>
            <a:r>
              <a:rPr b="0" i="0" lang="en-GB">
                <a:latin typeface="Arial"/>
                <a:ea typeface="Arial"/>
                <a:cs typeface="Arial"/>
                <a:sym typeface="Arial"/>
              </a:rPr>
              <a:t> on how to increase code quality, promote best practices, and remove “code smells </a:t>
            </a:r>
            <a:r>
              <a:rPr lang="en-GB">
                <a:latin typeface="Arial"/>
                <a:ea typeface="Arial"/>
                <a:cs typeface="Arial"/>
                <a:sym typeface="Arial"/>
              </a:rPr>
              <a:t>and hard-coding</a:t>
            </a:r>
            <a:r>
              <a:rPr b="0" i="0" lang="en-GB">
                <a:latin typeface="Arial"/>
                <a:ea typeface="Arial"/>
                <a:cs typeface="Arial"/>
                <a:sym typeface="Arial"/>
              </a:rPr>
              <a:t>.”</a:t>
            </a:r>
            <a:endParaRPr/>
          </a:p>
          <a:p>
            <a:pPr indent="0" lvl="0" marL="0" rtl="0" algn="l">
              <a:lnSpc>
                <a:spcPct val="120000"/>
              </a:lnSpc>
              <a:spcBef>
                <a:spcPts val="800"/>
              </a:spcBef>
              <a:spcAft>
                <a:spcPts val="0"/>
              </a:spcAft>
              <a:buSzPct val="100000"/>
              <a:buNone/>
            </a:pPr>
            <a:r>
              <a:rPr b="0" i="0" lang="en-GB">
                <a:latin typeface="Arial"/>
                <a:ea typeface="Arial"/>
                <a:cs typeface="Arial"/>
                <a:sym typeface="Arial"/>
              </a:rPr>
              <a:t>This level of review will look at the quality of the code itself, it</a:t>
            </a:r>
            <a:r>
              <a:rPr lang="en-GB">
                <a:latin typeface="Arial"/>
                <a:ea typeface="Arial"/>
                <a:cs typeface="Arial"/>
                <a:sym typeface="Arial"/>
              </a:rPr>
              <a:t>’</a:t>
            </a:r>
            <a:r>
              <a:rPr b="0" i="0" lang="en-GB">
                <a:latin typeface="Arial"/>
                <a:ea typeface="Arial"/>
                <a:cs typeface="Arial"/>
                <a:sym typeface="Arial"/>
              </a:rPr>
              <a:t>s potential effects on other areas of the project, and it</a:t>
            </a:r>
            <a:r>
              <a:rPr lang="en-GB">
                <a:latin typeface="Arial"/>
                <a:ea typeface="Arial"/>
                <a:cs typeface="Arial"/>
                <a:sym typeface="Arial"/>
              </a:rPr>
              <a:t>’</a:t>
            </a:r>
            <a:r>
              <a:rPr b="0" i="0" lang="en-GB">
                <a:latin typeface="Arial"/>
                <a:ea typeface="Arial"/>
                <a:cs typeface="Arial"/>
                <a:sym typeface="Arial"/>
              </a:rPr>
              <a:t>s adherence with company coding guideline and policies.</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idx="4294967295" type="title"/>
          </p:nvPr>
        </p:nvSpPr>
        <p:spPr>
          <a:xfrm>
            <a:off x="505025" y="303025"/>
            <a:ext cx="7715100" cy="10224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rgbClr val="FF0000"/>
              </a:buClr>
              <a:buSzPts val="2400"/>
              <a:buFont typeface="Gill Sans"/>
              <a:buNone/>
            </a:pPr>
            <a:r>
              <a:rPr b="1" lang="en-GB" sz="2600" u="sng">
                <a:solidFill>
                  <a:srgbClr val="FF0000"/>
                </a:solidFill>
              </a:rPr>
              <a:t>Peer Review</a:t>
            </a:r>
            <a:endParaRPr sz="2600"/>
          </a:p>
        </p:txBody>
      </p:sp>
      <p:sp>
        <p:nvSpPr>
          <p:cNvPr id="179" name="Google Shape;179;p30"/>
          <p:cNvSpPr txBox="1"/>
          <p:nvPr>
            <p:ph idx="4294967295" type="body"/>
          </p:nvPr>
        </p:nvSpPr>
        <p:spPr>
          <a:xfrm>
            <a:off x="1085393" y="1514662"/>
            <a:ext cx="3483864" cy="601457"/>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700"/>
              <a:buNone/>
            </a:pPr>
            <a:r>
              <a:rPr b="1" lang="en-GB">
                <a:solidFill>
                  <a:srgbClr val="FF0000"/>
                </a:solidFill>
              </a:rPr>
              <a:t>   PROS</a:t>
            </a:r>
            <a:endParaRPr b="1">
              <a:solidFill>
                <a:srgbClr val="FF0000"/>
              </a:solidFill>
            </a:endParaRPr>
          </a:p>
          <a:p>
            <a:pPr indent="0" lvl="0" marL="0" rtl="0" algn="l">
              <a:lnSpc>
                <a:spcPct val="100000"/>
              </a:lnSpc>
              <a:spcBef>
                <a:spcPts val="0"/>
              </a:spcBef>
              <a:spcAft>
                <a:spcPts val="0"/>
              </a:spcAft>
              <a:buSzPts val="1700"/>
              <a:buNone/>
            </a:pPr>
            <a:r>
              <a:t/>
            </a:r>
            <a:endParaRPr b="1">
              <a:solidFill>
                <a:srgbClr val="FF0000"/>
              </a:solidFill>
            </a:endParaRPr>
          </a:p>
        </p:txBody>
      </p:sp>
      <p:sp>
        <p:nvSpPr>
          <p:cNvPr id="180" name="Google Shape;180;p30"/>
          <p:cNvSpPr txBox="1"/>
          <p:nvPr>
            <p:ph idx="4294967295" type="body"/>
          </p:nvPr>
        </p:nvSpPr>
        <p:spPr>
          <a:xfrm>
            <a:off x="1085393" y="2118202"/>
            <a:ext cx="3483864" cy="1983343"/>
          </a:xfrm>
          <a:prstGeom prst="rect">
            <a:avLst/>
          </a:prstGeom>
          <a:noFill/>
          <a:ln>
            <a:noFill/>
          </a:ln>
        </p:spPr>
        <p:txBody>
          <a:bodyPr anchorCtr="0" anchor="t" bIns="34275" lIns="68575" spcFirstLastPara="1" rIns="68575" wrap="square" tIns="34275">
            <a:normAutofit fontScale="77500" lnSpcReduction="20000"/>
          </a:bodyPr>
          <a:lstStyle/>
          <a:p>
            <a:pPr indent="-150018" lvl="0" marL="177800" rtl="0" algn="l">
              <a:lnSpc>
                <a:spcPct val="120000"/>
              </a:lnSpc>
              <a:spcBef>
                <a:spcPts val="0"/>
              </a:spcBef>
              <a:spcAft>
                <a:spcPts val="0"/>
              </a:spcAft>
              <a:buSzPct val="100000"/>
              <a:buChar char="•"/>
            </a:pPr>
            <a:r>
              <a:rPr b="0" i="0" lang="en-GB">
                <a:latin typeface="Arial"/>
                <a:ea typeface="Arial"/>
                <a:cs typeface="Arial"/>
                <a:sym typeface="Arial"/>
              </a:rPr>
              <a:t>Readability and Maintenance</a:t>
            </a:r>
            <a:endParaRPr/>
          </a:p>
          <a:p>
            <a:pPr indent="-150018" lvl="0" marL="177800" rtl="0" algn="l">
              <a:lnSpc>
                <a:spcPct val="120000"/>
              </a:lnSpc>
              <a:spcBef>
                <a:spcPts val="800"/>
              </a:spcBef>
              <a:spcAft>
                <a:spcPts val="0"/>
              </a:spcAft>
              <a:buSzPct val="100000"/>
              <a:buChar char="•"/>
            </a:pPr>
            <a:r>
              <a:rPr b="0" i="0" lang="en-GB">
                <a:latin typeface="Arial"/>
                <a:ea typeface="Arial"/>
                <a:cs typeface="Arial"/>
                <a:sym typeface="Arial"/>
              </a:rPr>
              <a:t>Consistency</a:t>
            </a:r>
            <a:endParaRPr/>
          </a:p>
          <a:p>
            <a:pPr indent="-150018" lvl="0" marL="177800" rtl="0" algn="l">
              <a:lnSpc>
                <a:spcPct val="120000"/>
              </a:lnSpc>
              <a:spcBef>
                <a:spcPts val="800"/>
              </a:spcBef>
              <a:spcAft>
                <a:spcPts val="0"/>
              </a:spcAft>
              <a:buSzPct val="100000"/>
              <a:buChar char="•"/>
            </a:pPr>
            <a:r>
              <a:rPr b="0" i="0" lang="en-GB">
                <a:latin typeface="Arial"/>
                <a:ea typeface="Arial"/>
                <a:cs typeface="Arial"/>
                <a:sym typeface="Arial"/>
              </a:rPr>
              <a:t>Performance</a:t>
            </a:r>
            <a:endParaRPr/>
          </a:p>
          <a:p>
            <a:pPr indent="-150018" lvl="0" marL="177800" rtl="0" algn="l">
              <a:lnSpc>
                <a:spcPct val="120000"/>
              </a:lnSpc>
              <a:spcBef>
                <a:spcPts val="800"/>
              </a:spcBef>
              <a:spcAft>
                <a:spcPts val="0"/>
              </a:spcAft>
              <a:buSzPct val="100000"/>
              <a:buChar char="•"/>
            </a:pPr>
            <a:r>
              <a:rPr b="0" i="0" lang="en-GB">
                <a:latin typeface="Arial"/>
                <a:ea typeface="Arial"/>
                <a:cs typeface="Arial"/>
                <a:sym typeface="Arial"/>
              </a:rPr>
              <a:t>Exceptional Handling and Tech</a:t>
            </a:r>
            <a:r>
              <a:rPr lang="en-GB">
                <a:latin typeface="Arial"/>
                <a:ea typeface="Arial"/>
                <a:cs typeface="Arial"/>
                <a:sym typeface="Arial"/>
              </a:rPr>
              <a:t>nical </a:t>
            </a:r>
            <a:r>
              <a:rPr lang="en-GB">
                <a:latin typeface="Arial"/>
                <a:ea typeface="Arial"/>
                <a:cs typeface="Arial"/>
                <a:sym typeface="Arial"/>
              </a:rPr>
              <a:t>Efficiency</a:t>
            </a:r>
            <a:endParaRPr/>
          </a:p>
          <a:p>
            <a:pPr indent="-150018" lvl="0" marL="177800" rtl="0" algn="l">
              <a:lnSpc>
                <a:spcPct val="120000"/>
              </a:lnSpc>
              <a:spcBef>
                <a:spcPts val="800"/>
              </a:spcBef>
              <a:spcAft>
                <a:spcPts val="0"/>
              </a:spcAft>
              <a:buSzPct val="100000"/>
              <a:buChar char="•"/>
            </a:pPr>
            <a:r>
              <a:rPr b="0" i="0" lang="en-GB">
                <a:latin typeface="Arial"/>
                <a:ea typeface="Arial"/>
                <a:cs typeface="Arial"/>
                <a:sym typeface="Arial"/>
              </a:rPr>
              <a:t>Test Cases</a:t>
            </a:r>
            <a:endParaRPr/>
          </a:p>
          <a:p>
            <a:pPr indent="-76200" lvl="0" marL="177800" rtl="0" algn="l">
              <a:lnSpc>
                <a:spcPct val="120000"/>
              </a:lnSpc>
              <a:spcBef>
                <a:spcPts val="800"/>
              </a:spcBef>
              <a:spcAft>
                <a:spcPts val="0"/>
              </a:spcAft>
              <a:buSzPct val="100000"/>
              <a:buNone/>
            </a:pPr>
            <a:r>
              <a:t/>
            </a:r>
            <a:endParaRPr b="0" i="0">
              <a:latin typeface="Arial"/>
              <a:ea typeface="Arial"/>
              <a:cs typeface="Arial"/>
              <a:sym typeface="Arial"/>
            </a:endParaRPr>
          </a:p>
          <a:p>
            <a:pPr indent="-76200" lvl="0" marL="177800" rtl="0" algn="l">
              <a:lnSpc>
                <a:spcPct val="120000"/>
              </a:lnSpc>
              <a:spcBef>
                <a:spcPts val="800"/>
              </a:spcBef>
              <a:spcAft>
                <a:spcPts val="0"/>
              </a:spcAft>
              <a:buSzPct val="100000"/>
              <a:buNone/>
            </a:pPr>
            <a:r>
              <a:t/>
            </a:r>
            <a:endParaRPr>
              <a:latin typeface="Arial"/>
              <a:ea typeface="Arial"/>
              <a:cs typeface="Arial"/>
              <a:sym typeface="Arial"/>
            </a:endParaRPr>
          </a:p>
        </p:txBody>
      </p:sp>
      <p:sp>
        <p:nvSpPr>
          <p:cNvPr id="181" name="Google Shape;181;p30"/>
          <p:cNvSpPr txBox="1"/>
          <p:nvPr>
            <p:ph idx="4294967295" type="body"/>
          </p:nvPr>
        </p:nvSpPr>
        <p:spPr>
          <a:xfrm>
            <a:off x="4809272" y="1517252"/>
            <a:ext cx="3483864" cy="601678"/>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SzPts val="1700"/>
              <a:buNone/>
            </a:pPr>
            <a:r>
              <a:rPr b="1" lang="en-GB">
                <a:solidFill>
                  <a:srgbClr val="FF0000"/>
                </a:solidFill>
              </a:rPr>
              <a:t>  CONS</a:t>
            </a:r>
            <a:endParaRPr b="1">
              <a:solidFill>
                <a:srgbClr val="FF0000"/>
              </a:solidFill>
            </a:endParaRPr>
          </a:p>
          <a:p>
            <a:pPr indent="0" lvl="0" marL="0" rtl="0" algn="l">
              <a:lnSpc>
                <a:spcPct val="100000"/>
              </a:lnSpc>
              <a:spcBef>
                <a:spcPts val="0"/>
              </a:spcBef>
              <a:spcAft>
                <a:spcPts val="0"/>
              </a:spcAft>
              <a:buSzPts val="1700"/>
              <a:buNone/>
            </a:pPr>
            <a:r>
              <a:t/>
            </a:r>
            <a:endParaRPr b="1">
              <a:solidFill>
                <a:srgbClr val="FF0000"/>
              </a:solidFill>
            </a:endParaRPr>
          </a:p>
        </p:txBody>
      </p:sp>
      <p:sp>
        <p:nvSpPr>
          <p:cNvPr id="182" name="Google Shape;182;p30"/>
          <p:cNvSpPr txBox="1"/>
          <p:nvPr>
            <p:ph idx="4294967295" type="body"/>
          </p:nvPr>
        </p:nvSpPr>
        <p:spPr>
          <a:xfrm>
            <a:off x="4809272" y="2116118"/>
            <a:ext cx="3483864" cy="1978028"/>
          </a:xfrm>
          <a:prstGeom prst="rect">
            <a:avLst/>
          </a:prstGeom>
          <a:noFill/>
          <a:ln>
            <a:noFill/>
          </a:ln>
        </p:spPr>
        <p:txBody>
          <a:bodyPr anchorCtr="0" anchor="t" bIns="34275" lIns="68575" spcFirstLastPara="1" rIns="68575" wrap="square" tIns="34275">
            <a:normAutofit fontScale="77500" lnSpcReduction="20000"/>
          </a:bodyPr>
          <a:lstStyle/>
          <a:p>
            <a:pPr indent="-150018" lvl="0" marL="177800" rtl="0" algn="l">
              <a:lnSpc>
                <a:spcPct val="120000"/>
              </a:lnSpc>
              <a:spcBef>
                <a:spcPts val="0"/>
              </a:spcBef>
              <a:spcAft>
                <a:spcPts val="0"/>
              </a:spcAft>
              <a:buSzPct val="100000"/>
              <a:buChar char="•"/>
            </a:pPr>
            <a:r>
              <a:rPr lang="en-GB"/>
              <a:t>Manual work </a:t>
            </a:r>
            <a:endParaRPr/>
          </a:p>
          <a:p>
            <a:pPr indent="-150018" lvl="0" marL="177800" rtl="0" algn="l">
              <a:lnSpc>
                <a:spcPct val="120000"/>
              </a:lnSpc>
              <a:spcBef>
                <a:spcPts val="800"/>
              </a:spcBef>
              <a:spcAft>
                <a:spcPts val="0"/>
              </a:spcAft>
              <a:buSzPct val="100000"/>
              <a:buChar char="•"/>
            </a:pPr>
            <a:r>
              <a:rPr lang="en-GB"/>
              <a:t>Lot of time consuming</a:t>
            </a:r>
            <a:endParaRPr/>
          </a:p>
          <a:p>
            <a:pPr indent="-150018" lvl="0" marL="177800" rtl="0" algn="l">
              <a:lnSpc>
                <a:spcPct val="120000"/>
              </a:lnSpc>
              <a:spcBef>
                <a:spcPts val="800"/>
              </a:spcBef>
              <a:spcAft>
                <a:spcPts val="0"/>
              </a:spcAft>
              <a:buSzPct val="100000"/>
              <a:buChar char="•"/>
            </a:pPr>
            <a:r>
              <a:rPr lang="en-GB"/>
              <a:t>Requires a team members</a:t>
            </a:r>
            <a:endParaRPr/>
          </a:p>
          <a:p>
            <a:pPr indent="0" lvl="0" marL="0" rtl="0" algn="l">
              <a:lnSpc>
                <a:spcPct val="120000"/>
              </a:lnSpc>
              <a:spcBef>
                <a:spcPts val="800"/>
              </a:spcBef>
              <a:spcAft>
                <a:spcPts val="0"/>
              </a:spcAft>
              <a:buSzPct val="100000"/>
              <a:buNone/>
            </a:pPr>
            <a:r>
              <a:t/>
            </a:r>
            <a:endParaRPr/>
          </a:p>
          <a:p>
            <a:pPr indent="0" lvl="0" marL="0" rtl="0" algn="l">
              <a:lnSpc>
                <a:spcPct val="120000"/>
              </a:lnSpc>
              <a:spcBef>
                <a:spcPts val="800"/>
              </a:spcBef>
              <a:spcAft>
                <a:spcPts val="0"/>
              </a:spcAft>
              <a:buSzPct val="100000"/>
              <a:buNone/>
            </a:pPr>
            <a:r>
              <a:rPr lang="en-GB"/>
              <a:t> </a:t>
            </a:r>
            <a:endParaRPr/>
          </a:p>
          <a:p>
            <a:pPr indent="-76200" lvl="0" marL="177800" rtl="0" algn="l">
              <a:lnSpc>
                <a:spcPct val="120000"/>
              </a:lnSpc>
              <a:spcBef>
                <a:spcPts val="800"/>
              </a:spcBef>
              <a:spcAft>
                <a:spcPts val="0"/>
              </a:spcAft>
              <a:buSzPct val="100000"/>
              <a:buNone/>
            </a:pPr>
            <a:r>
              <a:t/>
            </a:r>
            <a:endParaRPr/>
          </a:p>
          <a:p>
            <a:pPr indent="-76200" lvl="0" marL="177800" rtl="0" algn="l">
              <a:lnSpc>
                <a:spcPct val="120000"/>
              </a:lnSpc>
              <a:spcBef>
                <a:spcPts val="800"/>
              </a:spcBef>
              <a:spcAft>
                <a:spcPts val="0"/>
              </a:spcAft>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idx="4294967295" type="title"/>
          </p:nvPr>
        </p:nvSpPr>
        <p:spPr>
          <a:xfrm>
            <a:off x="0" y="603671"/>
            <a:ext cx="7606500" cy="445200"/>
          </a:xfrm>
          <a:prstGeom prst="rect">
            <a:avLst/>
          </a:prstGeom>
          <a:noFill/>
          <a:ln>
            <a:noFill/>
          </a:ln>
        </p:spPr>
        <p:txBody>
          <a:bodyPr anchorCtr="0" anchor="t" bIns="34275" lIns="68575" spcFirstLastPara="1" rIns="68575" wrap="square" tIns="34275">
            <a:normAutofit fontScale="90000"/>
          </a:bodyPr>
          <a:lstStyle/>
          <a:p>
            <a:pPr indent="0" lvl="0" marL="0" rtl="0" algn="ctr">
              <a:lnSpc>
                <a:spcPct val="90000"/>
              </a:lnSpc>
              <a:spcBef>
                <a:spcPts val="0"/>
              </a:spcBef>
              <a:spcAft>
                <a:spcPts val="0"/>
              </a:spcAft>
              <a:buClr>
                <a:srgbClr val="E61345"/>
              </a:buClr>
              <a:buSzPct val="96000"/>
              <a:buFont typeface="Arial"/>
              <a:buNone/>
            </a:pPr>
            <a:r>
              <a:rPr b="1" i="0" lang="en-GB" sz="2500" u="sng">
                <a:solidFill>
                  <a:srgbClr val="E61345"/>
                </a:solidFill>
                <a:latin typeface="Arial"/>
                <a:ea typeface="Arial"/>
                <a:cs typeface="Arial"/>
                <a:sym typeface="Arial"/>
              </a:rPr>
              <a:t>E</a:t>
            </a:r>
            <a:r>
              <a:rPr b="1" lang="en-GB" sz="2500" u="sng">
                <a:solidFill>
                  <a:srgbClr val="E61345"/>
                </a:solidFill>
                <a:latin typeface="Arial"/>
                <a:ea typeface="Arial"/>
                <a:cs typeface="Arial"/>
                <a:sym typeface="Arial"/>
              </a:rPr>
              <a:t>xternal</a:t>
            </a:r>
            <a:r>
              <a:rPr b="1" i="0" lang="en-GB" sz="2500" u="sng">
                <a:solidFill>
                  <a:srgbClr val="E61345"/>
                </a:solidFill>
                <a:latin typeface="Arial"/>
                <a:ea typeface="Arial"/>
                <a:cs typeface="Arial"/>
                <a:sym typeface="Arial"/>
              </a:rPr>
              <a:t> R</a:t>
            </a:r>
            <a:r>
              <a:rPr b="1" lang="en-GB" sz="2500" u="sng">
                <a:solidFill>
                  <a:srgbClr val="E61345"/>
                </a:solidFill>
                <a:latin typeface="Arial"/>
                <a:ea typeface="Arial"/>
                <a:cs typeface="Arial"/>
                <a:sym typeface="Arial"/>
              </a:rPr>
              <a:t>eview</a:t>
            </a:r>
            <a:br>
              <a:rPr b="1" i="0" lang="en-GB" sz="2500" u="sng">
                <a:solidFill>
                  <a:srgbClr val="E61345"/>
                </a:solidFill>
                <a:latin typeface="Arial"/>
                <a:ea typeface="Arial"/>
                <a:cs typeface="Arial"/>
                <a:sym typeface="Arial"/>
              </a:rPr>
            </a:br>
            <a:endParaRPr b="1" sz="2500" u="sng"/>
          </a:p>
        </p:txBody>
      </p:sp>
      <p:sp>
        <p:nvSpPr>
          <p:cNvPr id="188" name="Google Shape;188;p31"/>
          <p:cNvSpPr txBox="1"/>
          <p:nvPr>
            <p:ph idx="4294967295" type="body"/>
          </p:nvPr>
        </p:nvSpPr>
        <p:spPr>
          <a:xfrm>
            <a:off x="1088148" y="2205092"/>
            <a:ext cx="3483900" cy="1889400"/>
          </a:xfrm>
          <a:prstGeom prst="rect">
            <a:avLst/>
          </a:prstGeom>
          <a:noFill/>
          <a:ln>
            <a:noFill/>
          </a:ln>
        </p:spPr>
        <p:txBody>
          <a:bodyPr anchorCtr="0" anchor="t" bIns="34275" lIns="68575" spcFirstLastPara="1" rIns="68575" wrap="square" tIns="34275">
            <a:normAutofit fontScale="25000" lnSpcReduction="20000"/>
          </a:bodyPr>
          <a:lstStyle/>
          <a:p>
            <a:pPr indent="-165100" lvl="0" marL="177800" rtl="0" algn="l">
              <a:lnSpc>
                <a:spcPct val="120000"/>
              </a:lnSpc>
              <a:spcBef>
                <a:spcPts val="0"/>
              </a:spcBef>
              <a:spcAft>
                <a:spcPts val="0"/>
              </a:spcAft>
              <a:buSzPct val="100000"/>
              <a:buChar char="•"/>
            </a:pPr>
            <a:r>
              <a:rPr lang="en-GB" sz="5600"/>
              <a:t> </a:t>
            </a:r>
            <a:r>
              <a:rPr b="0" i="0" lang="en-GB" sz="5600">
                <a:latin typeface="Arial"/>
                <a:ea typeface="Arial"/>
                <a:cs typeface="Arial"/>
                <a:sym typeface="Arial"/>
              </a:rPr>
              <a:t>Readability and Maintenance</a:t>
            </a:r>
            <a:endParaRPr sz="5600"/>
          </a:p>
          <a:p>
            <a:pPr indent="-165100" lvl="0" marL="177800" rtl="0" algn="l">
              <a:lnSpc>
                <a:spcPct val="120000"/>
              </a:lnSpc>
              <a:spcBef>
                <a:spcPts val="800"/>
              </a:spcBef>
              <a:spcAft>
                <a:spcPts val="0"/>
              </a:spcAft>
              <a:buSzPct val="100000"/>
              <a:buChar char="•"/>
            </a:pPr>
            <a:r>
              <a:rPr b="0" i="0" lang="en-GB" sz="5600">
                <a:latin typeface="Arial"/>
                <a:ea typeface="Arial"/>
                <a:cs typeface="Arial"/>
                <a:sym typeface="Arial"/>
              </a:rPr>
              <a:t>Coding Style</a:t>
            </a:r>
            <a:endParaRPr sz="5600"/>
          </a:p>
          <a:p>
            <a:pPr indent="-165100" lvl="0" marL="177800" rtl="0" algn="l">
              <a:lnSpc>
                <a:spcPct val="120000"/>
              </a:lnSpc>
              <a:spcBef>
                <a:spcPts val="800"/>
              </a:spcBef>
              <a:spcAft>
                <a:spcPts val="0"/>
              </a:spcAft>
              <a:buSzPct val="100000"/>
              <a:buChar char="•"/>
            </a:pPr>
            <a:r>
              <a:rPr b="0" i="0" lang="en-GB" sz="5600">
                <a:latin typeface="Arial"/>
                <a:ea typeface="Arial"/>
                <a:cs typeface="Arial"/>
                <a:sym typeface="Arial"/>
              </a:rPr>
              <a:t>Code Smells</a:t>
            </a:r>
            <a:endParaRPr b="0" i="0" sz="5600">
              <a:latin typeface="Arial"/>
              <a:ea typeface="Arial"/>
              <a:cs typeface="Arial"/>
              <a:sym typeface="Arial"/>
            </a:endParaRPr>
          </a:p>
          <a:p>
            <a:pPr indent="-165100" lvl="0" marL="177800" rtl="0" algn="l">
              <a:lnSpc>
                <a:spcPct val="120000"/>
              </a:lnSpc>
              <a:spcBef>
                <a:spcPts val="800"/>
              </a:spcBef>
              <a:spcAft>
                <a:spcPts val="0"/>
              </a:spcAft>
              <a:buSzPct val="100000"/>
              <a:buFont typeface="Arial"/>
              <a:buChar char="•"/>
            </a:pPr>
            <a:r>
              <a:rPr lang="en-GB" sz="5600">
                <a:latin typeface="Arial"/>
                <a:ea typeface="Arial"/>
                <a:cs typeface="Arial"/>
                <a:sym typeface="Arial"/>
              </a:rPr>
              <a:t>Feedback</a:t>
            </a:r>
            <a:endParaRPr sz="5600">
              <a:latin typeface="Arial"/>
              <a:ea typeface="Arial"/>
              <a:cs typeface="Arial"/>
              <a:sym typeface="Arial"/>
            </a:endParaRPr>
          </a:p>
          <a:p>
            <a:pPr indent="-165100" lvl="0" marL="177800" rtl="0" algn="l">
              <a:lnSpc>
                <a:spcPct val="120000"/>
              </a:lnSpc>
              <a:spcBef>
                <a:spcPts val="800"/>
              </a:spcBef>
              <a:spcAft>
                <a:spcPts val="0"/>
              </a:spcAft>
              <a:buSzPct val="100000"/>
              <a:buFont typeface="Arial"/>
              <a:buChar char="•"/>
            </a:pPr>
            <a:r>
              <a:rPr lang="en-GB" sz="5600">
                <a:latin typeface="Arial"/>
                <a:ea typeface="Arial"/>
                <a:cs typeface="Arial"/>
                <a:sym typeface="Arial"/>
              </a:rPr>
              <a:t>Improving developer’s skills in writing quality code</a:t>
            </a:r>
            <a:endParaRPr sz="5600">
              <a:latin typeface="Arial"/>
              <a:ea typeface="Arial"/>
              <a:cs typeface="Arial"/>
              <a:sym typeface="Arial"/>
            </a:endParaRPr>
          </a:p>
          <a:p>
            <a:pPr indent="-165100" lvl="0" marL="177800" rtl="0" algn="l">
              <a:lnSpc>
                <a:spcPct val="120000"/>
              </a:lnSpc>
              <a:spcBef>
                <a:spcPts val="800"/>
              </a:spcBef>
              <a:spcAft>
                <a:spcPts val="0"/>
              </a:spcAft>
              <a:buSzPct val="100000"/>
              <a:buFont typeface="Arial"/>
              <a:buChar char="•"/>
            </a:pPr>
            <a:r>
              <a:rPr lang="en-GB" sz="5600">
                <a:latin typeface="Arial"/>
                <a:ea typeface="Arial"/>
                <a:cs typeface="Arial"/>
                <a:sym typeface="Arial"/>
              </a:rPr>
              <a:t>Showing that the code is been tested</a:t>
            </a:r>
            <a:endParaRPr sz="5600">
              <a:latin typeface="Arial"/>
              <a:ea typeface="Arial"/>
              <a:cs typeface="Arial"/>
              <a:sym typeface="Arial"/>
            </a:endParaRPr>
          </a:p>
          <a:p>
            <a:pPr indent="0" lvl="0" marL="177800" rtl="0" algn="l">
              <a:spcBef>
                <a:spcPts val="0"/>
              </a:spcBef>
              <a:spcAft>
                <a:spcPts val="0"/>
              </a:spcAft>
              <a:buNone/>
            </a:pPr>
            <a:r>
              <a:t/>
            </a:r>
            <a:endParaRPr sz="3500">
              <a:highlight>
                <a:srgbClr val="F9F9F9"/>
              </a:highlight>
              <a:latin typeface="Arial"/>
              <a:ea typeface="Arial"/>
              <a:cs typeface="Arial"/>
              <a:sym typeface="Arial"/>
            </a:endParaRPr>
          </a:p>
          <a:p>
            <a:pPr indent="-76200" lvl="0" marL="177800" rtl="0" algn="l">
              <a:lnSpc>
                <a:spcPct val="120000"/>
              </a:lnSpc>
              <a:spcBef>
                <a:spcPts val="800"/>
              </a:spcBef>
              <a:spcAft>
                <a:spcPts val="0"/>
              </a:spcAft>
              <a:buSzPct val="100000"/>
              <a:buNone/>
            </a:pPr>
            <a:r>
              <a:t/>
            </a:r>
            <a:endParaRPr/>
          </a:p>
        </p:txBody>
      </p:sp>
      <p:sp>
        <p:nvSpPr>
          <p:cNvPr id="189" name="Google Shape;189;p31"/>
          <p:cNvSpPr txBox="1"/>
          <p:nvPr>
            <p:ph idx="4294967295" type="body"/>
          </p:nvPr>
        </p:nvSpPr>
        <p:spPr>
          <a:xfrm>
            <a:off x="4810328" y="2205317"/>
            <a:ext cx="3483864" cy="1888829"/>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0"/>
              </a:spcAft>
              <a:buSzPts val="1500"/>
              <a:buChar char="•"/>
            </a:pPr>
            <a:r>
              <a:rPr lang="en-GB"/>
              <a:t>If external </a:t>
            </a:r>
            <a:r>
              <a:rPr b="0" i="0" lang="en-GB">
                <a:latin typeface="Arial"/>
                <a:ea typeface="Arial"/>
                <a:cs typeface="Arial"/>
                <a:sym typeface="Arial"/>
              </a:rPr>
              <a:t>reviewer don’t have the knowledge about the logics </a:t>
            </a:r>
            <a:endParaRPr/>
          </a:p>
          <a:p>
            <a:pPr indent="-171450" lvl="0" marL="177800" rtl="0" algn="l">
              <a:lnSpc>
                <a:spcPct val="120000"/>
              </a:lnSpc>
              <a:spcBef>
                <a:spcPts val="800"/>
              </a:spcBef>
              <a:spcAft>
                <a:spcPts val="0"/>
              </a:spcAft>
              <a:buSzPts val="1500"/>
              <a:buChar char="•"/>
            </a:pPr>
            <a:r>
              <a:rPr lang="en-GB"/>
              <a:t>If delay in response </a:t>
            </a:r>
            <a:endParaRPr/>
          </a:p>
          <a:p>
            <a:pPr indent="0" lvl="0" marL="0" rtl="0" algn="l">
              <a:lnSpc>
                <a:spcPct val="120000"/>
              </a:lnSpc>
              <a:spcBef>
                <a:spcPts val="800"/>
              </a:spcBef>
              <a:spcAft>
                <a:spcPts val="0"/>
              </a:spcAft>
              <a:buSzPts val="1500"/>
              <a:buNone/>
            </a:pPr>
            <a:r>
              <a:t/>
            </a:r>
            <a:endParaRPr/>
          </a:p>
        </p:txBody>
      </p:sp>
      <p:sp>
        <p:nvSpPr>
          <p:cNvPr id="190" name="Google Shape;190;p31"/>
          <p:cNvSpPr txBox="1"/>
          <p:nvPr/>
        </p:nvSpPr>
        <p:spPr>
          <a:xfrm>
            <a:off x="1024986" y="1710471"/>
            <a:ext cx="33588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1500">
                <a:solidFill>
                  <a:srgbClr val="C00000"/>
                </a:solidFill>
                <a:latin typeface="Gill Sans"/>
                <a:ea typeface="Gill Sans"/>
                <a:cs typeface="Gill Sans"/>
                <a:sym typeface="Gill Sans"/>
              </a:rPr>
              <a:t>   </a:t>
            </a:r>
            <a:r>
              <a:rPr b="1" lang="en-GB" sz="1500">
                <a:solidFill>
                  <a:srgbClr val="C00000"/>
                </a:solidFill>
                <a:latin typeface="Gill Sans"/>
                <a:ea typeface="Gill Sans"/>
                <a:cs typeface="Gill Sans"/>
                <a:sym typeface="Gill Sans"/>
              </a:rPr>
              <a:t>PROS</a:t>
            </a:r>
            <a:endParaRPr b="1" sz="1200"/>
          </a:p>
        </p:txBody>
      </p:sp>
      <p:sp>
        <p:nvSpPr>
          <p:cNvPr id="191" name="Google Shape;191;p31"/>
          <p:cNvSpPr txBox="1"/>
          <p:nvPr/>
        </p:nvSpPr>
        <p:spPr>
          <a:xfrm>
            <a:off x="4810325" y="1710529"/>
            <a:ext cx="32376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1500">
                <a:solidFill>
                  <a:srgbClr val="C00000"/>
                </a:solidFill>
                <a:latin typeface="Gill Sans"/>
                <a:ea typeface="Gill Sans"/>
                <a:cs typeface="Gill Sans"/>
                <a:sym typeface="Gill Sans"/>
              </a:rPr>
              <a:t>    </a:t>
            </a:r>
            <a:r>
              <a:rPr b="1" lang="en-GB" sz="1500">
                <a:solidFill>
                  <a:srgbClr val="C00000"/>
                </a:solidFill>
                <a:latin typeface="Gill Sans"/>
                <a:ea typeface="Gill Sans"/>
                <a:cs typeface="Gill Sans"/>
                <a:sym typeface="Gill Sans"/>
              </a:rPr>
              <a:t>CONS</a:t>
            </a:r>
            <a:endParaRPr b="1"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idx="4294967295" type="title"/>
          </p:nvPr>
        </p:nvSpPr>
        <p:spPr>
          <a:xfrm>
            <a:off x="1" y="603647"/>
            <a:ext cx="9144000" cy="787003"/>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2400"/>
              <a:buFont typeface="Gill Sans"/>
              <a:buNone/>
            </a:pPr>
            <a:r>
              <a:rPr b="1" lang="en-GB" sz="2500">
                <a:solidFill>
                  <a:srgbClr val="FF0000"/>
                </a:solidFill>
              </a:rPr>
              <a:t>Solution</a:t>
            </a:r>
            <a:endParaRPr b="1" sz="2500">
              <a:solidFill>
                <a:srgbClr val="FF0000"/>
              </a:solidFill>
            </a:endParaRPr>
          </a:p>
          <a:p>
            <a:pPr indent="0" lvl="0" marL="0" rtl="0" algn="ctr">
              <a:lnSpc>
                <a:spcPct val="90000"/>
              </a:lnSpc>
              <a:spcBef>
                <a:spcPts val="0"/>
              </a:spcBef>
              <a:spcAft>
                <a:spcPts val="0"/>
              </a:spcAft>
              <a:buClr>
                <a:schemeClr val="dk1"/>
              </a:buClr>
              <a:buSzPts val="2400"/>
              <a:buFont typeface="Gill Sans"/>
              <a:buNone/>
            </a:pPr>
            <a:r>
              <a:rPr b="1" lang="en-GB" sz="2500">
                <a:solidFill>
                  <a:srgbClr val="FF0000"/>
                </a:solidFill>
              </a:rPr>
              <a:t>As  Best Practice </a:t>
            </a:r>
            <a:endParaRPr b="1" sz="2500">
              <a:solidFill>
                <a:srgbClr val="FF0000"/>
              </a:solidFill>
            </a:endParaRPr>
          </a:p>
        </p:txBody>
      </p:sp>
      <p:sp>
        <p:nvSpPr>
          <p:cNvPr id="197" name="Google Shape;197;p32"/>
          <p:cNvSpPr txBox="1"/>
          <p:nvPr>
            <p:ph idx="4294967295" type="body"/>
          </p:nvPr>
        </p:nvSpPr>
        <p:spPr>
          <a:xfrm>
            <a:off x="67235" y="1512093"/>
            <a:ext cx="9076765" cy="2785586"/>
          </a:xfrm>
          <a:prstGeom prst="rect">
            <a:avLst/>
          </a:prstGeom>
          <a:noFill/>
          <a:ln>
            <a:noFill/>
          </a:ln>
        </p:spPr>
        <p:txBody>
          <a:bodyPr anchorCtr="0" anchor="t" bIns="34275" lIns="68575" spcFirstLastPara="1" rIns="68575" wrap="square" tIns="34275">
            <a:normAutofit fontScale="70000" lnSpcReduction="20000"/>
          </a:bodyPr>
          <a:lstStyle/>
          <a:p>
            <a:pPr indent="-142875" lvl="0" marL="177800" rtl="0" algn="l">
              <a:lnSpc>
                <a:spcPct val="120000"/>
              </a:lnSpc>
              <a:spcBef>
                <a:spcPts val="0"/>
              </a:spcBef>
              <a:spcAft>
                <a:spcPts val="0"/>
              </a:spcAft>
              <a:buSzPct val="100000"/>
              <a:buChar char="•"/>
            </a:pPr>
            <a:r>
              <a:rPr lang="en-GB"/>
              <a:t>As previously discussed on the above, the best practice will be based on the unique situation applicable to the team and the project, together with the companies policies, guilines. </a:t>
            </a:r>
            <a:endParaRPr/>
          </a:p>
          <a:p>
            <a:pPr indent="0" lvl="0" marL="177800" rtl="0" algn="l">
              <a:lnSpc>
                <a:spcPct val="120000"/>
              </a:lnSpc>
              <a:spcBef>
                <a:spcPts val="0"/>
              </a:spcBef>
              <a:spcAft>
                <a:spcPts val="0"/>
              </a:spcAft>
              <a:buNone/>
            </a:pPr>
            <a:r>
              <a:rPr lang="en-GB"/>
              <a:t> </a:t>
            </a:r>
            <a:endParaRPr/>
          </a:p>
          <a:p>
            <a:pPr indent="0" lvl="0" marL="0" rtl="0" algn="l">
              <a:lnSpc>
                <a:spcPct val="120000"/>
              </a:lnSpc>
              <a:spcBef>
                <a:spcPts val="800"/>
              </a:spcBef>
              <a:spcAft>
                <a:spcPts val="0"/>
              </a:spcAft>
              <a:buSzPct val="100000"/>
              <a:buNone/>
            </a:pPr>
            <a:r>
              <a:rPr lang="en-GB"/>
              <a:t>    </a:t>
            </a:r>
            <a:r>
              <a:rPr b="1" lang="en-GB"/>
              <a:t>Scenario  A :  </a:t>
            </a:r>
            <a:endParaRPr b="1"/>
          </a:p>
          <a:p>
            <a:pPr indent="0" lvl="0" marL="0" rtl="0" algn="l">
              <a:lnSpc>
                <a:spcPct val="120000"/>
              </a:lnSpc>
              <a:spcBef>
                <a:spcPts val="800"/>
              </a:spcBef>
              <a:spcAft>
                <a:spcPts val="0"/>
              </a:spcAft>
              <a:buSzPct val="100000"/>
              <a:buNone/>
            </a:pPr>
            <a:r>
              <a:rPr lang="en-GB"/>
              <a:t>           For a small project inside the  organization where all team members are working to develop the software, peer-code review will help with any of the code review tool available in the Github API .</a:t>
            </a:r>
            <a:endParaRPr/>
          </a:p>
          <a:p>
            <a:pPr indent="0" lvl="0" marL="0" rtl="0" algn="l">
              <a:lnSpc>
                <a:spcPct val="120000"/>
              </a:lnSpc>
              <a:spcBef>
                <a:spcPts val="800"/>
              </a:spcBef>
              <a:spcAft>
                <a:spcPts val="0"/>
              </a:spcAft>
              <a:buSzPct val="100000"/>
              <a:buNone/>
            </a:pPr>
            <a:r>
              <a:rPr lang="en-GB"/>
              <a:t>    </a:t>
            </a:r>
            <a:r>
              <a:rPr b="1" lang="en-GB"/>
              <a:t>Scenario B :  </a:t>
            </a:r>
            <a:endParaRPr b="1"/>
          </a:p>
          <a:p>
            <a:pPr indent="0" lvl="0" marL="0" rtl="0" algn="l">
              <a:lnSpc>
                <a:spcPct val="120000"/>
              </a:lnSpc>
              <a:spcBef>
                <a:spcPts val="800"/>
              </a:spcBef>
              <a:spcAft>
                <a:spcPts val="0"/>
              </a:spcAft>
              <a:buSzPct val="100000"/>
              <a:buNone/>
            </a:pPr>
            <a:r>
              <a:rPr lang="en-GB"/>
              <a:t>             For a small or big  project inside the organization where all the  team members are working to develop the software . A </a:t>
            </a:r>
            <a:r>
              <a:rPr lang="en-GB"/>
              <a:t>dedicated</a:t>
            </a:r>
            <a:r>
              <a:rPr lang="en-GB"/>
              <a:t> Reviewer is required to complete the CodeQL </a:t>
            </a:r>
            <a:r>
              <a:rPr lang="en-GB"/>
              <a:t>analysis</a:t>
            </a:r>
            <a:r>
              <a:rPr lang="en-GB"/>
              <a:t> with Github API .</a:t>
            </a:r>
            <a:endParaRPr/>
          </a:p>
          <a:p>
            <a:pPr indent="-76200" lvl="0" marL="177800" rtl="0" algn="l">
              <a:lnSpc>
                <a:spcPct val="120000"/>
              </a:lnSpc>
              <a:spcBef>
                <a:spcPts val="800"/>
              </a:spcBef>
              <a:spcAft>
                <a:spcPts val="0"/>
              </a:spcAft>
              <a:buSzPct val="100000"/>
              <a:buNone/>
            </a:pPr>
            <a:r>
              <a:t/>
            </a:r>
            <a:endParaRPr/>
          </a:p>
          <a:p>
            <a:pPr indent="-76200" lvl="0" marL="177800" rtl="0" algn="l">
              <a:lnSpc>
                <a:spcPct val="120000"/>
              </a:lnSpc>
              <a:spcBef>
                <a:spcPts val="800"/>
              </a:spcBef>
              <a:spcAft>
                <a:spcPts val="0"/>
              </a:spcAft>
              <a:buSzPct val="100000"/>
              <a:buNone/>
            </a:pPr>
            <a:r>
              <a:t/>
            </a:r>
            <a:endParaRPr/>
          </a:p>
          <a:p>
            <a:pPr indent="-76200" lvl="0" marL="177800" rtl="0" algn="l">
              <a:lnSpc>
                <a:spcPct val="120000"/>
              </a:lnSpc>
              <a:spcBef>
                <a:spcPts val="800"/>
              </a:spcBef>
              <a:spcAft>
                <a:spcPts val="0"/>
              </a:spcAft>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3"/>
          <p:cNvPicPr preferRelativeResize="0"/>
          <p:nvPr/>
        </p:nvPicPr>
        <p:blipFill rotWithShape="1">
          <a:blip r:embed="rId3">
            <a:alphaModFix/>
          </a:blip>
          <a:srcRect b="0" l="0" r="0" t="0"/>
          <a:stretch/>
        </p:blipFill>
        <p:spPr>
          <a:xfrm>
            <a:off x="144780" y="939936"/>
            <a:ext cx="3771900" cy="2932262"/>
          </a:xfrm>
          <a:prstGeom prst="rect">
            <a:avLst/>
          </a:prstGeom>
          <a:noFill/>
          <a:ln>
            <a:noFill/>
          </a:ln>
        </p:spPr>
      </p:pic>
      <p:pic>
        <p:nvPicPr>
          <p:cNvPr id="203" name="Google Shape;203;p33"/>
          <p:cNvPicPr preferRelativeResize="0"/>
          <p:nvPr/>
        </p:nvPicPr>
        <p:blipFill rotWithShape="1">
          <a:blip r:embed="rId4">
            <a:alphaModFix/>
          </a:blip>
          <a:srcRect b="0" l="0" r="0" t="0"/>
          <a:stretch/>
        </p:blipFill>
        <p:spPr>
          <a:xfrm>
            <a:off x="4571999" y="939936"/>
            <a:ext cx="3771900" cy="2932262"/>
          </a:xfrm>
          <a:prstGeom prst="rect">
            <a:avLst/>
          </a:prstGeom>
          <a:noFill/>
          <a:ln>
            <a:noFill/>
          </a:ln>
        </p:spPr>
      </p:pic>
      <p:sp>
        <p:nvSpPr>
          <p:cNvPr id="204" name="Google Shape;204;p33"/>
          <p:cNvSpPr txBox="1"/>
          <p:nvPr/>
        </p:nvSpPr>
        <p:spPr>
          <a:xfrm>
            <a:off x="144775" y="60952"/>
            <a:ext cx="3764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200">
                <a:solidFill>
                  <a:schemeClr val="dk1"/>
                </a:solidFill>
                <a:latin typeface="Gill Sans"/>
                <a:ea typeface="Gill Sans"/>
                <a:cs typeface="Gill Sans"/>
                <a:sym typeface="Gill Sans"/>
              </a:rPr>
              <a:t>Below image display </a:t>
            </a:r>
            <a:r>
              <a:rPr lang="en-GB" sz="1200">
                <a:solidFill>
                  <a:schemeClr val="dk1"/>
                </a:solidFill>
                <a:latin typeface="Gill Sans"/>
                <a:ea typeface="Gill Sans"/>
                <a:cs typeface="Gill Sans"/>
                <a:sym typeface="Gill Sans"/>
              </a:rPr>
              <a:t>shows the list of project contributors </a:t>
            </a:r>
            <a:r>
              <a:rPr lang="en-GB" sz="1200">
                <a:solidFill>
                  <a:schemeClr val="dk1"/>
                </a:solidFill>
                <a:latin typeface="Gill Sans"/>
                <a:ea typeface="Gill Sans"/>
                <a:cs typeface="Gill Sans"/>
                <a:sym typeface="Gill Sans"/>
              </a:rPr>
              <a:t> .</a:t>
            </a:r>
            <a:endParaRPr sz="1200"/>
          </a:p>
        </p:txBody>
      </p:sp>
      <p:sp>
        <p:nvSpPr>
          <p:cNvPr id="205" name="Google Shape;205;p33"/>
          <p:cNvSpPr txBox="1"/>
          <p:nvPr/>
        </p:nvSpPr>
        <p:spPr>
          <a:xfrm>
            <a:off x="4571999" y="0"/>
            <a:ext cx="36120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a:solidFill>
                  <a:schemeClr val="dk1"/>
                </a:solidFill>
                <a:latin typeface="Gill Sans"/>
                <a:ea typeface="Gill Sans"/>
                <a:cs typeface="Gill Sans"/>
                <a:sym typeface="Gill Sans"/>
              </a:rPr>
              <a:t>This shows how to add external </a:t>
            </a:r>
            <a:r>
              <a:rPr lang="en-GB">
                <a:solidFill>
                  <a:schemeClr val="dk1"/>
                </a:solidFill>
                <a:latin typeface="Gill Sans"/>
                <a:ea typeface="Gill Sans"/>
                <a:cs typeface="Gill Sans"/>
                <a:sym typeface="Gill Sans"/>
              </a:rPr>
              <a:t>reviewers</a:t>
            </a:r>
            <a:r>
              <a:rPr lang="en-GB">
                <a:solidFill>
                  <a:schemeClr val="dk1"/>
                </a:solidFill>
                <a:latin typeface="Gill Sans"/>
                <a:ea typeface="Gill Sans"/>
                <a:cs typeface="Gill Sans"/>
                <a:sym typeface="Gill Sans"/>
              </a:rPr>
              <a:t> to the project.</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