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5"/>
  </p:handoutMasterIdLst>
  <p:sldIdLst>
    <p:sldId id="273" r:id="rId5"/>
    <p:sldId id="276" r:id="rId6"/>
    <p:sldId id="302" r:id="rId7"/>
    <p:sldId id="303" r:id="rId8"/>
    <p:sldId id="307" r:id="rId9"/>
    <p:sldId id="308" r:id="rId10"/>
    <p:sldId id="304" r:id="rId11"/>
    <p:sldId id="305" r:id="rId12"/>
    <p:sldId id="306" r:id="rId13"/>
    <p:sldId id="265" r:id="rId14"/>
  </p:sldIdLst>
  <p:sldSz cx="18300700" cy="13716000"/>
  <p:notesSz cx="18300700" cy="1371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6">
          <p15:clr>
            <a:srgbClr val="A4A3A4"/>
          </p15:clr>
        </p15:guide>
        <p15:guide id="2" pos="4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320">
          <p15:clr>
            <a:srgbClr val="A4A3A4"/>
          </p15:clr>
        </p15:guide>
        <p15:guide id="2" pos="57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  <a:srgbClr val="FFFFFF"/>
    <a:srgbClr val="FFC233"/>
    <a:srgbClr val="FF0000"/>
    <a:srgbClr val="9A2D65"/>
    <a:srgbClr val="27AAFF"/>
    <a:srgbClr val="61BC4D"/>
    <a:srgbClr val="005096"/>
    <a:srgbClr val="E5001C"/>
    <a:srgbClr val="831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34" d="100"/>
          <a:sy n="34" d="100"/>
        </p:scale>
        <p:origin x="1452" y="96"/>
      </p:cViewPr>
      <p:guideLst>
        <p:guide orient="horz" pos="7776"/>
        <p:guide pos="4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292" y="-78"/>
      </p:cViewPr>
      <p:guideLst>
        <p:guide orient="horz" pos="4320"/>
        <p:guide pos="57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685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10366375" y="0"/>
            <a:ext cx="7929563" cy="685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6415F-3C45-40EC-BC60-C3F7B929C59A}" type="datetimeFigureOut">
              <a:rPr lang="pt-BR" smtClean="0"/>
              <a:t>23/12/2020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3028613"/>
            <a:ext cx="7929563" cy="685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10366375" y="13028613"/>
            <a:ext cx="7929563" cy="685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A3894-17B6-476F-AD03-1FAB4ACDD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044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grpSp>
        <p:nvGrpSpPr>
          <p:cNvPr id="10" name="Grupo 9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2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6" name="Imagem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950" y="10988890"/>
            <a:ext cx="2209799" cy="173651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49" y="10977207"/>
            <a:ext cx="2212067" cy="1736508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150" y="11201399"/>
            <a:ext cx="2788232" cy="171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ção de capítulo 2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 userDrawn="1"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Grupo 7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10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555" y="12241431"/>
            <a:ext cx="1248371" cy="9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3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ção de capítulo 2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 userDrawn="1"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32" name="Grupo 31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33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0" y="12350260"/>
            <a:ext cx="1676400" cy="10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6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ção de capítulo 1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older 2"/>
          <p:cNvSpPr>
            <a:spLocks noGrp="1"/>
          </p:cNvSpPr>
          <p:nvPr userDrawn="1"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9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object 4"/>
          <p:cNvSpPr/>
          <p:nvPr userDrawn="1"/>
        </p:nvSpPr>
        <p:spPr>
          <a:xfrm flipV="1">
            <a:off x="-2" y="12763904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Grupo 7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11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6" name="Imagem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350" y="12350260"/>
            <a:ext cx="1676400" cy="103293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551" y="12241146"/>
            <a:ext cx="1250381" cy="9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3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ção de capítulo 1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older 2"/>
          <p:cNvSpPr>
            <a:spLocks noGrp="1"/>
          </p:cNvSpPr>
          <p:nvPr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3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object 4"/>
          <p:cNvSpPr/>
          <p:nvPr userDrawn="1"/>
        </p:nvSpPr>
        <p:spPr>
          <a:xfrm flipV="1">
            <a:off x="-2" y="12763904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9" name="Grupo 8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10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555" y="12241431"/>
            <a:ext cx="1248371" cy="98099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350" y="12350260"/>
            <a:ext cx="1676400" cy="10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8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ção de capítulo 1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older 2"/>
          <p:cNvSpPr>
            <a:spLocks noGrp="1"/>
          </p:cNvSpPr>
          <p:nvPr userDrawn="1"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9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object 4"/>
          <p:cNvSpPr/>
          <p:nvPr userDrawn="1"/>
        </p:nvSpPr>
        <p:spPr>
          <a:xfrm flipV="1">
            <a:off x="-2" y="12763904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Grupo 7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12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151" y="12252831"/>
            <a:ext cx="1249099" cy="98157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551" y="12241146"/>
            <a:ext cx="1250381" cy="9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47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0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8" name="object 30"/>
          <p:cNvSpPr txBox="1">
            <a:spLocks/>
          </p:cNvSpPr>
          <p:nvPr userDrawn="1"/>
        </p:nvSpPr>
        <p:spPr>
          <a:xfrm>
            <a:off x="12045952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object 4"/>
          <p:cNvSpPr/>
          <p:nvPr userDrawn="1"/>
        </p:nvSpPr>
        <p:spPr>
          <a:xfrm flipV="1">
            <a:off x="-1" y="12763905"/>
            <a:ext cx="12503152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13" name="Grupo 12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5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40" name="Imagem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750" y="12349215"/>
            <a:ext cx="1676400" cy="103502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249" y="12252831"/>
            <a:ext cx="1249101" cy="981570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550" y="12241146"/>
            <a:ext cx="1250383" cy="9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12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0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8" name="Imagem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555" y="12241935"/>
            <a:ext cx="1248371" cy="9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2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0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37" name="Grupo 36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38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555" y="12241431"/>
            <a:ext cx="1248371" cy="9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1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0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0" y="12349215"/>
            <a:ext cx="1676400" cy="10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5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0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8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object 4"/>
          <p:cNvSpPr/>
          <p:nvPr userDrawn="1"/>
        </p:nvSpPr>
        <p:spPr>
          <a:xfrm flipV="1">
            <a:off x="-2" y="12725400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11" name="Grupo 10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8" name="Imagem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350" y="12349215"/>
            <a:ext cx="1676400" cy="103502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555" y="12241935"/>
            <a:ext cx="1248371" cy="9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7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883" y="10978098"/>
            <a:ext cx="2209798" cy="17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53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39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36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9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object 4"/>
          <p:cNvSpPr/>
          <p:nvPr userDrawn="1"/>
        </p:nvSpPr>
        <p:spPr>
          <a:xfrm flipV="1">
            <a:off x="-2" y="12725400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10" name="Grupo 9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1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8" name="Imagem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555" y="12241431"/>
            <a:ext cx="1248371" cy="98099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350" y="12349215"/>
            <a:ext cx="1676400" cy="1035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0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8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object 4"/>
          <p:cNvSpPr/>
          <p:nvPr userDrawn="1"/>
        </p:nvSpPr>
        <p:spPr>
          <a:xfrm flipV="1">
            <a:off x="-2" y="12725400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11" name="Grupo 10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8" name="Imagem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150" y="12252831"/>
            <a:ext cx="1249101" cy="98157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550" y="12241146"/>
            <a:ext cx="1250383" cy="9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01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8" name="object 30"/>
          <p:cNvSpPr txBox="1">
            <a:spLocks/>
          </p:cNvSpPr>
          <p:nvPr userDrawn="1"/>
        </p:nvSpPr>
        <p:spPr>
          <a:xfrm>
            <a:off x="12045952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object 4"/>
          <p:cNvSpPr/>
          <p:nvPr userDrawn="1"/>
        </p:nvSpPr>
        <p:spPr>
          <a:xfrm flipV="1">
            <a:off x="-1" y="12763905"/>
            <a:ext cx="12503152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10" name="Grupo 9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1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8" name="Imagem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750" y="12349215"/>
            <a:ext cx="1676400" cy="1035024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249" y="12252831"/>
            <a:ext cx="1249101" cy="98157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550" y="12241146"/>
            <a:ext cx="1250383" cy="9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3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Grupo 7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0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192" y="12241431"/>
            <a:ext cx="1249098" cy="9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58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Grupo 7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0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192" y="12241146"/>
            <a:ext cx="1249098" cy="9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343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Grupo 7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0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200" y="12360829"/>
            <a:ext cx="1676400" cy="10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77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8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object 4"/>
          <p:cNvSpPr/>
          <p:nvPr userDrawn="1"/>
        </p:nvSpPr>
        <p:spPr>
          <a:xfrm flipV="1">
            <a:off x="-2" y="12725400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10" name="Grupo 9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1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550" y="12349215"/>
            <a:ext cx="1676400" cy="1035024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192" y="12241431"/>
            <a:ext cx="1249098" cy="9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89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36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9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object 4"/>
          <p:cNvSpPr/>
          <p:nvPr userDrawn="1"/>
        </p:nvSpPr>
        <p:spPr>
          <a:xfrm flipV="1">
            <a:off x="-2" y="12725400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9" name="Grupo 8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0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550" y="12349215"/>
            <a:ext cx="1676400" cy="103502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192" y="12241146"/>
            <a:ext cx="1249098" cy="9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511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8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object 4"/>
          <p:cNvSpPr/>
          <p:nvPr userDrawn="1"/>
        </p:nvSpPr>
        <p:spPr>
          <a:xfrm flipV="1">
            <a:off x="-2" y="12725400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10" name="Grupo 9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1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150" y="12252831"/>
            <a:ext cx="1249101" cy="98157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550" y="12241146"/>
            <a:ext cx="1250383" cy="9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9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75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9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883" y="10977207"/>
            <a:ext cx="2209798" cy="1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09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Grupo 60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62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7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0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3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4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350" y="11658052"/>
            <a:ext cx="4054376" cy="121974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885" y="11322614"/>
            <a:ext cx="1820845" cy="143086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776" y="11322614"/>
            <a:ext cx="1822715" cy="1430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Grupo 36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39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776" y="11322614"/>
            <a:ext cx="1822715" cy="14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15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Grupo 36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38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711" y="11322614"/>
            <a:ext cx="1820845" cy="14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74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Grupo 36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38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553" y="11405882"/>
            <a:ext cx="4892570" cy="14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95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Imagem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776" y="11322614"/>
            <a:ext cx="1822715" cy="1430860"/>
          </a:xfrm>
          <a:prstGeom prst="rect">
            <a:avLst/>
          </a:prstGeom>
        </p:spPr>
      </p:pic>
      <p:grpSp>
        <p:nvGrpSpPr>
          <p:cNvPr id="37" name="Grupo 36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39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0" y="11658052"/>
            <a:ext cx="4054376" cy="12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446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Grupo 36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38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711" y="11322614"/>
            <a:ext cx="1820845" cy="143086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0" y="11658052"/>
            <a:ext cx="4054376" cy="12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297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Grupo 36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40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885" y="11322614"/>
            <a:ext cx="1820845" cy="143086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776" y="11322614"/>
            <a:ext cx="1822715" cy="14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3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7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0" y="11201399"/>
            <a:ext cx="2788232" cy="171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9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grpSp>
        <p:nvGrpSpPr>
          <p:cNvPr id="32" name="Grupo 31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33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883" y="10978098"/>
            <a:ext cx="2209798" cy="1734726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118" y="11201399"/>
            <a:ext cx="2788232" cy="171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6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10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883" y="10977207"/>
            <a:ext cx="2209798" cy="173650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118" y="11201399"/>
            <a:ext cx="2788232" cy="171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1301751" y="12221767"/>
            <a:ext cx="2900945" cy="275033"/>
            <a:chOff x="10175875" y="5741988"/>
            <a:chExt cx="2813050" cy="266700"/>
          </a:xfrm>
          <a:solidFill>
            <a:srgbClr val="E30613"/>
          </a:solidFill>
        </p:grpSpPr>
        <p:sp>
          <p:nvSpPr>
            <p:cNvPr id="9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950" y="10988890"/>
            <a:ext cx="2209799" cy="1736510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49" y="10977207"/>
            <a:ext cx="2212067" cy="1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7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 1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older 2"/>
          <p:cNvSpPr>
            <a:spLocks noGrp="1"/>
          </p:cNvSpPr>
          <p:nvPr userDrawn="1"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3" name="object 30"/>
          <p:cNvSpPr txBox="1">
            <a:spLocks/>
          </p:cNvSpPr>
          <p:nvPr userDrawn="1"/>
        </p:nvSpPr>
        <p:spPr>
          <a:xfrm>
            <a:off x="12045952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object 4"/>
          <p:cNvSpPr/>
          <p:nvPr userDrawn="1"/>
        </p:nvSpPr>
        <p:spPr>
          <a:xfrm flipV="1">
            <a:off x="-1" y="12763905"/>
            <a:ext cx="12503152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38" name="Grupo 37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39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750" y="12350260"/>
            <a:ext cx="1676400" cy="1032933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250" y="12252831"/>
            <a:ext cx="1249099" cy="98157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551" y="12241146"/>
            <a:ext cx="1250381" cy="9815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 2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 userDrawn="1"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7" name="Grupo 6"/>
          <p:cNvGrpSpPr/>
          <p:nvPr userDrawn="1"/>
        </p:nvGrpSpPr>
        <p:grpSpPr>
          <a:xfrm>
            <a:off x="692150" y="13197072"/>
            <a:ext cx="1787695" cy="169488"/>
            <a:chOff x="10175875" y="5741988"/>
            <a:chExt cx="2813050" cy="266700"/>
          </a:xfrm>
          <a:solidFill>
            <a:schemeClr val="bg1"/>
          </a:solidFill>
        </p:grpSpPr>
        <p:sp>
          <p:nvSpPr>
            <p:cNvPr id="9" name="Freeform 76"/>
            <p:cNvSpPr>
              <a:spLocks/>
            </p:cNvSpPr>
            <p:nvPr/>
          </p:nvSpPr>
          <p:spPr bwMode="auto">
            <a:xfrm>
              <a:off x="11728450" y="5741988"/>
              <a:ext cx="233363" cy="219075"/>
            </a:xfrm>
            <a:custGeom>
              <a:avLst/>
              <a:gdLst>
                <a:gd name="T0" fmla="*/ 210 w 293"/>
                <a:gd name="T1" fmla="*/ 127 h 275"/>
                <a:gd name="T2" fmla="*/ 205 w 293"/>
                <a:gd name="T3" fmla="*/ 105 h 275"/>
                <a:gd name="T4" fmla="*/ 156 w 293"/>
                <a:gd name="T5" fmla="*/ 18 h 275"/>
                <a:gd name="T6" fmla="*/ 151 w 293"/>
                <a:gd name="T7" fmla="*/ 8 h 275"/>
                <a:gd name="T8" fmla="*/ 146 w 293"/>
                <a:gd name="T9" fmla="*/ 3 h 275"/>
                <a:gd name="T10" fmla="*/ 143 w 293"/>
                <a:gd name="T11" fmla="*/ 10 h 275"/>
                <a:gd name="T12" fmla="*/ 140 w 293"/>
                <a:gd name="T13" fmla="*/ 27 h 275"/>
                <a:gd name="T14" fmla="*/ 140 w 293"/>
                <a:gd name="T15" fmla="*/ 42 h 275"/>
                <a:gd name="T16" fmla="*/ 143 w 293"/>
                <a:gd name="T17" fmla="*/ 58 h 275"/>
                <a:gd name="T18" fmla="*/ 183 w 293"/>
                <a:gd name="T19" fmla="*/ 128 h 275"/>
                <a:gd name="T20" fmla="*/ 188 w 293"/>
                <a:gd name="T21" fmla="*/ 137 h 275"/>
                <a:gd name="T22" fmla="*/ 191 w 293"/>
                <a:gd name="T23" fmla="*/ 153 h 275"/>
                <a:gd name="T24" fmla="*/ 191 w 293"/>
                <a:gd name="T25" fmla="*/ 168 h 275"/>
                <a:gd name="T26" fmla="*/ 188 w 293"/>
                <a:gd name="T27" fmla="*/ 185 h 275"/>
                <a:gd name="T28" fmla="*/ 181 w 293"/>
                <a:gd name="T29" fmla="*/ 195 h 275"/>
                <a:gd name="T30" fmla="*/ 178 w 293"/>
                <a:gd name="T31" fmla="*/ 187 h 275"/>
                <a:gd name="T32" fmla="*/ 141 w 293"/>
                <a:gd name="T33" fmla="*/ 118 h 275"/>
                <a:gd name="T34" fmla="*/ 120 w 293"/>
                <a:gd name="T35" fmla="*/ 82 h 275"/>
                <a:gd name="T36" fmla="*/ 113 w 293"/>
                <a:gd name="T37" fmla="*/ 62 h 275"/>
                <a:gd name="T38" fmla="*/ 110 w 293"/>
                <a:gd name="T39" fmla="*/ 65 h 275"/>
                <a:gd name="T40" fmla="*/ 105 w 293"/>
                <a:gd name="T41" fmla="*/ 80 h 275"/>
                <a:gd name="T42" fmla="*/ 101 w 293"/>
                <a:gd name="T43" fmla="*/ 97 h 275"/>
                <a:gd name="T44" fmla="*/ 105 w 293"/>
                <a:gd name="T45" fmla="*/ 113 h 275"/>
                <a:gd name="T46" fmla="*/ 110 w 293"/>
                <a:gd name="T47" fmla="*/ 128 h 275"/>
                <a:gd name="T48" fmla="*/ 146 w 293"/>
                <a:gd name="T49" fmla="*/ 192 h 275"/>
                <a:gd name="T50" fmla="*/ 151 w 293"/>
                <a:gd name="T51" fmla="*/ 200 h 275"/>
                <a:gd name="T52" fmla="*/ 155 w 293"/>
                <a:gd name="T53" fmla="*/ 215 h 275"/>
                <a:gd name="T54" fmla="*/ 155 w 293"/>
                <a:gd name="T55" fmla="*/ 232 h 275"/>
                <a:gd name="T56" fmla="*/ 151 w 293"/>
                <a:gd name="T57" fmla="*/ 248 h 275"/>
                <a:gd name="T58" fmla="*/ 145 w 293"/>
                <a:gd name="T59" fmla="*/ 258 h 275"/>
                <a:gd name="T60" fmla="*/ 141 w 293"/>
                <a:gd name="T61" fmla="*/ 248 h 275"/>
                <a:gd name="T62" fmla="*/ 91 w 293"/>
                <a:gd name="T63" fmla="*/ 160 h 275"/>
                <a:gd name="T64" fmla="*/ 88 w 293"/>
                <a:gd name="T65" fmla="*/ 152 h 275"/>
                <a:gd name="T66" fmla="*/ 83 w 293"/>
                <a:gd name="T67" fmla="*/ 133 h 275"/>
                <a:gd name="T68" fmla="*/ 83 w 293"/>
                <a:gd name="T69" fmla="*/ 125 h 275"/>
                <a:gd name="T70" fmla="*/ 50 w 293"/>
                <a:gd name="T71" fmla="*/ 137 h 275"/>
                <a:gd name="T72" fmla="*/ 23 w 293"/>
                <a:gd name="T73" fmla="*/ 153 h 275"/>
                <a:gd name="T74" fmla="*/ 6 w 293"/>
                <a:gd name="T75" fmla="*/ 173 h 275"/>
                <a:gd name="T76" fmla="*/ 0 w 293"/>
                <a:gd name="T77" fmla="*/ 197 h 275"/>
                <a:gd name="T78" fmla="*/ 1 w 293"/>
                <a:gd name="T79" fmla="*/ 205 h 275"/>
                <a:gd name="T80" fmla="*/ 6 w 293"/>
                <a:gd name="T81" fmla="*/ 220 h 275"/>
                <a:gd name="T82" fmla="*/ 18 w 293"/>
                <a:gd name="T83" fmla="*/ 235 h 275"/>
                <a:gd name="T84" fmla="*/ 43 w 293"/>
                <a:gd name="T85" fmla="*/ 253 h 275"/>
                <a:gd name="T86" fmla="*/ 90 w 293"/>
                <a:gd name="T87" fmla="*/ 270 h 275"/>
                <a:gd name="T88" fmla="*/ 146 w 293"/>
                <a:gd name="T89" fmla="*/ 275 h 275"/>
                <a:gd name="T90" fmla="*/ 176 w 293"/>
                <a:gd name="T91" fmla="*/ 273 h 275"/>
                <a:gd name="T92" fmla="*/ 228 w 293"/>
                <a:gd name="T93" fmla="*/ 262 h 275"/>
                <a:gd name="T94" fmla="*/ 268 w 293"/>
                <a:gd name="T95" fmla="*/ 242 h 275"/>
                <a:gd name="T96" fmla="*/ 282 w 293"/>
                <a:gd name="T97" fmla="*/ 227 h 275"/>
                <a:gd name="T98" fmla="*/ 290 w 293"/>
                <a:gd name="T99" fmla="*/ 212 h 275"/>
                <a:gd name="T100" fmla="*/ 293 w 293"/>
                <a:gd name="T101" fmla="*/ 197 h 275"/>
                <a:gd name="T102" fmla="*/ 292 w 293"/>
                <a:gd name="T103" fmla="*/ 185 h 275"/>
                <a:gd name="T104" fmla="*/ 280 w 293"/>
                <a:gd name="T105" fmla="*/ 165 h 275"/>
                <a:gd name="T106" fmla="*/ 258 w 293"/>
                <a:gd name="T107" fmla="*/ 147 h 275"/>
                <a:gd name="T108" fmla="*/ 228 w 293"/>
                <a:gd name="T109" fmla="*/ 132 h 275"/>
                <a:gd name="T110" fmla="*/ 210 w 293"/>
                <a:gd name="T111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275">
                  <a:moveTo>
                    <a:pt x="210" y="127"/>
                  </a:moveTo>
                  <a:lnTo>
                    <a:pt x="210" y="127"/>
                  </a:lnTo>
                  <a:lnTo>
                    <a:pt x="208" y="112"/>
                  </a:lnTo>
                  <a:lnTo>
                    <a:pt x="205" y="105"/>
                  </a:lnTo>
                  <a:lnTo>
                    <a:pt x="201" y="98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1" y="8"/>
                  </a:lnTo>
                  <a:lnTo>
                    <a:pt x="150" y="0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3" y="10"/>
                  </a:lnTo>
                  <a:lnTo>
                    <a:pt x="141" y="18"/>
                  </a:lnTo>
                  <a:lnTo>
                    <a:pt x="140" y="27"/>
                  </a:lnTo>
                  <a:lnTo>
                    <a:pt x="138" y="33"/>
                  </a:lnTo>
                  <a:lnTo>
                    <a:pt x="140" y="42"/>
                  </a:lnTo>
                  <a:lnTo>
                    <a:pt x="141" y="50"/>
                  </a:lnTo>
                  <a:lnTo>
                    <a:pt x="143" y="58"/>
                  </a:lnTo>
                  <a:lnTo>
                    <a:pt x="146" y="65"/>
                  </a:lnTo>
                  <a:lnTo>
                    <a:pt x="183" y="128"/>
                  </a:lnTo>
                  <a:lnTo>
                    <a:pt x="183" y="128"/>
                  </a:lnTo>
                  <a:lnTo>
                    <a:pt x="188" y="137"/>
                  </a:lnTo>
                  <a:lnTo>
                    <a:pt x="190" y="145"/>
                  </a:lnTo>
                  <a:lnTo>
                    <a:pt x="191" y="153"/>
                  </a:lnTo>
                  <a:lnTo>
                    <a:pt x="191" y="160"/>
                  </a:lnTo>
                  <a:lnTo>
                    <a:pt x="191" y="168"/>
                  </a:lnTo>
                  <a:lnTo>
                    <a:pt x="190" y="177"/>
                  </a:lnTo>
                  <a:lnTo>
                    <a:pt x="188" y="185"/>
                  </a:lnTo>
                  <a:lnTo>
                    <a:pt x="183" y="192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78" y="187"/>
                  </a:lnTo>
                  <a:lnTo>
                    <a:pt x="175" y="177"/>
                  </a:lnTo>
                  <a:lnTo>
                    <a:pt x="141" y="118"/>
                  </a:lnTo>
                  <a:lnTo>
                    <a:pt x="120" y="82"/>
                  </a:lnTo>
                  <a:lnTo>
                    <a:pt x="120" y="82"/>
                  </a:lnTo>
                  <a:lnTo>
                    <a:pt x="115" y="72"/>
                  </a:lnTo>
                  <a:lnTo>
                    <a:pt x="113" y="62"/>
                  </a:lnTo>
                  <a:lnTo>
                    <a:pt x="110" y="65"/>
                  </a:lnTo>
                  <a:lnTo>
                    <a:pt x="110" y="65"/>
                  </a:lnTo>
                  <a:lnTo>
                    <a:pt x="106" y="73"/>
                  </a:lnTo>
                  <a:lnTo>
                    <a:pt x="105" y="80"/>
                  </a:lnTo>
                  <a:lnTo>
                    <a:pt x="103" y="88"/>
                  </a:lnTo>
                  <a:lnTo>
                    <a:pt x="101" y="97"/>
                  </a:lnTo>
                  <a:lnTo>
                    <a:pt x="103" y="105"/>
                  </a:lnTo>
                  <a:lnTo>
                    <a:pt x="105" y="113"/>
                  </a:lnTo>
                  <a:lnTo>
                    <a:pt x="106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51" y="200"/>
                  </a:lnTo>
                  <a:lnTo>
                    <a:pt x="153" y="207"/>
                  </a:lnTo>
                  <a:lnTo>
                    <a:pt x="155" y="215"/>
                  </a:lnTo>
                  <a:lnTo>
                    <a:pt x="155" y="223"/>
                  </a:lnTo>
                  <a:lnTo>
                    <a:pt x="155" y="232"/>
                  </a:lnTo>
                  <a:lnTo>
                    <a:pt x="153" y="240"/>
                  </a:lnTo>
                  <a:lnTo>
                    <a:pt x="151" y="248"/>
                  </a:lnTo>
                  <a:lnTo>
                    <a:pt x="146" y="255"/>
                  </a:lnTo>
                  <a:lnTo>
                    <a:pt x="145" y="258"/>
                  </a:lnTo>
                  <a:lnTo>
                    <a:pt x="145" y="258"/>
                  </a:lnTo>
                  <a:lnTo>
                    <a:pt x="141" y="248"/>
                  </a:lnTo>
                  <a:lnTo>
                    <a:pt x="138" y="238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88" y="152"/>
                  </a:lnTo>
                  <a:lnTo>
                    <a:pt x="85" y="143"/>
                  </a:lnTo>
                  <a:lnTo>
                    <a:pt x="83" y="133"/>
                  </a:lnTo>
                  <a:lnTo>
                    <a:pt x="83" y="125"/>
                  </a:lnTo>
                  <a:lnTo>
                    <a:pt x="83" y="125"/>
                  </a:lnTo>
                  <a:lnTo>
                    <a:pt x="66" y="130"/>
                  </a:lnTo>
                  <a:lnTo>
                    <a:pt x="50" y="137"/>
                  </a:lnTo>
                  <a:lnTo>
                    <a:pt x="35" y="145"/>
                  </a:lnTo>
                  <a:lnTo>
                    <a:pt x="23" y="153"/>
                  </a:lnTo>
                  <a:lnTo>
                    <a:pt x="13" y="163"/>
                  </a:lnTo>
                  <a:lnTo>
                    <a:pt x="6" y="173"/>
                  </a:lnTo>
                  <a:lnTo>
                    <a:pt x="1" y="185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205"/>
                  </a:lnTo>
                  <a:lnTo>
                    <a:pt x="3" y="212"/>
                  </a:lnTo>
                  <a:lnTo>
                    <a:pt x="6" y="220"/>
                  </a:lnTo>
                  <a:lnTo>
                    <a:pt x="11" y="227"/>
                  </a:lnTo>
                  <a:lnTo>
                    <a:pt x="18" y="235"/>
                  </a:lnTo>
                  <a:lnTo>
                    <a:pt x="25" y="242"/>
                  </a:lnTo>
                  <a:lnTo>
                    <a:pt x="43" y="253"/>
                  </a:lnTo>
                  <a:lnTo>
                    <a:pt x="65" y="262"/>
                  </a:lnTo>
                  <a:lnTo>
                    <a:pt x="90" y="270"/>
                  </a:lnTo>
                  <a:lnTo>
                    <a:pt x="116" y="273"/>
                  </a:lnTo>
                  <a:lnTo>
                    <a:pt x="146" y="275"/>
                  </a:lnTo>
                  <a:lnTo>
                    <a:pt x="146" y="275"/>
                  </a:lnTo>
                  <a:lnTo>
                    <a:pt x="176" y="273"/>
                  </a:lnTo>
                  <a:lnTo>
                    <a:pt x="203" y="270"/>
                  </a:lnTo>
                  <a:lnTo>
                    <a:pt x="228" y="262"/>
                  </a:lnTo>
                  <a:lnTo>
                    <a:pt x="250" y="253"/>
                  </a:lnTo>
                  <a:lnTo>
                    <a:pt x="268" y="242"/>
                  </a:lnTo>
                  <a:lnTo>
                    <a:pt x="275" y="235"/>
                  </a:lnTo>
                  <a:lnTo>
                    <a:pt x="282" y="227"/>
                  </a:lnTo>
                  <a:lnTo>
                    <a:pt x="287" y="220"/>
                  </a:lnTo>
                  <a:lnTo>
                    <a:pt x="290" y="212"/>
                  </a:lnTo>
                  <a:lnTo>
                    <a:pt x="292" y="205"/>
                  </a:lnTo>
                  <a:lnTo>
                    <a:pt x="293" y="197"/>
                  </a:lnTo>
                  <a:lnTo>
                    <a:pt x="293" y="197"/>
                  </a:lnTo>
                  <a:lnTo>
                    <a:pt x="292" y="185"/>
                  </a:lnTo>
                  <a:lnTo>
                    <a:pt x="287" y="175"/>
                  </a:lnTo>
                  <a:lnTo>
                    <a:pt x="280" y="165"/>
                  </a:lnTo>
                  <a:lnTo>
                    <a:pt x="270" y="155"/>
                  </a:lnTo>
                  <a:lnTo>
                    <a:pt x="258" y="147"/>
                  </a:lnTo>
                  <a:lnTo>
                    <a:pt x="245" y="138"/>
                  </a:lnTo>
                  <a:lnTo>
                    <a:pt x="228" y="132"/>
                  </a:lnTo>
                  <a:lnTo>
                    <a:pt x="210" y="127"/>
                  </a:lnTo>
                  <a:lnTo>
                    <a:pt x="210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" name="Freeform 77"/>
            <p:cNvSpPr>
              <a:spLocks/>
            </p:cNvSpPr>
            <p:nvPr/>
          </p:nvSpPr>
          <p:spPr bwMode="auto">
            <a:xfrm>
              <a:off x="12004675" y="5800726"/>
              <a:ext cx="100013" cy="157163"/>
            </a:xfrm>
            <a:custGeom>
              <a:avLst/>
              <a:gdLst>
                <a:gd name="T0" fmla="*/ 0 w 127"/>
                <a:gd name="T1" fmla="*/ 189 h 199"/>
                <a:gd name="T2" fmla="*/ 5 w 127"/>
                <a:gd name="T3" fmla="*/ 160 h 199"/>
                <a:gd name="T4" fmla="*/ 19 w 127"/>
                <a:gd name="T5" fmla="*/ 165 h 199"/>
                <a:gd name="T6" fmla="*/ 44 w 127"/>
                <a:gd name="T7" fmla="*/ 170 h 199"/>
                <a:gd name="T8" fmla="*/ 55 w 127"/>
                <a:gd name="T9" fmla="*/ 172 h 199"/>
                <a:gd name="T10" fmla="*/ 80 w 127"/>
                <a:gd name="T11" fmla="*/ 169 h 199"/>
                <a:gd name="T12" fmla="*/ 90 w 127"/>
                <a:gd name="T13" fmla="*/ 162 h 199"/>
                <a:gd name="T14" fmla="*/ 95 w 127"/>
                <a:gd name="T15" fmla="*/ 152 h 199"/>
                <a:gd name="T16" fmla="*/ 95 w 127"/>
                <a:gd name="T17" fmla="*/ 147 h 199"/>
                <a:gd name="T18" fmla="*/ 94 w 127"/>
                <a:gd name="T19" fmla="*/ 137 h 199"/>
                <a:gd name="T20" fmla="*/ 87 w 127"/>
                <a:gd name="T21" fmla="*/ 127 h 199"/>
                <a:gd name="T22" fmla="*/ 60 w 127"/>
                <a:gd name="T23" fmla="*/ 112 h 199"/>
                <a:gd name="T24" fmla="*/ 45 w 127"/>
                <a:gd name="T25" fmla="*/ 107 h 199"/>
                <a:gd name="T26" fmla="*/ 20 w 127"/>
                <a:gd name="T27" fmla="*/ 92 h 199"/>
                <a:gd name="T28" fmla="*/ 9 w 127"/>
                <a:gd name="T29" fmla="*/ 79 h 199"/>
                <a:gd name="T30" fmla="*/ 4 w 127"/>
                <a:gd name="T31" fmla="*/ 62 h 199"/>
                <a:gd name="T32" fmla="*/ 2 w 127"/>
                <a:gd name="T33" fmla="*/ 52 h 199"/>
                <a:gd name="T34" fmla="*/ 7 w 127"/>
                <a:gd name="T35" fmla="*/ 30 h 199"/>
                <a:gd name="T36" fmla="*/ 19 w 127"/>
                <a:gd name="T37" fmla="*/ 15 h 199"/>
                <a:gd name="T38" fmla="*/ 40 w 127"/>
                <a:gd name="T39" fmla="*/ 4 h 199"/>
                <a:gd name="T40" fmla="*/ 69 w 127"/>
                <a:gd name="T41" fmla="*/ 0 h 199"/>
                <a:gd name="T42" fmla="*/ 82 w 127"/>
                <a:gd name="T43" fmla="*/ 2 h 199"/>
                <a:gd name="T44" fmla="*/ 107 w 127"/>
                <a:gd name="T45" fmla="*/ 5 h 199"/>
                <a:gd name="T46" fmla="*/ 119 w 127"/>
                <a:gd name="T47" fmla="*/ 9 h 199"/>
                <a:gd name="T48" fmla="*/ 114 w 127"/>
                <a:gd name="T49" fmla="*/ 35 h 199"/>
                <a:gd name="T50" fmla="*/ 102 w 127"/>
                <a:gd name="T51" fmla="*/ 32 h 199"/>
                <a:gd name="T52" fmla="*/ 69 w 127"/>
                <a:gd name="T53" fmla="*/ 29 h 199"/>
                <a:gd name="T54" fmla="*/ 52 w 127"/>
                <a:gd name="T55" fmla="*/ 30 h 199"/>
                <a:gd name="T56" fmla="*/ 42 w 127"/>
                <a:gd name="T57" fmla="*/ 35 h 199"/>
                <a:gd name="T58" fmla="*/ 35 w 127"/>
                <a:gd name="T59" fmla="*/ 42 h 199"/>
                <a:gd name="T60" fmla="*/ 34 w 127"/>
                <a:gd name="T61" fmla="*/ 52 h 199"/>
                <a:gd name="T62" fmla="*/ 34 w 127"/>
                <a:gd name="T63" fmla="*/ 57 h 199"/>
                <a:gd name="T64" fmla="*/ 40 w 127"/>
                <a:gd name="T65" fmla="*/ 70 h 199"/>
                <a:gd name="T66" fmla="*/ 64 w 127"/>
                <a:gd name="T67" fmla="*/ 82 h 199"/>
                <a:gd name="T68" fmla="*/ 79 w 127"/>
                <a:gd name="T69" fmla="*/ 89 h 199"/>
                <a:gd name="T70" fmla="*/ 100 w 127"/>
                <a:gd name="T71" fmla="*/ 100 h 199"/>
                <a:gd name="T72" fmla="*/ 115 w 127"/>
                <a:gd name="T73" fmla="*/ 114 h 199"/>
                <a:gd name="T74" fmla="*/ 124 w 127"/>
                <a:gd name="T75" fmla="*/ 129 h 199"/>
                <a:gd name="T76" fmla="*/ 127 w 127"/>
                <a:gd name="T77" fmla="*/ 145 h 199"/>
                <a:gd name="T78" fmla="*/ 125 w 127"/>
                <a:gd name="T79" fmla="*/ 157 h 199"/>
                <a:gd name="T80" fmla="*/ 117 w 127"/>
                <a:gd name="T81" fmla="*/ 177 h 199"/>
                <a:gd name="T82" fmla="*/ 99 w 127"/>
                <a:gd name="T83" fmla="*/ 190 h 199"/>
                <a:gd name="T84" fmla="*/ 74 w 127"/>
                <a:gd name="T85" fmla="*/ 199 h 199"/>
                <a:gd name="T86" fmla="*/ 57 w 127"/>
                <a:gd name="T87" fmla="*/ 199 h 199"/>
                <a:gd name="T88" fmla="*/ 25 w 127"/>
                <a:gd name="T89" fmla="*/ 197 h 199"/>
                <a:gd name="T90" fmla="*/ 0 w 127"/>
                <a:gd name="T91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99">
                  <a:moveTo>
                    <a:pt x="0" y="189"/>
                  </a:moveTo>
                  <a:lnTo>
                    <a:pt x="0" y="189"/>
                  </a:lnTo>
                  <a:lnTo>
                    <a:pt x="2" y="174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19" y="165"/>
                  </a:lnTo>
                  <a:lnTo>
                    <a:pt x="32" y="169"/>
                  </a:lnTo>
                  <a:lnTo>
                    <a:pt x="44" y="170"/>
                  </a:lnTo>
                  <a:lnTo>
                    <a:pt x="55" y="172"/>
                  </a:lnTo>
                  <a:lnTo>
                    <a:pt x="55" y="172"/>
                  </a:lnTo>
                  <a:lnTo>
                    <a:pt x="74" y="170"/>
                  </a:lnTo>
                  <a:lnTo>
                    <a:pt x="80" y="169"/>
                  </a:lnTo>
                  <a:lnTo>
                    <a:pt x="85" y="165"/>
                  </a:lnTo>
                  <a:lnTo>
                    <a:pt x="90" y="162"/>
                  </a:lnTo>
                  <a:lnTo>
                    <a:pt x="94" y="157"/>
                  </a:lnTo>
                  <a:lnTo>
                    <a:pt x="95" y="152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5" y="140"/>
                  </a:lnTo>
                  <a:lnTo>
                    <a:pt x="94" y="137"/>
                  </a:lnTo>
                  <a:lnTo>
                    <a:pt x="92" y="132"/>
                  </a:lnTo>
                  <a:lnTo>
                    <a:pt x="87" y="127"/>
                  </a:lnTo>
                  <a:lnTo>
                    <a:pt x="77" y="120"/>
                  </a:lnTo>
                  <a:lnTo>
                    <a:pt x="60" y="112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29" y="97"/>
                  </a:lnTo>
                  <a:lnTo>
                    <a:pt x="20" y="92"/>
                  </a:lnTo>
                  <a:lnTo>
                    <a:pt x="15" y="85"/>
                  </a:lnTo>
                  <a:lnTo>
                    <a:pt x="9" y="79"/>
                  </a:lnTo>
                  <a:lnTo>
                    <a:pt x="5" y="70"/>
                  </a:lnTo>
                  <a:lnTo>
                    <a:pt x="4" y="6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7" y="30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9" y="9"/>
                  </a:lnTo>
                  <a:lnTo>
                    <a:pt x="40" y="4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2" y="2"/>
                  </a:lnTo>
                  <a:lnTo>
                    <a:pt x="95" y="2"/>
                  </a:lnTo>
                  <a:lnTo>
                    <a:pt x="107" y="5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17" y="24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02" y="32"/>
                  </a:lnTo>
                  <a:lnTo>
                    <a:pt x="90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52" y="30"/>
                  </a:lnTo>
                  <a:lnTo>
                    <a:pt x="47" y="32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5" y="42"/>
                  </a:lnTo>
                  <a:lnTo>
                    <a:pt x="34" y="47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7"/>
                  </a:lnTo>
                  <a:lnTo>
                    <a:pt x="35" y="62"/>
                  </a:lnTo>
                  <a:lnTo>
                    <a:pt x="40" y="70"/>
                  </a:lnTo>
                  <a:lnTo>
                    <a:pt x="50" y="77"/>
                  </a:lnTo>
                  <a:lnTo>
                    <a:pt x="64" y="82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90" y="94"/>
                  </a:lnTo>
                  <a:lnTo>
                    <a:pt x="100" y="100"/>
                  </a:lnTo>
                  <a:lnTo>
                    <a:pt x="109" y="107"/>
                  </a:lnTo>
                  <a:lnTo>
                    <a:pt x="115" y="114"/>
                  </a:lnTo>
                  <a:lnTo>
                    <a:pt x="120" y="120"/>
                  </a:lnTo>
                  <a:lnTo>
                    <a:pt x="124" y="129"/>
                  </a:lnTo>
                  <a:lnTo>
                    <a:pt x="127" y="137"/>
                  </a:lnTo>
                  <a:lnTo>
                    <a:pt x="127" y="145"/>
                  </a:lnTo>
                  <a:lnTo>
                    <a:pt x="127" y="145"/>
                  </a:lnTo>
                  <a:lnTo>
                    <a:pt x="125" y="157"/>
                  </a:lnTo>
                  <a:lnTo>
                    <a:pt x="122" y="167"/>
                  </a:lnTo>
                  <a:lnTo>
                    <a:pt x="117" y="177"/>
                  </a:lnTo>
                  <a:lnTo>
                    <a:pt x="109" y="185"/>
                  </a:lnTo>
                  <a:lnTo>
                    <a:pt x="99" y="190"/>
                  </a:lnTo>
                  <a:lnTo>
                    <a:pt x="87" y="195"/>
                  </a:lnTo>
                  <a:lnTo>
                    <a:pt x="74" y="199"/>
                  </a:lnTo>
                  <a:lnTo>
                    <a:pt x="57" y="199"/>
                  </a:lnTo>
                  <a:lnTo>
                    <a:pt x="57" y="199"/>
                  </a:lnTo>
                  <a:lnTo>
                    <a:pt x="40" y="199"/>
                  </a:lnTo>
                  <a:lnTo>
                    <a:pt x="25" y="197"/>
                  </a:lnTo>
                  <a:lnTo>
                    <a:pt x="12" y="194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78"/>
            <p:cNvSpPr>
              <a:spLocks noEditPoints="1"/>
            </p:cNvSpPr>
            <p:nvPr/>
          </p:nvSpPr>
          <p:spPr bwMode="auto">
            <a:xfrm>
              <a:off x="12120563" y="5838826"/>
              <a:ext cx="103188" cy="119063"/>
            </a:xfrm>
            <a:custGeom>
              <a:avLst/>
              <a:gdLst>
                <a:gd name="T0" fmla="*/ 77 w 130"/>
                <a:gd name="T1" fmla="*/ 0 h 150"/>
                <a:gd name="T2" fmla="*/ 77 w 130"/>
                <a:gd name="T3" fmla="*/ 0 h 150"/>
                <a:gd name="T4" fmla="*/ 60 w 130"/>
                <a:gd name="T5" fmla="*/ 1 h 150"/>
                <a:gd name="T6" fmla="*/ 44 w 130"/>
                <a:gd name="T7" fmla="*/ 6 h 150"/>
                <a:gd name="T8" fmla="*/ 30 w 130"/>
                <a:gd name="T9" fmla="*/ 11 h 150"/>
                <a:gd name="T10" fmla="*/ 20 w 130"/>
                <a:gd name="T11" fmla="*/ 20 h 150"/>
                <a:gd name="T12" fmla="*/ 12 w 130"/>
                <a:gd name="T13" fmla="*/ 31 h 150"/>
                <a:gd name="T14" fmla="*/ 5 w 130"/>
                <a:gd name="T15" fmla="*/ 45 h 150"/>
                <a:gd name="T16" fmla="*/ 2 w 130"/>
                <a:gd name="T17" fmla="*/ 60 h 150"/>
                <a:gd name="T18" fmla="*/ 0 w 130"/>
                <a:gd name="T19" fmla="*/ 76 h 150"/>
                <a:gd name="T20" fmla="*/ 0 w 130"/>
                <a:gd name="T21" fmla="*/ 76 h 150"/>
                <a:gd name="T22" fmla="*/ 2 w 130"/>
                <a:gd name="T23" fmla="*/ 93 h 150"/>
                <a:gd name="T24" fmla="*/ 5 w 130"/>
                <a:gd name="T25" fmla="*/ 108 h 150"/>
                <a:gd name="T26" fmla="*/ 10 w 130"/>
                <a:gd name="T27" fmla="*/ 120 h 150"/>
                <a:gd name="T28" fmla="*/ 17 w 130"/>
                <a:gd name="T29" fmla="*/ 130 h 150"/>
                <a:gd name="T30" fmla="*/ 27 w 130"/>
                <a:gd name="T31" fmla="*/ 138 h 150"/>
                <a:gd name="T32" fmla="*/ 37 w 130"/>
                <a:gd name="T33" fmla="*/ 145 h 150"/>
                <a:gd name="T34" fmla="*/ 49 w 130"/>
                <a:gd name="T35" fmla="*/ 148 h 150"/>
                <a:gd name="T36" fmla="*/ 62 w 130"/>
                <a:gd name="T37" fmla="*/ 150 h 150"/>
                <a:gd name="T38" fmla="*/ 62 w 130"/>
                <a:gd name="T39" fmla="*/ 150 h 150"/>
                <a:gd name="T40" fmla="*/ 75 w 130"/>
                <a:gd name="T41" fmla="*/ 148 h 150"/>
                <a:gd name="T42" fmla="*/ 85 w 130"/>
                <a:gd name="T43" fmla="*/ 143 h 150"/>
                <a:gd name="T44" fmla="*/ 94 w 130"/>
                <a:gd name="T45" fmla="*/ 138 h 150"/>
                <a:gd name="T46" fmla="*/ 100 w 130"/>
                <a:gd name="T47" fmla="*/ 130 h 150"/>
                <a:gd name="T48" fmla="*/ 102 w 130"/>
                <a:gd name="T49" fmla="*/ 146 h 150"/>
                <a:gd name="T50" fmla="*/ 130 w 130"/>
                <a:gd name="T51" fmla="*/ 146 h 150"/>
                <a:gd name="T52" fmla="*/ 130 w 130"/>
                <a:gd name="T53" fmla="*/ 8 h 150"/>
                <a:gd name="T54" fmla="*/ 130 w 130"/>
                <a:gd name="T55" fmla="*/ 8 h 150"/>
                <a:gd name="T56" fmla="*/ 117 w 130"/>
                <a:gd name="T57" fmla="*/ 5 h 150"/>
                <a:gd name="T58" fmla="*/ 105 w 130"/>
                <a:gd name="T59" fmla="*/ 3 h 150"/>
                <a:gd name="T60" fmla="*/ 77 w 130"/>
                <a:gd name="T61" fmla="*/ 0 h 150"/>
                <a:gd name="T62" fmla="*/ 77 w 130"/>
                <a:gd name="T63" fmla="*/ 0 h 150"/>
                <a:gd name="T64" fmla="*/ 100 w 130"/>
                <a:gd name="T65" fmla="*/ 115 h 150"/>
                <a:gd name="T66" fmla="*/ 100 w 130"/>
                <a:gd name="T67" fmla="*/ 115 h 150"/>
                <a:gd name="T68" fmla="*/ 94 w 130"/>
                <a:gd name="T69" fmla="*/ 118 h 150"/>
                <a:gd name="T70" fmla="*/ 87 w 130"/>
                <a:gd name="T71" fmla="*/ 121 h 150"/>
                <a:gd name="T72" fmla="*/ 79 w 130"/>
                <a:gd name="T73" fmla="*/ 125 h 150"/>
                <a:gd name="T74" fmla="*/ 70 w 130"/>
                <a:gd name="T75" fmla="*/ 125 h 150"/>
                <a:gd name="T76" fmla="*/ 70 w 130"/>
                <a:gd name="T77" fmla="*/ 125 h 150"/>
                <a:gd name="T78" fmla="*/ 60 w 130"/>
                <a:gd name="T79" fmla="*/ 125 h 150"/>
                <a:gd name="T80" fmla="*/ 52 w 130"/>
                <a:gd name="T81" fmla="*/ 121 h 150"/>
                <a:gd name="T82" fmla="*/ 45 w 130"/>
                <a:gd name="T83" fmla="*/ 118 h 150"/>
                <a:gd name="T84" fmla="*/ 40 w 130"/>
                <a:gd name="T85" fmla="*/ 111 h 150"/>
                <a:gd name="T86" fmla="*/ 37 w 130"/>
                <a:gd name="T87" fmla="*/ 105 h 150"/>
                <a:gd name="T88" fmla="*/ 34 w 130"/>
                <a:gd name="T89" fmla="*/ 96 h 150"/>
                <a:gd name="T90" fmla="*/ 32 w 130"/>
                <a:gd name="T91" fmla="*/ 88 h 150"/>
                <a:gd name="T92" fmla="*/ 32 w 130"/>
                <a:gd name="T93" fmla="*/ 76 h 150"/>
                <a:gd name="T94" fmla="*/ 32 w 130"/>
                <a:gd name="T95" fmla="*/ 76 h 150"/>
                <a:gd name="T96" fmla="*/ 32 w 130"/>
                <a:gd name="T97" fmla="*/ 66 h 150"/>
                <a:gd name="T98" fmla="*/ 34 w 130"/>
                <a:gd name="T99" fmla="*/ 56 h 150"/>
                <a:gd name="T100" fmla="*/ 37 w 130"/>
                <a:gd name="T101" fmla="*/ 48 h 150"/>
                <a:gd name="T102" fmla="*/ 42 w 130"/>
                <a:gd name="T103" fmla="*/ 41 h 150"/>
                <a:gd name="T104" fmla="*/ 49 w 130"/>
                <a:gd name="T105" fmla="*/ 35 h 150"/>
                <a:gd name="T106" fmla="*/ 57 w 130"/>
                <a:gd name="T107" fmla="*/ 31 h 150"/>
                <a:gd name="T108" fmla="*/ 67 w 130"/>
                <a:gd name="T109" fmla="*/ 28 h 150"/>
                <a:gd name="T110" fmla="*/ 77 w 130"/>
                <a:gd name="T111" fmla="*/ 26 h 150"/>
                <a:gd name="T112" fmla="*/ 77 w 130"/>
                <a:gd name="T113" fmla="*/ 26 h 150"/>
                <a:gd name="T114" fmla="*/ 90 w 130"/>
                <a:gd name="T115" fmla="*/ 28 h 150"/>
                <a:gd name="T116" fmla="*/ 100 w 130"/>
                <a:gd name="T117" fmla="*/ 28 h 150"/>
                <a:gd name="T118" fmla="*/ 100 w 130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50">
                  <a:moveTo>
                    <a:pt x="77" y="0"/>
                  </a:moveTo>
                  <a:lnTo>
                    <a:pt x="77" y="0"/>
                  </a:lnTo>
                  <a:lnTo>
                    <a:pt x="60" y="1"/>
                  </a:lnTo>
                  <a:lnTo>
                    <a:pt x="44" y="6"/>
                  </a:lnTo>
                  <a:lnTo>
                    <a:pt x="30" y="11"/>
                  </a:lnTo>
                  <a:lnTo>
                    <a:pt x="20" y="20"/>
                  </a:lnTo>
                  <a:lnTo>
                    <a:pt x="12" y="31"/>
                  </a:lnTo>
                  <a:lnTo>
                    <a:pt x="5" y="45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3"/>
                  </a:lnTo>
                  <a:lnTo>
                    <a:pt x="5" y="108"/>
                  </a:lnTo>
                  <a:lnTo>
                    <a:pt x="10" y="120"/>
                  </a:lnTo>
                  <a:lnTo>
                    <a:pt x="17" y="130"/>
                  </a:lnTo>
                  <a:lnTo>
                    <a:pt x="27" y="138"/>
                  </a:lnTo>
                  <a:lnTo>
                    <a:pt x="37" y="145"/>
                  </a:lnTo>
                  <a:lnTo>
                    <a:pt x="49" y="148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75" y="148"/>
                  </a:lnTo>
                  <a:lnTo>
                    <a:pt x="85" y="143"/>
                  </a:lnTo>
                  <a:lnTo>
                    <a:pt x="94" y="138"/>
                  </a:lnTo>
                  <a:lnTo>
                    <a:pt x="100" y="130"/>
                  </a:lnTo>
                  <a:lnTo>
                    <a:pt x="102" y="146"/>
                  </a:lnTo>
                  <a:lnTo>
                    <a:pt x="130" y="14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17" y="5"/>
                  </a:lnTo>
                  <a:lnTo>
                    <a:pt x="105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100" y="115"/>
                  </a:moveTo>
                  <a:lnTo>
                    <a:pt x="100" y="115"/>
                  </a:lnTo>
                  <a:lnTo>
                    <a:pt x="94" y="118"/>
                  </a:lnTo>
                  <a:lnTo>
                    <a:pt x="87" y="121"/>
                  </a:lnTo>
                  <a:lnTo>
                    <a:pt x="79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60" y="125"/>
                  </a:lnTo>
                  <a:lnTo>
                    <a:pt x="52" y="121"/>
                  </a:lnTo>
                  <a:lnTo>
                    <a:pt x="45" y="118"/>
                  </a:lnTo>
                  <a:lnTo>
                    <a:pt x="40" y="111"/>
                  </a:lnTo>
                  <a:lnTo>
                    <a:pt x="37" y="105"/>
                  </a:lnTo>
                  <a:lnTo>
                    <a:pt x="34" y="96"/>
                  </a:lnTo>
                  <a:lnTo>
                    <a:pt x="32" y="88"/>
                  </a:lnTo>
                  <a:lnTo>
                    <a:pt x="32" y="76"/>
                  </a:lnTo>
                  <a:lnTo>
                    <a:pt x="32" y="76"/>
                  </a:lnTo>
                  <a:lnTo>
                    <a:pt x="32" y="66"/>
                  </a:lnTo>
                  <a:lnTo>
                    <a:pt x="34" y="56"/>
                  </a:lnTo>
                  <a:lnTo>
                    <a:pt x="37" y="48"/>
                  </a:lnTo>
                  <a:lnTo>
                    <a:pt x="42" y="41"/>
                  </a:lnTo>
                  <a:lnTo>
                    <a:pt x="49" y="35"/>
                  </a:lnTo>
                  <a:lnTo>
                    <a:pt x="57" y="31"/>
                  </a:lnTo>
                  <a:lnTo>
                    <a:pt x="67" y="28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90" y="28"/>
                  </a:lnTo>
                  <a:lnTo>
                    <a:pt x="100" y="28"/>
                  </a:lnTo>
                  <a:lnTo>
                    <a:pt x="10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79"/>
            <p:cNvSpPr>
              <a:spLocks/>
            </p:cNvSpPr>
            <p:nvPr/>
          </p:nvSpPr>
          <p:spPr bwMode="auto">
            <a:xfrm>
              <a:off x="12249150" y="5838826"/>
              <a:ext cx="95250" cy="117475"/>
            </a:xfrm>
            <a:custGeom>
              <a:avLst/>
              <a:gdLst>
                <a:gd name="T0" fmla="*/ 120 w 120"/>
                <a:gd name="T1" fmla="*/ 53 h 146"/>
                <a:gd name="T2" fmla="*/ 120 w 120"/>
                <a:gd name="T3" fmla="*/ 146 h 146"/>
                <a:gd name="T4" fmla="*/ 90 w 120"/>
                <a:gd name="T5" fmla="*/ 146 h 146"/>
                <a:gd name="T6" fmla="*/ 90 w 120"/>
                <a:gd name="T7" fmla="*/ 60 h 146"/>
                <a:gd name="T8" fmla="*/ 90 w 120"/>
                <a:gd name="T9" fmla="*/ 60 h 146"/>
                <a:gd name="T10" fmla="*/ 90 w 120"/>
                <a:gd name="T11" fmla="*/ 51 h 146"/>
                <a:gd name="T12" fmla="*/ 88 w 120"/>
                <a:gd name="T13" fmla="*/ 45 h 146"/>
                <a:gd name="T14" fmla="*/ 86 w 120"/>
                <a:gd name="T15" fmla="*/ 40 h 146"/>
                <a:gd name="T16" fmla="*/ 83 w 120"/>
                <a:gd name="T17" fmla="*/ 35 h 146"/>
                <a:gd name="T18" fmla="*/ 78 w 120"/>
                <a:gd name="T19" fmla="*/ 31 h 146"/>
                <a:gd name="T20" fmla="*/ 71 w 120"/>
                <a:gd name="T21" fmla="*/ 30 h 146"/>
                <a:gd name="T22" fmla="*/ 63 w 120"/>
                <a:gd name="T23" fmla="*/ 28 h 146"/>
                <a:gd name="T24" fmla="*/ 53 w 120"/>
                <a:gd name="T25" fmla="*/ 26 h 146"/>
                <a:gd name="T26" fmla="*/ 53 w 120"/>
                <a:gd name="T27" fmla="*/ 26 h 146"/>
                <a:gd name="T28" fmla="*/ 28 w 120"/>
                <a:gd name="T29" fmla="*/ 30 h 146"/>
                <a:gd name="T30" fmla="*/ 28 w 120"/>
                <a:gd name="T31" fmla="*/ 146 h 146"/>
                <a:gd name="T32" fmla="*/ 0 w 120"/>
                <a:gd name="T33" fmla="*/ 146 h 146"/>
                <a:gd name="T34" fmla="*/ 0 w 120"/>
                <a:gd name="T35" fmla="*/ 8 h 146"/>
                <a:gd name="T36" fmla="*/ 0 w 120"/>
                <a:gd name="T37" fmla="*/ 8 h 146"/>
                <a:gd name="T38" fmla="*/ 28 w 120"/>
                <a:gd name="T39" fmla="*/ 3 h 146"/>
                <a:gd name="T40" fmla="*/ 53 w 120"/>
                <a:gd name="T41" fmla="*/ 0 h 146"/>
                <a:gd name="T42" fmla="*/ 53 w 120"/>
                <a:gd name="T43" fmla="*/ 0 h 146"/>
                <a:gd name="T44" fmla="*/ 71 w 120"/>
                <a:gd name="T45" fmla="*/ 1 h 146"/>
                <a:gd name="T46" fmla="*/ 85 w 120"/>
                <a:gd name="T47" fmla="*/ 5 h 146"/>
                <a:gd name="T48" fmla="*/ 96 w 120"/>
                <a:gd name="T49" fmla="*/ 10 h 146"/>
                <a:gd name="T50" fmla="*/ 106 w 120"/>
                <a:gd name="T51" fmla="*/ 15 h 146"/>
                <a:gd name="T52" fmla="*/ 113 w 120"/>
                <a:gd name="T53" fmla="*/ 23 h 146"/>
                <a:gd name="T54" fmla="*/ 116 w 120"/>
                <a:gd name="T55" fmla="*/ 31 h 146"/>
                <a:gd name="T56" fmla="*/ 120 w 120"/>
                <a:gd name="T57" fmla="*/ 41 h 146"/>
                <a:gd name="T58" fmla="*/ 120 w 120"/>
                <a:gd name="T59" fmla="*/ 53 h 146"/>
                <a:gd name="T60" fmla="*/ 120 w 120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46">
                  <a:moveTo>
                    <a:pt x="120" y="53"/>
                  </a:moveTo>
                  <a:lnTo>
                    <a:pt x="120" y="146"/>
                  </a:lnTo>
                  <a:lnTo>
                    <a:pt x="90" y="146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1"/>
                  </a:lnTo>
                  <a:lnTo>
                    <a:pt x="88" y="45"/>
                  </a:lnTo>
                  <a:lnTo>
                    <a:pt x="86" y="40"/>
                  </a:lnTo>
                  <a:lnTo>
                    <a:pt x="83" y="35"/>
                  </a:lnTo>
                  <a:lnTo>
                    <a:pt x="78" y="31"/>
                  </a:lnTo>
                  <a:lnTo>
                    <a:pt x="71" y="30"/>
                  </a:lnTo>
                  <a:lnTo>
                    <a:pt x="63" y="28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28" y="30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8" y="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1" y="1"/>
                  </a:lnTo>
                  <a:lnTo>
                    <a:pt x="85" y="5"/>
                  </a:lnTo>
                  <a:lnTo>
                    <a:pt x="96" y="10"/>
                  </a:lnTo>
                  <a:lnTo>
                    <a:pt x="106" y="15"/>
                  </a:lnTo>
                  <a:lnTo>
                    <a:pt x="113" y="23"/>
                  </a:lnTo>
                  <a:lnTo>
                    <a:pt x="116" y="31"/>
                  </a:lnTo>
                  <a:lnTo>
                    <a:pt x="120" y="41"/>
                  </a:lnTo>
                  <a:lnTo>
                    <a:pt x="120" y="53"/>
                  </a:lnTo>
                  <a:lnTo>
                    <a:pt x="12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80"/>
            <p:cNvSpPr>
              <a:spLocks/>
            </p:cNvSpPr>
            <p:nvPr/>
          </p:nvSpPr>
          <p:spPr bwMode="auto">
            <a:xfrm>
              <a:off x="12369800" y="5802313"/>
              <a:ext cx="61913" cy="155575"/>
            </a:xfrm>
            <a:custGeom>
              <a:avLst/>
              <a:gdLst>
                <a:gd name="T0" fmla="*/ 54 w 77"/>
                <a:gd name="T1" fmla="*/ 170 h 197"/>
                <a:gd name="T2" fmla="*/ 54 w 77"/>
                <a:gd name="T3" fmla="*/ 170 h 197"/>
                <a:gd name="T4" fmla="*/ 65 w 77"/>
                <a:gd name="T5" fmla="*/ 170 h 197"/>
                <a:gd name="T6" fmla="*/ 77 w 77"/>
                <a:gd name="T7" fmla="*/ 167 h 197"/>
                <a:gd name="T8" fmla="*/ 77 w 77"/>
                <a:gd name="T9" fmla="*/ 167 h 197"/>
                <a:gd name="T10" fmla="*/ 74 w 77"/>
                <a:gd name="T11" fmla="*/ 192 h 197"/>
                <a:gd name="T12" fmla="*/ 74 w 77"/>
                <a:gd name="T13" fmla="*/ 192 h 197"/>
                <a:gd name="T14" fmla="*/ 60 w 77"/>
                <a:gd name="T15" fmla="*/ 195 h 197"/>
                <a:gd name="T16" fmla="*/ 47 w 77"/>
                <a:gd name="T17" fmla="*/ 197 h 197"/>
                <a:gd name="T18" fmla="*/ 47 w 77"/>
                <a:gd name="T19" fmla="*/ 197 h 197"/>
                <a:gd name="T20" fmla="*/ 37 w 77"/>
                <a:gd name="T21" fmla="*/ 197 h 197"/>
                <a:gd name="T22" fmla="*/ 29 w 77"/>
                <a:gd name="T23" fmla="*/ 193 h 197"/>
                <a:gd name="T24" fmla="*/ 20 w 77"/>
                <a:gd name="T25" fmla="*/ 190 h 197"/>
                <a:gd name="T26" fmla="*/ 12 w 77"/>
                <a:gd name="T27" fmla="*/ 187 h 197"/>
                <a:gd name="T28" fmla="*/ 7 w 77"/>
                <a:gd name="T29" fmla="*/ 180 h 197"/>
                <a:gd name="T30" fmla="*/ 4 w 77"/>
                <a:gd name="T31" fmla="*/ 172 h 197"/>
                <a:gd name="T32" fmla="*/ 0 w 77"/>
                <a:gd name="T33" fmla="*/ 162 h 197"/>
                <a:gd name="T34" fmla="*/ 0 w 77"/>
                <a:gd name="T35" fmla="*/ 150 h 197"/>
                <a:gd name="T36" fmla="*/ 0 w 77"/>
                <a:gd name="T37" fmla="*/ 5 h 197"/>
                <a:gd name="T38" fmla="*/ 0 w 77"/>
                <a:gd name="T39" fmla="*/ 5 h 197"/>
                <a:gd name="T40" fmla="*/ 15 w 77"/>
                <a:gd name="T41" fmla="*/ 2 h 197"/>
                <a:gd name="T42" fmla="*/ 30 w 77"/>
                <a:gd name="T43" fmla="*/ 0 h 197"/>
                <a:gd name="T44" fmla="*/ 30 w 77"/>
                <a:gd name="T45" fmla="*/ 53 h 197"/>
                <a:gd name="T46" fmla="*/ 77 w 77"/>
                <a:gd name="T47" fmla="*/ 53 h 197"/>
                <a:gd name="T48" fmla="*/ 77 w 77"/>
                <a:gd name="T49" fmla="*/ 53 h 197"/>
                <a:gd name="T50" fmla="*/ 75 w 77"/>
                <a:gd name="T51" fmla="*/ 78 h 197"/>
                <a:gd name="T52" fmla="*/ 30 w 77"/>
                <a:gd name="T53" fmla="*/ 78 h 197"/>
                <a:gd name="T54" fmla="*/ 30 w 77"/>
                <a:gd name="T55" fmla="*/ 147 h 197"/>
                <a:gd name="T56" fmla="*/ 30 w 77"/>
                <a:gd name="T57" fmla="*/ 147 h 197"/>
                <a:gd name="T58" fmla="*/ 32 w 77"/>
                <a:gd name="T59" fmla="*/ 157 h 197"/>
                <a:gd name="T60" fmla="*/ 34 w 77"/>
                <a:gd name="T61" fmla="*/ 162 h 197"/>
                <a:gd name="T62" fmla="*/ 35 w 77"/>
                <a:gd name="T63" fmla="*/ 165 h 197"/>
                <a:gd name="T64" fmla="*/ 39 w 77"/>
                <a:gd name="T65" fmla="*/ 168 h 197"/>
                <a:gd name="T66" fmla="*/ 44 w 77"/>
                <a:gd name="T67" fmla="*/ 170 h 197"/>
                <a:gd name="T68" fmla="*/ 54 w 77"/>
                <a:gd name="T69" fmla="*/ 170 h 197"/>
                <a:gd name="T70" fmla="*/ 54 w 77"/>
                <a:gd name="T71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197">
                  <a:moveTo>
                    <a:pt x="54" y="170"/>
                  </a:moveTo>
                  <a:lnTo>
                    <a:pt x="54" y="170"/>
                  </a:lnTo>
                  <a:lnTo>
                    <a:pt x="65" y="170"/>
                  </a:lnTo>
                  <a:lnTo>
                    <a:pt x="77" y="167"/>
                  </a:lnTo>
                  <a:lnTo>
                    <a:pt x="77" y="167"/>
                  </a:lnTo>
                  <a:lnTo>
                    <a:pt x="74" y="192"/>
                  </a:lnTo>
                  <a:lnTo>
                    <a:pt x="74" y="192"/>
                  </a:lnTo>
                  <a:lnTo>
                    <a:pt x="60" y="195"/>
                  </a:lnTo>
                  <a:lnTo>
                    <a:pt x="47" y="197"/>
                  </a:lnTo>
                  <a:lnTo>
                    <a:pt x="47" y="197"/>
                  </a:lnTo>
                  <a:lnTo>
                    <a:pt x="37" y="197"/>
                  </a:lnTo>
                  <a:lnTo>
                    <a:pt x="29" y="193"/>
                  </a:lnTo>
                  <a:lnTo>
                    <a:pt x="20" y="190"/>
                  </a:lnTo>
                  <a:lnTo>
                    <a:pt x="12" y="187"/>
                  </a:lnTo>
                  <a:lnTo>
                    <a:pt x="7" y="180"/>
                  </a:lnTo>
                  <a:lnTo>
                    <a:pt x="4" y="172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7" y="53"/>
                  </a:lnTo>
                  <a:lnTo>
                    <a:pt x="77" y="53"/>
                  </a:lnTo>
                  <a:lnTo>
                    <a:pt x="75" y="78"/>
                  </a:lnTo>
                  <a:lnTo>
                    <a:pt x="30" y="78"/>
                  </a:lnTo>
                  <a:lnTo>
                    <a:pt x="30" y="147"/>
                  </a:lnTo>
                  <a:lnTo>
                    <a:pt x="30" y="147"/>
                  </a:lnTo>
                  <a:lnTo>
                    <a:pt x="32" y="157"/>
                  </a:lnTo>
                  <a:lnTo>
                    <a:pt x="34" y="162"/>
                  </a:lnTo>
                  <a:lnTo>
                    <a:pt x="35" y="165"/>
                  </a:lnTo>
                  <a:lnTo>
                    <a:pt x="39" y="168"/>
                  </a:lnTo>
                  <a:lnTo>
                    <a:pt x="44" y="170"/>
                  </a:lnTo>
                  <a:lnTo>
                    <a:pt x="54" y="170"/>
                  </a:lnTo>
                  <a:lnTo>
                    <a:pt x="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81"/>
            <p:cNvSpPr>
              <a:spLocks noEditPoints="1"/>
            </p:cNvSpPr>
            <p:nvPr/>
          </p:nvSpPr>
          <p:spPr bwMode="auto">
            <a:xfrm>
              <a:off x="12439650" y="5838826"/>
              <a:ext cx="101600" cy="119063"/>
            </a:xfrm>
            <a:custGeom>
              <a:avLst/>
              <a:gdLst>
                <a:gd name="T0" fmla="*/ 77 w 128"/>
                <a:gd name="T1" fmla="*/ 0 h 150"/>
                <a:gd name="T2" fmla="*/ 77 w 128"/>
                <a:gd name="T3" fmla="*/ 0 h 150"/>
                <a:gd name="T4" fmla="*/ 58 w 128"/>
                <a:gd name="T5" fmla="*/ 1 h 150"/>
                <a:gd name="T6" fmla="*/ 43 w 128"/>
                <a:gd name="T7" fmla="*/ 6 h 150"/>
                <a:gd name="T8" fmla="*/ 30 w 128"/>
                <a:gd name="T9" fmla="*/ 11 h 150"/>
                <a:gd name="T10" fmla="*/ 18 w 128"/>
                <a:gd name="T11" fmla="*/ 20 h 150"/>
                <a:gd name="T12" fmla="*/ 10 w 128"/>
                <a:gd name="T13" fmla="*/ 31 h 150"/>
                <a:gd name="T14" fmla="*/ 5 w 128"/>
                <a:gd name="T15" fmla="*/ 45 h 150"/>
                <a:gd name="T16" fmla="*/ 0 w 128"/>
                <a:gd name="T17" fmla="*/ 60 h 150"/>
                <a:gd name="T18" fmla="*/ 0 w 128"/>
                <a:gd name="T19" fmla="*/ 76 h 150"/>
                <a:gd name="T20" fmla="*/ 0 w 128"/>
                <a:gd name="T21" fmla="*/ 76 h 150"/>
                <a:gd name="T22" fmla="*/ 0 w 128"/>
                <a:gd name="T23" fmla="*/ 93 h 150"/>
                <a:gd name="T24" fmla="*/ 3 w 128"/>
                <a:gd name="T25" fmla="*/ 108 h 150"/>
                <a:gd name="T26" fmla="*/ 8 w 128"/>
                <a:gd name="T27" fmla="*/ 120 h 150"/>
                <a:gd name="T28" fmla="*/ 17 w 128"/>
                <a:gd name="T29" fmla="*/ 130 h 150"/>
                <a:gd name="T30" fmla="*/ 25 w 128"/>
                <a:gd name="T31" fmla="*/ 138 h 150"/>
                <a:gd name="T32" fmla="*/ 35 w 128"/>
                <a:gd name="T33" fmla="*/ 145 h 150"/>
                <a:gd name="T34" fmla="*/ 47 w 128"/>
                <a:gd name="T35" fmla="*/ 148 h 150"/>
                <a:gd name="T36" fmla="*/ 60 w 128"/>
                <a:gd name="T37" fmla="*/ 150 h 150"/>
                <a:gd name="T38" fmla="*/ 60 w 128"/>
                <a:gd name="T39" fmla="*/ 150 h 150"/>
                <a:gd name="T40" fmla="*/ 73 w 128"/>
                <a:gd name="T41" fmla="*/ 148 h 150"/>
                <a:gd name="T42" fmla="*/ 83 w 128"/>
                <a:gd name="T43" fmla="*/ 143 h 150"/>
                <a:gd name="T44" fmla="*/ 92 w 128"/>
                <a:gd name="T45" fmla="*/ 138 h 150"/>
                <a:gd name="T46" fmla="*/ 98 w 128"/>
                <a:gd name="T47" fmla="*/ 130 h 150"/>
                <a:gd name="T48" fmla="*/ 100 w 128"/>
                <a:gd name="T49" fmla="*/ 146 h 150"/>
                <a:gd name="T50" fmla="*/ 128 w 128"/>
                <a:gd name="T51" fmla="*/ 146 h 150"/>
                <a:gd name="T52" fmla="*/ 128 w 128"/>
                <a:gd name="T53" fmla="*/ 8 h 150"/>
                <a:gd name="T54" fmla="*/ 128 w 128"/>
                <a:gd name="T55" fmla="*/ 8 h 150"/>
                <a:gd name="T56" fmla="*/ 117 w 128"/>
                <a:gd name="T57" fmla="*/ 5 h 150"/>
                <a:gd name="T58" fmla="*/ 103 w 128"/>
                <a:gd name="T59" fmla="*/ 3 h 150"/>
                <a:gd name="T60" fmla="*/ 77 w 128"/>
                <a:gd name="T61" fmla="*/ 0 h 150"/>
                <a:gd name="T62" fmla="*/ 77 w 128"/>
                <a:gd name="T63" fmla="*/ 0 h 150"/>
                <a:gd name="T64" fmla="*/ 97 w 128"/>
                <a:gd name="T65" fmla="*/ 115 h 150"/>
                <a:gd name="T66" fmla="*/ 97 w 128"/>
                <a:gd name="T67" fmla="*/ 115 h 150"/>
                <a:gd name="T68" fmla="*/ 92 w 128"/>
                <a:gd name="T69" fmla="*/ 118 h 150"/>
                <a:gd name="T70" fmla="*/ 85 w 128"/>
                <a:gd name="T71" fmla="*/ 121 h 150"/>
                <a:gd name="T72" fmla="*/ 77 w 128"/>
                <a:gd name="T73" fmla="*/ 125 h 150"/>
                <a:gd name="T74" fmla="*/ 67 w 128"/>
                <a:gd name="T75" fmla="*/ 125 h 150"/>
                <a:gd name="T76" fmla="*/ 67 w 128"/>
                <a:gd name="T77" fmla="*/ 125 h 150"/>
                <a:gd name="T78" fmla="*/ 58 w 128"/>
                <a:gd name="T79" fmla="*/ 125 h 150"/>
                <a:gd name="T80" fmla="*/ 50 w 128"/>
                <a:gd name="T81" fmla="*/ 121 h 150"/>
                <a:gd name="T82" fmla="*/ 43 w 128"/>
                <a:gd name="T83" fmla="*/ 118 h 150"/>
                <a:gd name="T84" fmla="*/ 38 w 128"/>
                <a:gd name="T85" fmla="*/ 111 h 150"/>
                <a:gd name="T86" fmla="*/ 35 w 128"/>
                <a:gd name="T87" fmla="*/ 105 h 150"/>
                <a:gd name="T88" fmla="*/ 32 w 128"/>
                <a:gd name="T89" fmla="*/ 96 h 150"/>
                <a:gd name="T90" fmla="*/ 30 w 128"/>
                <a:gd name="T91" fmla="*/ 88 h 150"/>
                <a:gd name="T92" fmla="*/ 30 w 128"/>
                <a:gd name="T93" fmla="*/ 76 h 150"/>
                <a:gd name="T94" fmla="*/ 30 w 128"/>
                <a:gd name="T95" fmla="*/ 76 h 150"/>
                <a:gd name="T96" fmla="*/ 30 w 128"/>
                <a:gd name="T97" fmla="*/ 66 h 150"/>
                <a:gd name="T98" fmla="*/ 32 w 128"/>
                <a:gd name="T99" fmla="*/ 56 h 150"/>
                <a:gd name="T100" fmla="*/ 35 w 128"/>
                <a:gd name="T101" fmla="*/ 48 h 150"/>
                <a:gd name="T102" fmla="*/ 40 w 128"/>
                <a:gd name="T103" fmla="*/ 41 h 150"/>
                <a:gd name="T104" fmla="*/ 47 w 128"/>
                <a:gd name="T105" fmla="*/ 35 h 150"/>
                <a:gd name="T106" fmla="*/ 55 w 128"/>
                <a:gd name="T107" fmla="*/ 31 h 150"/>
                <a:gd name="T108" fmla="*/ 65 w 128"/>
                <a:gd name="T109" fmla="*/ 28 h 150"/>
                <a:gd name="T110" fmla="*/ 75 w 128"/>
                <a:gd name="T111" fmla="*/ 26 h 150"/>
                <a:gd name="T112" fmla="*/ 75 w 128"/>
                <a:gd name="T113" fmla="*/ 26 h 150"/>
                <a:gd name="T114" fmla="*/ 87 w 128"/>
                <a:gd name="T115" fmla="*/ 28 h 150"/>
                <a:gd name="T116" fmla="*/ 97 w 128"/>
                <a:gd name="T117" fmla="*/ 28 h 150"/>
                <a:gd name="T118" fmla="*/ 97 w 128"/>
                <a:gd name="T119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50">
                  <a:moveTo>
                    <a:pt x="77" y="0"/>
                  </a:moveTo>
                  <a:lnTo>
                    <a:pt x="77" y="0"/>
                  </a:lnTo>
                  <a:lnTo>
                    <a:pt x="58" y="1"/>
                  </a:lnTo>
                  <a:lnTo>
                    <a:pt x="43" y="6"/>
                  </a:lnTo>
                  <a:lnTo>
                    <a:pt x="30" y="11"/>
                  </a:lnTo>
                  <a:lnTo>
                    <a:pt x="18" y="20"/>
                  </a:lnTo>
                  <a:lnTo>
                    <a:pt x="10" y="31"/>
                  </a:lnTo>
                  <a:lnTo>
                    <a:pt x="5" y="45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3" y="108"/>
                  </a:lnTo>
                  <a:lnTo>
                    <a:pt x="8" y="120"/>
                  </a:lnTo>
                  <a:lnTo>
                    <a:pt x="17" y="130"/>
                  </a:lnTo>
                  <a:lnTo>
                    <a:pt x="25" y="138"/>
                  </a:lnTo>
                  <a:lnTo>
                    <a:pt x="35" y="145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73" y="148"/>
                  </a:lnTo>
                  <a:lnTo>
                    <a:pt x="83" y="143"/>
                  </a:lnTo>
                  <a:lnTo>
                    <a:pt x="92" y="138"/>
                  </a:lnTo>
                  <a:lnTo>
                    <a:pt x="98" y="130"/>
                  </a:lnTo>
                  <a:lnTo>
                    <a:pt x="100" y="146"/>
                  </a:lnTo>
                  <a:lnTo>
                    <a:pt x="128" y="14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17" y="5"/>
                  </a:lnTo>
                  <a:lnTo>
                    <a:pt x="103" y="3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97" y="115"/>
                  </a:moveTo>
                  <a:lnTo>
                    <a:pt x="97" y="115"/>
                  </a:lnTo>
                  <a:lnTo>
                    <a:pt x="92" y="118"/>
                  </a:lnTo>
                  <a:lnTo>
                    <a:pt x="85" y="121"/>
                  </a:lnTo>
                  <a:lnTo>
                    <a:pt x="77" y="125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58" y="125"/>
                  </a:lnTo>
                  <a:lnTo>
                    <a:pt x="50" y="121"/>
                  </a:lnTo>
                  <a:lnTo>
                    <a:pt x="43" y="118"/>
                  </a:lnTo>
                  <a:lnTo>
                    <a:pt x="38" y="111"/>
                  </a:lnTo>
                  <a:lnTo>
                    <a:pt x="35" y="105"/>
                  </a:lnTo>
                  <a:lnTo>
                    <a:pt x="32" y="96"/>
                  </a:lnTo>
                  <a:lnTo>
                    <a:pt x="30" y="8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66"/>
                  </a:lnTo>
                  <a:lnTo>
                    <a:pt x="32" y="56"/>
                  </a:lnTo>
                  <a:lnTo>
                    <a:pt x="35" y="48"/>
                  </a:lnTo>
                  <a:lnTo>
                    <a:pt x="40" y="41"/>
                  </a:lnTo>
                  <a:lnTo>
                    <a:pt x="47" y="35"/>
                  </a:lnTo>
                  <a:lnTo>
                    <a:pt x="55" y="31"/>
                  </a:lnTo>
                  <a:lnTo>
                    <a:pt x="65" y="28"/>
                  </a:lnTo>
                  <a:lnTo>
                    <a:pt x="75" y="26"/>
                  </a:lnTo>
                  <a:lnTo>
                    <a:pt x="75" y="26"/>
                  </a:lnTo>
                  <a:lnTo>
                    <a:pt x="87" y="28"/>
                  </a:lnTo>
                  <a:lnTo>
                    <a:pt x="97" y="28"/>
                  </a:lnTo>
                  <a:lnTo>
                    <a:pt x="97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82"/>
            <p:cNvSpPr>
              <a:spLocks/>
            </p:cNvSpPr>
            <p:nvPr/>
          </p:nvSpPr>
          <p:spPr bwMode="auto">
            <a:xfrm>
              <a:off x="12566650" y="5838826"/>
              <a:ext cx="96838" cy="117475"/>
            </a:xfrm>
            <a:custGeom>
              <a:avLst/>
              <a:gdLst>
                <a:gd name="T0" fmla="*/ 124 w 124"/>
                <a:gd name="T1" fmla="*/ 53 h 146"/>
                <a:gd name="T2" fmla="*/ 124 w 124"/>
                <a:gd name="T3" fmla="*/ 146 h 146"/>
                <a:gd name="T4" fmla="*/ 92 w 124"/>
                <a:gd name="T5" fmla="*/ 146 h 146"/>
                <a:gd name="T6" fmla="*/ 92 w 124"/>
                <a:gd name="T7" fmla="*/ 60 h 146"/>
                <a:gd name="T8" fmla="*/ 92 w 124"/>
                <a:gd name="T9" fmla="*/ 60 h 146"/>
                <a:gd name="T10" fmla="*/ 92 w 124"/>
                <a:gd name="T11" fmla="*/ 51 h 146"/>
                <a:gd name="T12" fmla="*/ 90 w 124"/>
                <a:gd name="T13" fmla="*/ 45 h 146"/>
                <a:gd name="T14" fmla="*/ 89 w 124"/>
                <a:gd name="T15" fmla="*/ 40 h 146"/>
                <a:gd name="T16" fmla="*/ 85 w 124"/>
                <a:gd name="T17" fmla="*/ 35 h 146"/>
                <a:gd name="T18" fmla="*/ 80 w 124"/>
                <a:gd name="T19" fmla="*/ 31 h 146"/>
                <a:gd name="T20" fmla="*/ 74 w 124"/>
                <a:gd name="T21" fmla="*/ 30 h 146"/>
                <a:gd name="T22" fmla="*/ 65 w 124"/>
                <a:gd name="T23" fmla="*/ 28 h 146"/>
                <a:gd name="T24" fmla="*/ 55 w 124"/>
                <a:gd name="T25" fmla="*/ 26 h 146"/>
                <a:gd name="T26" fmla="*/ 55 w 124"/>
                <a:gd name="T27" fmla="*/ 26 h 146"/>
                <a:gd name="T28" fmla="*/ 30 w 124"/>
                <a:gd name="T29" fmla="*/ 30 h 146"/>
                <a:gd name="T30" fmla="*/ 30 w 124"/>
                <a:gd name="T31" fmla="*/ 146 h 146"/>
                <a:gd name="T32" fmla="*/ 0 w 124"/>
                <a:gd name="T33" fmla="*/ 146 h 146"/>
                <a:gd name="T34" fmla="*/ 0 w 124"/>
                <a:gd name="T35" fmla="*/ 8 h 146"/>
                <a:gd name="T36" fmla="*/ 0 w 124"/>
                <a:gd name="T37" fmla="*/ 8 h 146"/>
                <a:gd name="T38" fmla="*/ 30 w 124"/>
                <a:gd name="T39" fmla="*/ 3 h 146"/>
                <a:gd name="T40" fmla="*/ 55 w 124"/>
                <a:gd name="T41" fmla="*/ 0 h 146"/>
                <a:gd name="T42" fmla="*/ 55 w 124"/>
                <a:gd name="T43" fmla="*/ 0 h 146"/>
                <a:gd name="T44" fmla="*/ 74 w 124"/>
                <a:gd name="T45" fmla="*/ 1 h 146"/>
                <a:gd name="T46" fmla="*/ 87 w 124"/>
                <a:gd name="T47" fmla="*/ 5 h 146"/>
                <a:gd name="T48" fmla="*/ 99 w 124"/>
                <a:gd name="T49" fmla="*/ 10 h 146"/>
                <a:gd name="T50" fmla="*/ 109 w 124"/>
                <a:gd name="T51" fmla="*/ 15 h 146"/>
                <a:gd name="T52" fmla="*/ 115 w 124"/>
                <a:gd name="T53" fmla="*/ 23 h 146"/>
                <a:gd name="T54" fmla="*/ 120 w 124"/>
                <a:gd name="T55" fmla="*/ 31 h 146"/>
                <a:gd name="T56" fmla="*/ 122 w 124"/>
                <a:gd name="T57" fmla="*/ 41 h 146"/>
                <a:gd name="T58" fmla="*/ 124 w 124"/>
                <a:gd name="T59" fmla="*/ 53 h 146"/>
                <a:gd name="T60" fmla="*/ 124 w 124"/>
                <a:gd name="T6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46">
                  <a:moveTo>
                    <a:pt x="124" y="53"/>
                  </a:moveTo>
                  <a:lnTo>
                    <a:pt x="124" y="146"/>
                  </a:lnTo>
                  <a:lnTo>
                    <a:pt x="92" y="146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92" y="51"/>
                  </a:lnTo>
                  <a:lnTo>
                    <a:pt x="90" y="45"/>
                  </a:lnTo>
                  <a:lnTo>
                    <a:pt x="89" y="40"/>
                  </a:lnTo>
                  <a:lnTo>
                    <a:pt x="85" y="35"/>
                  </a:lnTo>
                  <a:lnTo>
                    <a:pt x="80" y="31"/>
                  </a:lnTo>
                  <a:lnTo>
                    <a:pt x="74" y="30"/>
                  </a:lnTo>
                  <a:lnTo>
                    <a:pt x="6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30" y="30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30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4" y="1"/>
                  </a:lnTo>
                  <a:lnTo>
                    <a:pt x="87" y="5"/>
                  </a:lnTo>
                  <a:lnTo>
                    <a:pt x="99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20" y="31"/>
                  </a:lnTo>
                  <a:lnTo>
                    <a:pt x="122" y="41"/>
                  </a:lnTo>
                  <a:lnTo>
                    <a:pt x="124" y="53"/>
                  </a:lnTo>
                  <a:lnTo>
                    <a:pt x="124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83"/>
            <p:cNvSpPr>
              <a:spLocks noEditPoints="1"/>
            </p:cNvSpPr>
            <p:nvPr/>
          </p:nvSpPr>
          <p:spPr bwMode="auto">
            <a:xfrm>
              <a:off x="12682538" y="5802313"/>
              <a:ext cx="101600" cy="155575"/>
            </a:xfrm>
            <a:custGeom>
              <a:avLst/>
              <a:gdLst>
                <a:gd name="T0" fmla="*/ 98 w 128"/>
                <a:gd name="T1" fmla="*/ 3 h 197"/>
                <a:gd name="T2" fmla="*/ 98 w 128"/>
                <a:gd name="T3" fmla="*/ 50 h 197"/>
                <a:gd name="T4" fmla="*/ 98 w 128"/>
                <a:gd name="T5" fmla="*/ 50 h 197"/>
                <a:gd name="T6" fmla="*/ 88 w 128"/>
                <a:gd name="T7" fmla="*/ 48 h 197"/>
                <a:gd name="T8" fmla="*/ 77 w 128"/>
                <a:gd name="T9" fmla="*/ 47 h 197"/>
                <a:gd name="T10" fmla="*/ 77 w 128"/>
                <a:gd name="T11" fmla="*/ 47 h 197"/>
                <a:gd name="T12" fmla="*/ 58 w 128"/>
                <a:gd name="T13" fmla="*/ 48 h 197"/>
                <a:gd name="T14" fmla="*/ 43 w 128"/>
                <a:gd name="T15" fmla="*/ 53 h 197"/>
                <a:gd name="T16" fmla="*/ 30 w 128"/>
                <a:gd name="T17" fmla="*/ 58 h 197"/>
                <a:gd name="T18" fmla="*/ 18 w 128"/>
                <a:gd name="T19" fmla="*/ 67 h 197"/>
                <a:gd name="T20" fmla="*/ 10 w 128"/>
                <a:gd name="T21" fmla="*/ 78 h 197"/>
                <a:gd name="T22" fmla="*/ 5 w 128"/>
                <a:gd name="T23" fmla="*/ 92 h 197"/>
                <a:gd name="T24" fmla="*/ 0 w 128"/>
                <a:gd name="T25" fmla="*/ 107 h 197"/>
                <a:gd name="T26" fmla="*/ 0 w 128"/>
                <a:gd name="T27" fmla="*/ 123 h 197"/>
                <a:gd name="T28" fmla="*/ 0 w 128"/>
                <a:gd name="T29" fmla="*/ 123 h 197"/>
                <a:gd name="T30" fmla="*/ 0 w 128"/>
                <a:gd name="T31" fmla="*/ 140 h 197"/>
                <a:gd name="T32" fmla="*/ 3 w 128"/>
                <a:gd name="T33" fmla="*/ 155 h 197"/>
                <a:gd name="T34" fmla="*/ 8 w 128"/>
                <a:gd name="T35" fmla="*/ 167 h 197"/>
                <a:gd name="T36" fmla="*/ 17 w 128"/>
                <a:gd name="T37" fmla="*/ 177 h 197"/>
                <a:gd name="T38" fmla="*/ 25 w 128"/>
                <a:gd name="T39" fmla="*/ 185 h 197"/>
                <a:gd name="T40" fmla="*/ 35 w 128"/>
                <a:gd name="T41" fmla="*/ 192 h 197"/>
                <a:gd name="T42" fmla="*/ 47 w 128"/>
                <a:gd name="T43" fmla="*/ 195 h 197"/>
                <a:gd name="T44" fmla="*/ 60 w 128"/>
                <a:gd name="T45" fmla="*/ 197 h 197"/>
                <a:gd name="T46" fmla="*/ 60 w 128"/>
                <a:gd name="T47" fmla="*/ 197 h 197"/>
                <a:gd name="T48" fmla="*/ 73 w 128"/>
                <a:gd name="T49" fmla="*/ 195 h 197"/>
                <a:gd name="T50" fmla="*/ 83 w 128"/>
                <a:gd name="T51" fmla="*/ 190 h 197"/>
                <a:gd name="T52" fmla="*/ 93 w 128"/>
                <a:gd name="T53" fmla="*/ 183 h 197"/>
                <a:gd name="T54" fmla="*/ 100 w 128"/>
                <a:gd name="T55" fmla="*/ 175 h 197"/>
                <a:gd name="T56" fmla="*/ 100 w 128"/>
                <a:gd name="T57" fmla="*/ 193 h 197"/>
                <a:gd name="T58" fmla="*/ 128 w 128"/>
                <a:gd name="T59" fmla="*/ 193 h 197"/>
                <a:gd name="T60" fmla="*/ 128 w 128"/>
                <a:gd name="T61" fmla="*/ 0 h 197"/>
                <a:gd name="T62" fmla="*/ 128 w 128"/>
                <a:gd name="T63" fmla="*/ 0 h 197"/>
                <a:gd name="T64" fmla="*/ 113 w 128"/>
                <a:gd name="T65" fmla="*/ 2 h 197"/>
                <a:gd name="T66" fmla="*/ 98 w 128"/>
                <a:gd name="T67" fmla="*/ 3 h 197"/>
                <a:gd name="T68" fmla="*/ 98 w 128"/>
                <a:gd name="T69" fmla="*/ 3 h 197"/>
                <a:gd name="T70" fmla="*/ 98 w 128"/>
                <a:gd name="T71" fmla="*/ 162 h 197"/>
                <a:gd name="T72" fmla="*/ 98 w 128"/>
                <a:gd name="T73" fmla="*/ 162 h 197"/>
                <a:gd name="T74" fmla="*/ 92 w 128"/>
                <a:gd name="T75" fmla="*/ 165 h 197"/>
                <a:gd name="T76" fmla="*/ 85 w 128"/>
                <a:gd name="T77" fmla="*/ 168 h 197"/>
                <a:gd name="T78" fmla="*/ 77 w 128"/>
                <a:gd name="T79" fmla="*/ 172 h 197"/>
                <a:gd name="T80" fmla="*/ 68 w 128"/>
                <a:gd name="T81" fmla="*/ 172 h 197"/>
                <a:gd name="T82" fmla="*/ 68 w 128"/>
                <a:gd name="T83" fmla="*/ 172 h 197"/>
                <a:gd name="T84" fmla="*/ 60 w 128"/>
                <a:gd name="T85" fmla="*/ 172 h 197"/>
                <a:gd name="T86" fmla="*/ 52 w 128"/>
                <a:gd name="T87" fmla="*/ 168 h 197"/>
                <a:gd name="T88" fmla="*/ 45 w 128"/>
                <a:gd name="T89" fmla="*/ 165 h 197"/>
                <a:gd name="T90" fmla="*/ 40 w 128"/>
                <a:gd name="T91" fmla="*/ 158 h 197"/>
                <a:gd name="T92" fmla="*/ 35 w 128"/>
                <a:gd name="T93" fmla="*/ 152 h 197"/>
                <a:gd name="T94" fmla="*/ 33 w 128"/>
                <a:gd name="T95" fmla="*/ 143 h 197"/>
                <a:gd name="T96" fmla="*/ 32 w 128"/>
                <a:gd name="T97" fmla="*/ 135 h 197"/>
                <a:gd name="T98" fmla="*/ 30 w 128"/>
                <a:gd name="T99" fmla="*/ 123 h 197"/>
                <a:gd name="T100" fmla="*/ 30 w 128"/>
                <a:gd name="T101" fmla="*/ 123 h 197"/>
                <a:gd name="T102" fmla="*/ 32 w 128"/>
                <a:gd name="T103" fmla="*/ 113 h 197"/>
                <a:gd name="T104" fmla="*/ 33 w 128"/>
                <a:gd name="T105" fmla="*/ 103 h 197"/>
                <a:gd name="T106" fmla="*/ 37 w 128"/>
                <a:gd name="T107" fmla="*/ 95 h 197"/>
                <a:gd name="T108" fmla="*/ 42 w 128"/>
                <a:gd name="T109" fmla="*/ 87 h 197"/>
                <a:gd name="T110" fmla="*/ 48 w 128"/>
                <a:gd name="T111" fmla="*/ 82 h 197"/>
                <a:gd name="T112" fmla="*/ 55 w 128"/>
                <a:gd name="T113" fmla="*/ 78 h 197"/>
                <a:gd name="T114" fmla="*/ 63 w 128"/>
                <a:gd name="T115" fmla="*/ 75 h 197"/>
                <a:gd name="T116" fmla="*/ 75 w 128"/>
                <a:gd name="T117" fmla="*/ 73 h 197"/>
                <a:gd name="T118" fmla="*/ 75 w 128"/>
                <a:gd name="T119" fmla="*/ 73 h 197"/>
                <a:gd name="T120" fmla="*/ 87 w 128"/>
                <a:gd name="T121" fmla="*/ 75 h 197"/>
                <a:gd name="T122" fmla="*/ 98 w 128"/>
                <a:gd name="T123" fmla="*/ 77 h 197"/>
                <a:gd name="T124" fmla="*/ 98 w 128"/>
                <a:gd name="T125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97">
                  <a:moveTo>
                    <a:pt x="98" y="3"/>
                  </a:moveTo>
                  <a:lnTo>
                    <a:pt x="98" y="50"/>
                  </a:lnTo>
                  <a:lnTo>
                    <a:pt x="98" y="50"/>
                  </a:lnTo>
                  <a:lnTo>
                    <a:pt x="88" y="48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58" y="48"/>
                  </a:lnTo>
                  <a:lnTo>
                    <a:pt x="43" y="53"/>
                  </a:lnTo>
                  <a:lnTo>
                    <a:pt x="30" y="58"/>
                  </a:lnTo>
                  <a:lnTo>
                    <a:pt x="18" y="67"/>
                  </a:lnTo>
                  <a:lnTo>
                    <a:pt x="10" y="78"/>
                  </a:lnTo>
                  <a:lnTo>
                    <a:pt x="5" y="92"/>
                  </a:lnTo>
                  <a:lnTo>
                    <a:pt x="0" y="107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3" y="155"/>
                  </a:lnTo>
                  <a:lnTo>
                    <a:pt x="8" y="167"/>
                  </a:lnTo>
                  <a:lnTo>
                    <a:pt x="17" y="177"/>
                  </a:lnTo>
                  <a:lnTo>
                    <a:pt x="25" y="185"/>
                  </a:lnTo>
                  <a:lnTo>
                    <a:pt x="35" y="192"/>
                  </a:lnTo>
                  <a:lnTo>
                    <a:pt x="47" y="195"/>
                  </a:lnTo>
                  <a:lnTo>
                    <a:pt x="60" y="197"/>
                  </a:lnTo>
                  <a:lnTo>
                    <a:pt x="60" y="197"/>
                  </a:lnTo>
                  <a:lnTo>
                    <a:pt x="73" y="195"/>
                  </a:lnTo>
                  <a:lnTo>
                    <a:pt x="83" y="190"/>
                  </a:lnTo>
                  <a:lnTo>
                    <a:pt x="93" y="183"/>
                  </a:lnTo>
                  <a:lnTo>
                    <a:pt x="100" y="175"/>
                  </a:lnTo>
                  <a:lnTo>
                    <a:pt x="100" y="193"/>
                  </a:lnTo>
                  <a:lnTo>
                    <a:pt x="128" y="19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2"/>
                  </a:lnTo>
                  <a:lnTo>
                    <a:pt x="98" y="3"/>
                  </a:lnTo>
                  <a:lnTo>
                    <a:pt x="98" y="3"/>
                  </a:lnTo>
                  <a:close/>
                  <a:moveTo>
                    <a:pt x="98" y="162"/>
                  </a:moveTo>
                  <a:lnTo>
                    <a:pt x="98" y="162"/>
                  </a:lnTo>
                  <a:lnTo>
                    <a:pt x="92" y="165"/>
                  </a:lnTo>
                  <a:lnTo>
                    <a:pt x="85" y="168"/>
                  </a:lnTo>
                  <a:lnTo>
                    <a:pt x="77" y="172"/>
                  </a:lnTo>
                  <a:lnTo>
                    <a:pt x="68" y="172"/>
                  </a:lnTo>
                  <a:lnTo>
                    <a:pt x="68" y="172"/>
                  </a:lnTo>
                  <a:lnTo>
                    <a:pt x="60" y="172"/>
                  </a:lnTo>
                  <a:lnTo>
                    <a:pt x="52" y="168"/>
                  </a:lnTo>
                  <a:lnTo>
                    <a:pt x="45" y="165"/>
                  </a:lnTo>
                  <a:lnTo>
                    <a:pt x="40" y="158"/>
                  </a:lnTo>
                  <a:lnTo>
                    <a:pt x="35" y="152"/>
                  </a:lnTo>
                  <a:lnTo>
                    <a:pt x="33" y="143"/>
                  </a:lnTo>
                  <a:lnTo>
                    <a:pt x="32" y="135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2" y="113"/>
                  </a:lnTo>
                  <a:lnTo>
                    <a:pt x="33" y="103"/>
                  </a:lnTo>
                  <a:lnTo>
                    <a:pt x="37" y="95"/>
                  </a:lnTo>
                  <a:lnTo>
                    <a:pt x="42" y="87"/>
                  </a:lnTo>
                  <a:lnTo>
                    <a:pt x="48" y="82"/>
                  </a:lnTo>
                  <a:lnTo>
                    <a:pt x="55" y="78"/>
                  </a:lnTo>
                  <a:lnTo>
                    <a:pt x="63" y="75"/>
                  </a:lnTo>
                  <a:lnTo>
                    <a:pt x="75" y="73"/>
                  </a:lnTo>
                  <a:lnTo>
                    <a:pt x="75" y="73"/>
                  </a:lnTo>
                  <a:lnTo>
                    <a:pt x="87" y="75"/>
                  </a:lnTo>
                  <a:lnTo>
                    <a:pt x="98" y="77"/>
                  </a:lnTo>
                  <a:lnTo>
                    <a:pt x="98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84"/>
            <p:cNvSpPr>
              <a:spLocks noEditPoints="1"/>
            </p:cNvSpPr>
            <p:nvPr/>
          </p:nvSpPr>
          <p:spPr bwMode="auto">
            <a:xfrm>
              <a:off x="12804775" y="5838826"/>
              <a:ext cx="101600" cy="117475"/>
            </a:xfrm>
            <a:custGeom>
              <a:avLst/>
              <a:gdLst>
                <a:gd name="T0" fmla="*/ 129 w 129"/>
                <a:gd name="T1" fmla="*/ 63 h 148"/>
                <a:gd name="T2" fmla="*/ 125 w 129"/>
                <a:gd name="T3" fmla="*/ 38 h 148"/>
                <a:gd name="T4" fmla="*/ 114 w 129"/>
                <a:gd name="T5" fmla="*/ 18 h 148"/>
                <a:gd name="T6" fmla="*/ 95 w 129"/>
                <a:gd name="T7" fmla="*/ 5 h 148"/>
                <a:gd name="T8" fmla="*/ 67 w 129"/>
                <a:gd name="T9" fmla="*/ 0 h 148"/>
                <a:gd name="T10" fmla="*/ 50 w 129"/>
                <a:gd name="T11" fmla="*/ 1 h 148"/>
                <a:gd name="T12" fmla="*/ 25 w 129"/>
                <a:gd name="T13" fmla="*/ 13 h 148"/>
                <a:gd name="T14" fmla="*/ 9 w 129"/>
                <a:gd name="T15" fmla="*/ 33 h 148"/>
                <a:gd name="T16" fmla="*/ 0 w 129"/>
                <a:gd name="T17" fmla="*/ 60 h 148"/>
                <a:gd name="T18" fmla="*/ 0 w 129"/>
                <a:gd name="T19" fmla="*/ 73 h 148"/>
                <a:gd name="T20" fmla="*/ 5 w 129"/>
                <a:gd name="T21" fmla="*/ 105 h 148"/>
                <a:gd name="T22" fmla="*/ 19 w 129"/>
                <a:gd name="T23" fmla="*/ 128 h 148"/>
                <a:gd name="T24" fmla="*/ 42 w 129"/>
                <a:gd name="T25" fmla="*/ 143 h 148"/>
                <a:gd name="T26" fmla="*/ 75 w 129"/>
                <a:gd name="T27" fmla="*/ 148 h 148"/>
                <a:gd name="T28" fmla="*/ 87 w 129"/>
                <a:gd name="T29" fmla="*/ 148 h 148"/>
                <a:gd name="T30" fmla="*/ 109 w 129"/>
                <a:gd name="T31" fmla="*/ 143 h 148"/>
                <a:gd name="T32" fmla="*/ 120 w 129"/>
                <a:gd name="T33" fmla="*/ 140 h 148"/>
                <a:gd name="T34" fmla="*/ 124 w 129"/>
                <a:gd name="T35" fmla="*/ 113 h 148"/>
                <a:gd name="T36" fmla="*/ 100 w 129"/>
                <a:gd name="T37" fmla="*/ 121 h 148"/>
                <a:gd name="T38" fmla="*/ 77 w 129"/>
                <a:gd name="T39" fmla="*/ 123 h 148"/>
                <a:gd name="T40" fmla="*/ 67 w 129"/>
                <a:gd name="T41" fmla="*/ 123 h 148"/>
                <a:gd name="T42" fmla="*/ 50 w 129"/>
                <a:gd name="T43" fmla="*/ 118 h 148"/>
                <a:gd name="T44" fmla="*/ 40 w 129"/>
                <a:gd name="T45" fmla="*/ 110 h 148"/>
                <a:gd name="T46" fmla="*/ 34 w 129"/>
                <a:gd name="T47" fmla="*/ 96 h 148"/>
                <a:gd name="T48" fmla="*/ 127 w 129"/>
                <a:gd name="T49" fmla="*/ 86 h 148"/>
                <a:gd name="T50" fmla="*/ 129 w 129"/>
                <a:gd name="T51" fmla="*/ 76 h 148"/>
                <a:gd name="T52" fmla="*/ 129 w 129"/>
                <a:gd name="T53" fmla="*/ 63 h 148"/>
                <a:gd name="T54" fmla="*/ 30 w 129"/>
                <a:gd name="T55" fmla="*/ 61 h 148"/>
                <a:gd name="T56" fmla="*/ 34 w 129"/>
                <a:gd name="T57" fmla="*/ 46 h 148"/>
                <a:gd name="T58" fmla="*/ 40 w 129"/>
                <a:gd name="T59" fmla="*/ 35 h 148"/>
                <a:gd name="T60" fmla="*/ 52 w 129"/>
                <a:gd name="T61" fmla="*/ 28 h 148"/>
                <a:gd name="T62" fmla="*/ 67 w 129"/>
                <a:gd name="T63" fmla="*/ 26 h 148"/>
                <a:gd name="T64" fmla="*/ 74 w 129"/>
                <a:gd name="T65" fmla="*/ 26 h 148"/>
                <a:gd name="T66" fmla="*/ 85 w 129"/>
                <a:gd name="T67" fmla="*/ 31 h 148"/>
                <a:gd name="T68" fmla="*/ 94 w 129"/>
                <a:gd name="T69" fmla="*/ 40 h 148"/>
                <a:gd name="T70" fmla="*/ 99 w 129"/>
                <a:gd name="T71" fmla="*/ 53 h 148"/>
                <a:gd name="T72" fmla="*/ 30 w 129"/>
                <a:gd name="T73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48">
                  <a:moveTo>
                    <a:pt x="129" y="63"/>
                  </a:moveTo>
                  <a:lnTo>
                    <a:pt x="129" y="63"/>
                  </a:lnTo>
                  <a:lnTo>
                    <a:pt x="129" y="50"/>
                  </a:lnTo>
                  <a:lnTo>
                    <a:pt x="125" y="38"/>
                  </a:lnTo>
                  <a:lnTo>
                    <a:pt x="120" y="28"/>
                  </a:lnTo>
                  <a:lnTo>
                    <a:pt x="114" y="18"/>
                  </a:lnTo>
                  <a:lnTo>
                    <a:pt x="105" y="11"/>
                  </a:lnTo>
                  <a:lnTo>
                    <a:pt x="95" y="5"/>
                  </a:lnTo>
                  <a:lnTo>
                    <a:pt x="82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7" y="6"/>
                  </a:lnTo>
                  <a:lnTo>
                    <a:pt x="25" y="13"/>
                  </a:lnTo>
                  <a:lnTo>
                    <a:pt x="15" y="21"/>
                  </a:lnTo>
                  <a:lnTo>
                    <a:pt x="9" y="33"/>
                  </a:lnTo>
                  <a:lnTo>
                    <a:pt x="4" y="45"/>
                  </a:lnTo>
                  <a:lnTo>
                    <a:pt x="0" y="6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90"/>
                  </a:lnTo>
                  <a:lnTo>
                    <a:pt x="5" y="105"/>
                  </a:lnTo>
                  <a:lnTo>
                    <a:pt x="10" y="118"/>
                  </a:lnTo>
                  <a:lnTo>
                    <a:pt x="19" y="128"/>
                  </a:lnTo>
                  <a:lnTo>
                    <a:pt x="29" y="136"/>
                  </a:lnTo>
                  <a:lnTo>
                    <a:pt x="42" y="143"/>
                  </a:lnTo>
                  <a:lnTo>
                    <a:pt x="57" y="146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87" y="148"/>
                  </a:lnTo>
                  <a:lnTo>
                    <a:pt x="99" y="146"/>
                  </a:lnTo>
                  <a:lnTo>
                    <a:pt x="109" y="143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24" y="113"/>
                  </a:lnTo>
                  <a:lnTo>
                    <a:pt x="124" y="113"/>
                  </a:lnTo>
                  <a:lnTo>
                    <a:pt x="114" y="118"/>
                  </a:lnTo>
                  <a:lnTo>
                    <a:pt x="100" y="121"/>
                  </a:lnTo>
                  <a:lnTo>
                    <a:pt x="89" y="123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67" y="123"/>
                  </a:lnTo>
                  <a:lnTo>
                    <a:pt x="59" y="121"/>
                  </a:lnTo>
                  <a:lnTo>
                    <a:pt x="50" y="118"/>
                  </a:lnTo>
                  <a:lnTo>
                    <a:pt x="45" y="115"/>
                  </a:lnTo>
                  <a:lnTo>
                    <a:pt x="40" y="110"/>
                  </a:lnTo>
                  <a:lnTo>
                    <a:pt x="35" y="103"/>
                  </a:lnTo>
                  <a:lnTo>
                    <a:pt x="34" y="96"/>
                  </a:lnTo>
                  <a:lnTo>
                    <a:pt x="30" y="86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29" y="76"/>
                  </a:lnTo>
                  <a:lnTo>
                    <a:pt x="129" y="63"/>
                  </a:lnTo>
                  <a:lnTo>
                    <a:pt x="129" y="63"/>
                  </a:lnTo>
                  <a:close/>
                  <a:moveTo>
                    <a:pt x="30" y="61"/>
                  </a:moveTo>
                  <a:lnTo>
                    <a:pt x="30" y="61"/>
                  </a:lnTo>
                  <a:lnTo>
                    <a:pt x="32" y="53"/>
                  </a:lnTo>
                  <a:lnTo>
                    <a:pt x="34" y="46"/>
                  </a:lnTo>
                  <a:lnTo>
                    <a:pt x="37" y="40"/>
                  </a:lnTo>
                  <a:lnTo>
                    <a:pt x="40" y="35"/>
                  </a:lnTo>
                  <a:lnTo>
                    <a:pt x="45" y="31"/>
                  </a:lnTo>
                  <a:lnTo>
                    <a:pt x="52" y="28"/>
                  </a:lnTo>
                  <a:lnTo>
                    <a:pt x="59" y="26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74" y="26"/>
                  </a:lnTo>
                  <a:lnTo>
                    <a:pt x="80" y="28"/>
                  </a:lnTo>
                  <a:lnTo>
                    <a:pt x="85" y="31"/>
                  </a:lnTo>
                  <a:lnTo>
                    <a:pt x="90" y="35"/>
                  </a:lnTo>
                  <a:lnTo>
                    <a:pt x="94" y="40"/>
                  </a:lnTo>
                  <a:lnTo>
                    <a:pt x="97" y="46"/>
                  </a:lnTo>
                  <a:lnTo>
                    <a:pt x="99" y="53"/>
                  </a:lnTo>
                  <a:lnTo>
                    <a:pt x="99" y="61"/>
                  </a:lnTo>
                  <a:lnTo>
                    <a:pt x="3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85"/>
            <p:cNvSpPr>
              <a:spLocks/>
            </p:cNvSpPr>
            <p:nvPr/>
          </p:nvSpPr>
          <p:spPr bwMode="auto">
            <a:xfrm>
              <a:off x="12928600" y="5838826"/>
              <a:ext cx="60325" cy="117475"/>
            </a:xfrm>
            <a:custGeom>
              <a:avLst/>
              <a:gdLst>
                <a:gd name="T0" fmla="*/ 77 w 77"/>
                <a:gd name="T1" fmla="*/ 3 h 146"/>
                <a:gd name="T2" fmla="*/ 77 w 77"/>
                <a:gd name="T3" fmla="*/ 3 h 146"/>
                <a:gd name="T4" fmla="*/ 75 w 77"/>
                <a:gd name="T5" fmla="*/ 16 h 146"/>
                <a:gd name="T6" fmla="*/ 73 w 77"/>
                <a:gd name="T7" fmla="*/ 28 h 146"/>
                <a:gd name="T8" fmla="*/ 73 w 77"/>
                <a:gd name="T9" fmla="*/ 28 h 146"/>
                <a:gd name="T10" fmla="*/ 52 w 77"/>
                <a:gd name="T11" fmla="*/ 26 h 146"/>
                <a:gd name="T12" fmla="*/ 52 w 77"/>
                <a:gd name="T13" fmla="*/ 26 h 146"/>
                <a:gd name="T14" fmla="*/ 30 w 77"/>
                <a:gd name="T15" fmla="*/ 28 h 146"/>
                <a:gd name="T16" fmla="*/ 30 w 77"/>
                <a:gd name="T17" fmla="*/ 146 h 146"/>
                <a:gd name="T18" fmla="*/ 0 w 77"/>
                <a:gd name="T19" fmla="*/ 146 h 146"/>
                <a:gd name="T20" fmla="*/ 0 w 77"/>
                <a:gd name="T21" fmla="*/ 8 h 146"/>
                <a:gd name="T22" fmla="*/ 0 w 77"/>
                <a:gd name="T23" fmla="*/ 8 h 146"/>
                <a:gd name="T24" fmla="*/ 10 w 77"/>
                <a:gd name="T25" fmla="*/ 5 h 146"/>
                <a:gd name="T26" fmla="*/ 23 w 77"/>
                <a:gd name="T27" fmla="*/ 3 h 146"/>
                <a:gd name="T28" fmla="*/ 37 w 77"/>
                <a:gd name="T29" fmla="*/ 1 h 146"/>
                <a:gd name="T30" fmla="*/ 50 w 77"/>
                <a:gd name="T31" fmla="*/ 0 h 146"/>
                <a:gd name="T32" fmla="*/ 50 w 77"/>
                <a:gd name="T33" fmla="*/ 0 h 146"/>
                <a:gd name="T34" fmla="*/ 65 w 77"/>
                <a:gd name="T35" fmla="*/ 1 h 146"/>
                <a:gd name="T36" fmla="*/ 77 w 77"/>
                <a:gd name="T37" fmla="*/ 3 h 146"/>
                <a:gd name="T38" fmla="*/ 77 w 77"/>
                <a:gd name="T3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46">
                  <a:moveTo>
                    <a:pt x="77" y="3"/>
                  </a:moveTo>
                  <a:lnTo>
                    <a:pt x="77" y="3"/>
                  </a:lnTo>
                  <a:lnTo>
                    <a:pt x="75" y="1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30" y="2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5"/>
                  </a:lnTo>
                  <a:lnTo>
                    <a:pt x="23" y="3"/>
                  </a:lnTo>
                  <a:lnTo>
                    <a:pt x="37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5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86"/>
            <p:cNvSpPr>
              <a:spLocks/>
            </p:cNvSpPr>
            <p:nvPr/>
          </p:nvSpPr>
          <p:spPr bwMode="auto">
            <a:xfrm>
              <a:off x="10175875" y="5805488"/>
              <a:ext cx="122238" cy="155575"/>
            </a:xfrm>
            <a:custGeom>
              <a:avLst/>
              <a:gdLst>
                <a:gd name="T0" fmla="*/ 0 w 155"/>
                <a:gd name="T1" fmla="*/ 120 h 197"/>
                <a:gd name="T2" fmla="*/ 0 w 155"/>
                <a:gd name="T3" fmla="*/ 0 h 197"/>
                <a:gd name="T4" fmla="*/ 32 w 155"/>
                <a:gd name="T5" fmla="*/ 0 h 197"/>
                <a:gd name="T6" fmla="*/ 32 w 155"/>
                <a:gd name="T7" fmla="*/ 117 h 197"/>
                <a:gd name="T8" fmla="*/ 32 w 155"/>
                <a:gd name="T9" fmla="*/ 117 h 197"/>
                <a:gd name="T10" fmla="*/ 33 w 155"/>
                <a:gd name="T11" fmla="*/ 129 h 197"/>
                <a:gd name="T12" fmla="*/ 35 w 155"/>
                <a:gd name="T13" fmla="*/ 140 h 197"/>
                <a:gd name="T14" fmla="*/ 38 w 155"/>
                <a:gd name="T15" fmla="*/ 149 h 197"/>
                <a:gd name="T16" fmla="*/ 43 w 155"/>
                <a:gd name="T17" fmla="*/ 157 h 197"/>
                <a:gd name="T18" fmla="*/ 50 w 155"/>
                <a:gd name="T19" fmla="*/ 162 h 197"/>
                <a:gd name="T20" fmla="*/ 58 w 155"/>
                <a:gd name="T21" fmla="*/ 167 h 197"/>
                <a:gd name="T22" fmla="*/ 68 w 155"/>
                <a:gd name="T23" fmla="*/ 169 h 197"/>
                <a:gd name="T24" fmla="*/ 80 w 155"/>
                <a:gd name="T25" fmla="*/ 170 h 197"/>
                <a:gd name="T26" fmla="*/ 80 w 155"/>
                <a:gd name="T27" fmla="*/ 170 h 197"/>
                <a:gd name="T28" fmla="*/ 90 w 155"/>
                <a:gd name="T29" fmla="*/ 169 h 197"/>
                <a:gd name="T30" fmla="*/ 100 w 155"/>
                <a:gd name="T31" fmla="*/ 165 h 197"/>
                <a:gd name="T32" fmla="*/ 108 w 155"/>
                <a:gd name="T33" fmla="*/ 162 h 197"/>
                <a:gd name="T34" fmla="*/ 113 w 155"/>
                <a:gd name="T35" fmla="*/ 155 h 197"/>
                <a:gd name="T36" fmla="*/ 118 w 155"/>
                <a:gd name="T37" fmla="*/ 149 h 197"/>
                <a:gd name="T38" fmla="*/ 122 w 155"/>
                <a:gd name="T39" fmla="*/ 140 h 197"/>
                <a:gd name="T40" fmla="*/ 123 w 155"/>
                <a:gd name="T41" fmla="*/ 130 h 197"/>
                <a:gd name="T42" fmla="*/ 125 w 155"/>
                <a:gd name="T43" fmla="*/ 120 h 197"/>
                <a:gd name="T44" fmla="*/ 125 w 155"/>
                <a:gd name="T45" fmla="*/ 0 h 197"/>
                <a:gd name="T46" fmla="*/ 155 w 155"/>
                <a:gd name="T47" fmla="*/ 0 h 197"/>
                <a:gd name="T48" fmla="*/ 155 w 155"/>
                <a:gd name="T49" fmla="*/ 117 h 197"/>
                <a:gd name="T50" fmla="*/ 155 w 155"/>
                <a:gd name="T51" fmla="*/ 117 h 197"/>
                <a:gd name="T52" fmla="*/ 153 w 155"/>
                <a:gd name="T53" fmla="*/ 135 h 197"/>
                <a:gd name="T54" fmla="*/ 150 w 155"/>
                <a:gd name="T55" fmla="*/ 150 h 197"/>
                <a:gd name="T56" fmla="*/ 145 w 155"/>
                <a:gd name="T57" fmla="*/ 164 h 197"/>
                <a:gd name="T58" fmla="*/ 137 w 155"/>
                <a:gd name="T59" fmla="*/ 175 h 197"/>
                <a:gd name="T60" fmla="*/ 125 w 155"/>
                <a:gd name="T61" fmla="*/ 185 h 197"/>
                <a:gd name="T62" fmla="*/ 112 w 155"/>
                <a:gd name="T63" fmla="*/ 192 h 197"/>
                <a:gd name="T64" fmla="*/ 97 w 155"/>
                <a:gd name="T65" fmla="*/ 195 h 197"/>
                <a:gd name="T66" fmla="*/ 78 w 155"/>
                <a:gd name="T67" fmla="*/ 197 h 197"/>
                <a:gd name="T68" fmla="*/ 78 w 155"/>
                <a:gd name="T69" fmla="*/ 197 h 197"/>
                <a:gd name="T70" fmla="*/ 60 w 155"/>
                <a:gd name="T71" fmla="*/ 195 h 197"/>
                <a:gd name="T72" fmla="*/ 43 w 155"/>
                <a:gd name="T73" fmla="*/ 192 h 197"/>
                <a:gd name="T74" fmla="*/ 30 w 155"/>
                <a:gd name="T75" fmla="*/ 185 h 197"/>
                <a:gd name="T76" fmla="*/ 18 w 155"/>
                <a:gd name="T77" fmla="*/ 177 h 197"/>
                <a:gd name="T78" fmla="*/ 10 w 155"/>
                <a:gd name="T79" fmla="*/ 165 h 197"/>
                <a:gd name="T80" fmla="*/ 5 w 155"/>
                <a:gd name="T81" fmla="*/ 152 h 197"/>
                <a:gd name="T82" fmla="*/ 0 w 155"/>
                <a:gd name="T83" fmla="*/ 137 h 197"/>
                <a:gd name="T84" fmla="*/ 0 w 155"/>
                <a:gd name="T85" fmla="*/ 120 h 197"/>
                <a:gd name="T86" fmla="*/ 0 w 155"/>
                <a:gd name="T87" fmla="*/ 1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197">
                  <a:moveTo>
                    <a:pt x="0" y="12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17"/>
                  </a:lnTo>
                  <a:lnTo>
                    <a:pt x="32" y="117"/>
                  </a:lnTo>
                  <a:lnTo>
                    <a:pt x="33" y="129"/>
                  </a:lnTo>
                  <a:lnTo>
                    <a:pt x="35" y="140"/>
                  </a:lnTo>
                  <a:lnTo>
                    <a:pt x="38" y="149"/>
                  </a:lnTo>
                  <a:lnTo>
                    <a:pt x="43" y="157"/>
                  </a:lnTo>
                  <a:lnTo>
                    <a:pt x="50" y="162"/>
                  </a:lnTo>
                  <a:lnTo>
                    <a:pt x="58" y="167"/>
                  </a:lnTo>
                  <a:lnTo>
                    <a:pt x="68" y="169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90" y="169"/>
                  </a:lnTo>
                  <a:lnTo>
                    <a:pt x="100" y="165"/>
                  </a:lnTo>
                  <a:lnTo>
                    <a:pt x="108" y="162"/>
                  </a:lnTo>
                  <a:lnTo>
                    <a:pt x="113" y="155"/>
                  </a:lnTo>
                  <a:lnTo>
                    <a:pt x="118" y="149"/>
                  </a:lnTo>
                  <a:lnTo>
                    <a:pt x="122" y="140"/>
                  </a:lnTo>
                  <a:lnTo>
                    <a:pt x="123" y="130"/>
                  </a:lnTo>
                  <a:lnTo>
                    <a:pt x="125" y="120"/>
                  </a:lnTo>
                  <a:lnTo>
                    <a:pt x="125" y="0"/>
                  </a:lnTo>
                  <a:lnTo>
                    <a:pt x="155" y="0"/>
                  </a:lnTo>
                  <a:lnTo>
                    <a:pt x="155" y="117"/>
                  </a:lnTo>
                  <a:lnTo>
                    <a:pt x="155" y="117"/>
                  </a:lnTo>
                  <a:lnTo>
                    <a:pt x="153" y="135"/>
                  </a:lnTo>
                  <a:lnTo>
                    <a:pt x="150" y="150"/>
                  </a:lnTo>
                  <a:lnTo>
                    <a:pt x="145" y="164"/>
                  </a:lnTo>
                  <a:lnTo>
                    <a:pt x="137" y="175"/>
                  </a:lnTo>
                  <a:lnTo>
                    <a:pt x="125" y="185"/>
                  </a:lnTo>
                  <a:lnTo>
                    <a:pt x="112" y="192"/>
                  </a:lnTo>
                  <a:lnTo>
                    <a:pt x="97" y="195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60" y="195"/>
                  </a:lnTo>
                  <a:lnTo>
                    <a:pt x="43" y="192"/>
                  </a:lnTo>
                  <a:lnTo>
                    <a:pt x="30" y="185"/>
                  </a:lnTo>
                  <a:lnTo>
                    <a:pt x="18" y="177"/>
                  </a:lnTo>
                  <a:lnTo>
                    <a:pt x="10" y="165"/>
                  </a:lnTo>
                  <a:lnTo>
                    <a:pt x="5" y="152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87"/>
            <p:cNvSpPr>
              <a:spLocks/>
            </p:cNvSpPr>
            <p:nvPr/>
          </p:nvSpPr>
          <p:spPr bwMode="auto">
            <a:xfrm>
              <a:off x="10331450" y="5843588"/>
              <a:ext cx="153988" cy="114300"/>
            </a:xfrm>
            <a:custGeom>
              <a:avLst/>
              <a:gdLst>
                <a:gd name="T0" fmla="*/ 0 w 193"/>
                <a:gd name="T1" fmla="*/ 5 h 145"/>
                <a:gd name="T2" fmla="*/ 30 w 193"/>
                <a:gd name="T3" fmla="*/ 5 h 145"/>
                <a:gd name="T4" fmla="*/ 30 w 193"/>
                <a:gd name="T5" fmla="*/ 23 h 145"/>
                <a:gd name="T6" fmla="*/ 30 w 193"/>
                <a:gd name="T7" fmla="*/ 23 h 145"/>
                <a:gd name="T8" fmla="*/ 36 w 193"/>
                <a:gd name="T9" fmla="*/ 16 h 145"/>
                <a:gd name="T10" fmla="*/ 45 w 193"/>
                <a:gd name="T11" fmla="*/ 8 h 145"/>
                <a:gd name="T12" fmla="*/ 58 w 193"/>
                <a:gd name="T13" fmla="*/ 3 h 145"/>
                <a:gd name="T14" fmla="*/ 65 w 193"/>
                <a:gd name="T15" fmla="*/ 1 h 145"/>
                <a:gd name="T16" fmla="*/ 73 w 193"/>
                <a:gd name="T17" fmla="*/ 0 h 145"/>
                <a:gd name="T18" fmla="*/ 73 w 193"/>
                <a:gd name="T19" fmla="*/ 0 h 145"/>
                <a:gd name="T20" fmla="*/ 86 w 193"/>
                <a:gd name="T21" fmla="*/ 1 h 145"/>
                <a:gd name="T22" fmla="*/ 96 w 193"/>
                <a:gd name="T23" fmla="*/ 6 h 145"/>
                <a:gd name="T24" fmla="*/ 105 w 193"/>
                <a:gd name="T25" fmla="*/ 15 h 145"/>
                <a:gd name="T26" fmla="*/ 108 w 193"/>
                <a:gd name="T27" fmla="*/ 23 h 145"/>
                <a:gd name="T28" fmla="*/ 108 w 193"/>
                <a:gd name="T29" fmla="*/ 23 h 145"/>
                <a:gd name="T30" fmla="*/ 118 w 193"/>
                <a:gd name="T31" fmla="*/ 15 h 145"/>
                <a:gd name="T32" fmla="*/ 128 w 193"/>
                <a:gd name="T33" fmla="*/ 6 h 145"/>
                <a:gd name="T34" fmla="*/ 140 w 193"/>
                <a:gd name="T35" fmla="*/ 3 h 145"/>
                <a:gd name="T36" fmla="*/ 153 w 193"/>
                <a:gd name="T37" fmla="*/ 0 h 145"/>
                <a:gd name="T38" fmla="*/ 153 w 193"/>
                <a:gd name="T39" fmla="*/ 0 h 145"/>
                <a:gd name="T40" fmla="*/ 163 w 193"/>
                <a:gd name="T41" fmla="*/ 1 h 145"/>
                <a:gd name="T42" fmla="*/ 173 w 193"/>
                <a:gd name="T43" fmla="*/ 5 h 145"/>
                <a:gd name="T44" fmla="*/ 180 w 193"/>
                <a:gd name="T45" fmla="*/ 8 h 145"/>
                <a:gd name="T46" fmla="*/ 185 w 193"/>
                <a:gd name="T47" fmla="*/ 13 h 145"/>
                <a:gd name="T48" fmla="*/ 188 w 193"/>
                <a:gd name="T49" fmla="*/ 20 h 145"/>
                <a:gd name="T50" fmla="*/ 191 w 193"/>
                <a:gd name="T51" fmla="*/ 28 h 145"/>
                <a:gd name="T52" fmla="*/ 193 w 193"/>
                <a:gd name="T53" fmla="*/ 36 h 145"/>
                <a:gd name="T54" fmla="*/ 193 w 193"/>
                <a:gd name="T55" fmla="*/ 45 h 145"/>
                <a:gd name="T56" fmla="*/ 193 w 193"/>
                <a:gd name="T57" fmla="*/ 145 h 145"/>
                <a:gd name="T58" fmla="*/ 163 w 193"/>
                <a:gd name="T59" fmla="*/ 145 h 145"/>
                <a:gd name="T60" fmla="*/ 163 w 193"/>
                <a:gd name="T61" fmla="*/ 51 h 145"/>
                <a:gd name="T62" fmla="*/ 163 w 193"/>
                <a:gd name="T63" fmla="*/ 51 h 145"/>
                <a:gd name="T64" fmla="*/ 161 w 193"/>
                <a:gd name="T65" fmla="*/ 41 h 145"/>
                <a:gd name="T66" fmla="*/ 158 w 193"/>
                <a:gd name="T67" fmla="*/ 33 h 145"/>
                <a:gd name="T68" fmla="*/ 156 w 193"/>
                <a:gd name="T69" fmla="*/ 31 h 145"/>
                <a:gd name="T70" fmla="*/ 153 w 193"/>
                <a:gd name="T71" fmla="*/ 28 h 145"/>
                <a:gd name="T72" fmla="*/ 148 w 193"/>
                <a:gd name="T73" fmla="*/ 28 h 145"/>
                <a:gd name="T74" fmla="*/ 143 w 193"/>
                <a:gd name="T75" fmla="*/ 26 h 145"/>
                <a:gd name="T76" fmla="*/ 143 w 193"/>
                <a:gd name="T77" fmla="*/ 26 h 145"/>
                <a:gd name="T78" fmla="*/ 133 w 193"/>
                <a:gd name="T79" fmla="*/ 28 h 145"/>
                <a:gd name="T80" fmla="*/ 125 w 193"/>
                <a:gd name="T81" fmla="*/ 33 h 145"/>
                <a:gd name="T82" fmla="*/ 118 w 193"/>
                <a:gd name="T83" fmla="*/ 40 h 145"/>
                <a:gd name="T84" fmla="*/ 111 w 193"/>
                <a:gd name="T85" fmla="*/ 45 h 145"/>
                <a:gd name="T86" fmla="*/ 111 w 193"/>
                <a:gd name="T87" fmla="*/ 145 h 145"/>
                <a:gd name="T88" fmla="*/ 81 w 193"/>
                <a:gd name="T89" fmla="*/ 145 h 145"/>
                <a:gd name="T90" fmla="*/ 81 w 193"/>
                <a:gd name="T91" fmla="*/ 51 h 145"/>
                <a:gd name="T92" fmla="*/ 81 w 193"/>
                <a:gd name="T93" fmla="*/ 51 h 145"/>
                <a:gd name="T94" fmla="*/ 80 w 193"/>
                <a:gd name="T95" fmla="*/ 41 h 145"/>
                <a:gd name="T96" fmla="*/ 76 w 193"/>
                <a:gd name="T97" fmla="*/ 33 h 145"/>
                <a:gd name="T98" fmla="*/ 75 w 193"/>
                <a:gd name="T99" fmla="*/ 31 h 145"/>
                <a:gd name="T100" fmla="*/ 71 w 193"/>
                <a:gd name="T101" fmla="*/ 28 h 145"/>
                <a:gd name="T102" fmla="*/ 61 w 193"/>
                <a:gd name="T103" fmla="*/ 26 h 145"/>
                <a:gd name="T104" fmla="*/ 61 w 193"/>
                <a:gd name="T105" fmla="*/ 26 h 145"/>
                <a:gd name="T106" fmla="*/ 56 w 193"/>
                <a:gd name="T107" fmla="*/ 28 h 145"/>
                <a:gd name="T108" fmla="*/ 50 w 193"/>
                <a:gd name="T109" fmla="*/ 30 h 145"/>
                <a:gd name="T110" fmla="*/ 41 w 193"/>
                <a:gd name="T111" fmla="*/ 36 h 145"/>
                <a:gd name="T112" fmla="*/ 35 w 193"/>
                <a:gd name="T113" fmla="*/ 43 h 145"/>
                <a:gd name="T114" fmla="*/ 31 w 193"/>
                <a:gd name="T115" fmla="*/ 48 h 145"/>
                <a:gd name="T116" fmla="*/ 31 w 193"/>
                <a:gd name="T117" fmla="*/ 145 h 145"/>
                <a:gd name="T118" fmla="*/ 0 w 193"/>
                <a:gd name="T119" fmla="*/ 145 h 145"/>
                <a:gd name="T120" fmla="*/ 0 w 193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45">
                  <a:moveTo>
                    <a:pt x="0" y="5"/>
                  </a:moveTo>
                  <a:lnTo>
                    <a:pt x="30" y="5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8" y="3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6" y="1"/>
                  </a:lnTo>
                  <a:lnTo>
                    <a:pt x="96" y="6"/>
                  </a:lnTo>
                  <a:lnTo>
                    <a:pt x="105" y="15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8" y="15"/>
                  </a:lnTo>
                  <a:lnTo>
                    <a:pt x="128" y="6"/>
                  </a:lnTo>
                  <a:lnTo>
                    <a:pt x="140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63" y="1"/>
                  </a:lnTo>
                  <a:lnTo>
                    <a:pt x="173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88" y="20"/>
                  </a:lnTo>
                  <a:lnTo>
                    <a:pt x="191" y="28"/>
                  </a:lnTo>
                  <a:lnTo>
                    <a:pt x="193" y="36"/>
                  </a:lnTo>
                  <a:lnTo>
                    <a:pt x="193" y="45"/>
                  </a:lnTo>
                  <a:lnTo>
                    <a:pt x="193" y="145"/>
                  </a:lnTo>
                  <a:lnTo>
                    <a:pt x="163" y="145"/>
                  </a:lnTo>
                  <a:lnTo>
                    <a:pt x="163" y="51"/>
                  </a:lnTo>
                  <a:lnTo>
                    <a:pt x="163" y="51"/>
                  </a:lnTo>
                  <a:lnTo>
                    <a:pt x="161" y="41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3" y="28"/>
                  </a:lnTo>
                  <a:lnTo>
                    <a:pt x="148" y="28"/>
                  </a:lnTo>
                  <a:lnTo>
                    <a:pt x="143" y="26"/>
                  </a:lnTo>
                  <a:lnTo>
                    <a:pt x="143" y="26"/>
                  </a:lnTo>
                  <a:lnTo>
                    <a:pt x="133" y="28"/>
                  </a:lnTo>
                  <a:lnTo>
                    <a:pt x="125" y="33"/>
                  </a:lnTo>
                  <a:lnTo>
                    <a:pt x="118" y="40"/>
                  </a:lnTo>
                  <a:lnTo>
                    <a:pt x="111" y="45"/>
                  </a:lnTo>
                  <a:lnTo>
                    <a:pt x="111" y="145"/>
                  </a:lnTo>
                  <a:lnTo>
                    <a:pt x="81" y="145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0" y="41"/>
                  </a:lnTo>
                  <a:lnTo>
                    <a:pt x="76" y="33"/>
                  </a:lnTo>
                  <a:lnTo>
                    <a:pt x="75" y="31"/>
                  </a:lnTo>
                  <a:lnTo>
                    <a:pt x="71" y="28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1" y="36"/>
                  </a:lnTo>
                  <a:lnTo>
                    <a:pt x="35" y="43"/>
                  </a:lnTo>
                  <a:lnTo>
                    <a:pt x="31" y="48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88"/>
            <p:cNvSpPr>
              <a:spLocks noEditPoints="1"/>
            </p:cNvSpPr>
            <p:nvPr/>
          </p:nvSpPr>
          <p:spPr bwMode="auto">
            <a:xfrm>
              <a:off x="10510838" y="5843588"/>
              <a:ext cx="90488" cy="117475"/>
            </a:xfrm>
            <a:custGeom>
              <a:avLst/>
              <a:gdLst>
                <a:gd name="T0" fmla="*/ 0 w 115"/>
                <a:gd name="T1" fmla="*/ 110 h 148"/>
                <a:gd name="T2" fmla="*/ 6 w 115"/>
                <a:gd name="T3" fmla="*/ 86 h 148"/>
                <a:gd name="T4" fmla="*/ 23 w 115"/>
                <a:gd name="T5" fmla="*/ 71 h 148"/>
                <a:gd name="T6" fmla="*/ 48 w 115"/>
                <a:gd name="T7" fmla="*/ 63 h 148"/>
                <a:gd name="T8" fmla="*/ 75 w 115"/>
                <a:gd name="T9" fmla="*/ 60 h 148"/>
                <a:gd name="T10" fmla="*/ 80 w 115"/>
                <a:gd name="T11" fmla="*/ 50 h 148"/>
                <a:gd name="T12" fmla="*/ 78 w 115"/>
                <a:gd name="T13" fmla="*/ 40 h 148"/>
                <a:gd name="T14" fmla="*/ 75 w 115"/>
                <a:gd name="T15" fmla="*/ 31 h 148"/>
                <a:gd name="T16" fmla="*/ 66 w 115"/>
                <a:gd name="T17" fmla="*/ 26 h 148"/>
                <a:gd name="T18" fmla="*/ 55 w 115"/>
                <a:gd name="T19" fmla="*/ 26 h 148"/>
                <a:gd name="T20" fmla="*/ 35 w 115"/>
                <a:gd name="T21" fmla="*/ 30 h 148"/>
                <a:gd name="T22" fmla="*/ 18 w 115"/>
                <a:gd name="T23" fmla="*/ 40 h 148"/>
                <a:gd name="T24" fmla="*/ 5 w 115"/>
                <a:gd name="T25" fmla="*/ 20 h 148"/>
                <a:gd name="T26" fmla="*/ 26 w 115"/>
                <a:gd name="T27" fmla="*/ 6 h 148"/>
                <a:gd name="T28" fmla="*/ 58 w 115"/>
                <a:gd name="T29" fmla="*/ 0 h 148"/>
                <a:gd name="T30" fmla="*/ 70 w 115"/>
                <a:gd name="T31" fmla="*/ 1 h 148"/>
                <a:gd name="T32" fmla="*/ 90 w 115"/>
                <a:gd name="T33" fmla="*/ 6 h 148"/>
                <a:gd name="T34" fmla="*/ 103 w 115"/>
                <a:gd name="T35" fmla="*/ 20 h 148"/>
                <a:gd name="T36" fmla="*/ 110 w 115"/>
                <a:gd name="T37" fmla="*/ 38 h 148"/>
                <a:gd name="T38" fmla="*/ 111 w 115"/>
                <a:gd name="T39" fmla="*/ 108 h 148"/>
                <a:gd name="T40" fmla="*/ 111 w 115"/>
                <a:gd name="T41" fmla="*/ 130 h 148"/>
                <a:gd name="T42" fmla="*/ 83 w 115"/>
                <a:gd name="T43" fmla="*/ 145 h 148"/>
                <a:gd name="T44" fmla="*/ 81 w 115"/>
                <a:gd name="T45" fmla="*/ 128 h 148"/>
                <a:gd name="T46" fmla="*/ 75 w 115"/>
                <a:gd name="T47" fmla="*/ 136 h 148"/>
                <a:gd name="T48" fmla="*/ 53 w 115"/>
                <a:gd name="T49" fmla="*/ 146 h 148"/>
                <a:gd name="T50" fmla="*/ 41 w 115"/>
                <a:gd name="T51" fmla="*/ 148 h 148"/>
                <a:gd name="T52" fmla="*/ 25 w 115"/>
                <a:gd name="T53" fmla="*/ 145 h 148"/>
                <a:gd name="T54" fmla="*/ 11 w 115"/>
                <a:gd name="T55" fmla="*/ 138 h 148"/>
                <a:gd name="T56" fmla="*/ 3 w 115"/>
                <a:gd name="T57" fmla="*/ 125 h 148"/>
                <a:gd name="T58" fmla="*/ 0 w 115"/>
                <a:gd name="T59" fmla="*/ 110 h 148"/>
                <a:gd name="T60" fmla="*/ 80 w 115"/>
                <a:gd name="T61" fmla="*/ 108 h 148"/>
                <a:gd name="T62" fmla="*/ 75 w 115"/>
                <a:gd name="T63" fmla="*/ 80 h 148"/>
                <a:gd name="T64" fmla="*/ 56 w 115"/>
                <a:gd name="T65" fmla="*/ 81 h 148"/>
                <a:gd name="T66" fmla="*/ 43 w 115"/>
                <a:gd name="T67" fmla="*/ 86 h 148"/>
                <a:gd name="T68" fmla="*/ 33 w 115"/>
                <a:gd name="T69" fmla="*/ 95 h 148"/>
                <a:gd name="T70" fmla="*/ 30 w 115"/>
                <a:gd name="T71" fmla="*/ 108 h 148"/>
                <a:gd name="T72" fmla="*/ 31 w 115"/>
                <a:gd name="T73" fmla="*/ 115 h 148"/>
                <a:gd name="T74" fmla="*/ 43 w 115"/>
                <a:gd name="T75" fmla="*/ 123 h 148"/>
                <a:gd name="T76" fmla="*/ 50 w 115"/>
                <a:gd name="T77" fmla="*/ 125 h 148"/>
                <a:gd name="T78" fmla="*/ 66 w 115"/>
                <a:gd name="T79" fmla="*/ 120 h 148"/>
                <a:gd name="T80" fmla="*/ 80 w 115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48">
                  <a:moveTo>
                    <a:pt x="0" y="110"/>
                  </a:moveTo>
                  <a:lnTo>
                    <a:pt x="0" y="110"/>
                  </a:lnTo>
                  <a:lnTo>
                    <a:pt x="1" y="96"/>
                  </a:lnTo>
                  <a:lnTo>
                    <a:pt x="6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8" y="63"/>
                  </a:lnTo>
                  <a:lnTo>
                    <a:pt x="61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6" y="35"/>
                  </a:lnTo>
                  <a:lnTo>
                    <a:pt x="75" y="31"/>
                  </a:lnTo>
                  <a:lnTo>
                    <a:pt x="71" y="30"/>
                  </a:lnTo>
                  <a:lnTo>
                    <a:pt x="66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6" y="35"/>
                  </a:lnTo>
                  <a:lnTo>
                    <a:pt x="18" y="4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41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3"/>
                  </a:lnTo>
                  <a:lnTo>
                    <a:pt x="90" y="6"/>
                  </a:lnTo>
                  <a:lnTo>
                    <a:pt x="98" y="13"/>
                  </a:lnTo>
                  <a:lnTo>
                    <a:pt x="103" y="20"/>
                  </a:lnTo>
                  <a:lnTo>
                    <a:pt x="108" y="28"/>
                  </a:lnTo>
                  <a:lnTo>
                    <a:pt x="110" y="38"/>
                  </a:lnTo>
                  <a:lnTo>
                    <a:pt x="111" y="50"/>
                  </a:lnTo>
                  <a:lnTo>
                    <a:pt x="111" y="108"/>
                  </a:lnTo>
                  <a:lnTo>
                    <a:pt x="111" y="108"/>
                  </a:lnTo>
                  <a:lnTo>
                    <a:pt x="111" y="130"/>
                  </a:lnTo>
                  <a:lnTo>
                    <a:pt x="115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5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1" y="148"/>
                  </a:lnTo>
                  <a:lnTo>
                    <a:pt x="41" y="148"/>
                  </a:lnTo>
                  <a:lnTo>
                    <a:pt x="33" y="148"/>
                  </a:lnTo>
                  <a:lnTo>
                    <a:pt x="25" y="145"/>
                  </a:lnTo>
                  <a:lnTo>
                    <a:pt x="18" y="141"/>
                  </a:lnTo>
                  <a:lnTo>
                    <a:pt x="11" y="138"/>
                  </a:lnTo>
                  <a:lnTo>
                    <a:pt x="6" y="131"/>
                  </a:lnTo>
                  <a:lnTo>
                    <a:pt x="3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6" y="81"/>
                  </a:lnTo>
                  <a:lnTo>
                    <a:pt x="50" y="83"/>
                  </a:lnTo>
                  <a:lnTo>
                    <a:pt x="43" y="86"/>
                  </a:lnTo>
                  <a:lnTo>
                    <a:pt x="38" y="90"/>
                  </a:lnTo>
                  <a:lnTo>
                    <a:pt x="33" y="95"/>
                  </a:lnTo>
                  <a:lnTo>
                    <a:pt x="31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15"/>
                  </a:lnTo>
                  <a:lnTo>
                    <a:pt x="36" y="120"/>
                  </a:lnTo>
                  <a:lnTo>
                    <a:pt x="43" y="123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8" y="123"/>
                  </a:lnTo>
                  <a:lnTo>
                    <a:pt x="66" y="120"/>
                  </a:lnTo>
                  <a:lnTo>
                    <a:pt x="75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89"/>
            <p:cNvSpPr>
              <a:spLocks noEditPoints="1"/>
            </p:cNvSpPr>
            <p:nvPr/>
          </p:nvSpPr>
          <p:spPr bwMode="auto">
            <a:xfrm>
              <a:off x="10671175" y="5843588"/>
              <a:ext cx="98425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1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3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1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3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3" y="103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1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90"/>
            <p:cNvSpPr>
              <a:spLocks/>
            </p:cNvSpPr>
            <p:nvPr/>
          </p:nvSpPr>
          <p:spPr bwMode="auto">
            <a:xfrm>
              <a:off x="10795000" y="5843588"/>
              <a:ext cx="155575" cy="114300"/>
            </a:xfrm>
            <a:custGeom>
              <a:avLst/>
              <a:gdLst>
                <a:gd name="T0" fmla="*/ 0 w 195"/>
                <a:gd name="T1" fmla="*/ 5 h 145"/>
                <a:gd name="T2" fmla="*/ 32 w 195"/>
                <a:gd name="T3" fmla="*/ 5 h 145"/>
                <a:gd name="T4" fmla="*/ 32 w 195"/>
                <a:gd name="T5" fmla="*/ 23 h 145"/>
                <a:gd name="T6" fmla="*/ 32 w 195"/>
                <a:gd name="T7" fmla="*/ 23 h 145"/>
                <a:gd name="T8" fmla="*/ 37 w 195"/>
                <a:gd name="T9" fmla="*/ 16 h 145"/>
                <a:gd name="T10" fmla="*/ 47 w 195"/>
                <a:gd name="T11" fmla="*/ 8 h 145"/>
                <a:gd name="T12" fmla="*/ 59 w 195"/>
                <a:gd name="T13" fmla="*/ 3 h 145"/>
                <a:gd name="T14" fmla="*/ 65 w 195"/>
                <a:gd name="T15" fmla="*/ 1 h 145"/>
                <a:gd name="T16" fmla="*/ 74 w 195"/>
                <a:gd name="T17" fmla="*/ 0 h 145"/>
                <a:gd name="T18" fmla="*/ 74 w 195"/>
                <a:gd name="T19" fmla="*/ 0 h 145"/>
                <a:gd name="T20" fmla="*/ 87 w 195"/>
                <a:gd name="T21" fmla="*/ 1 h 145"/>
                <a:gd name="T22" fmla="*/ 97 w 195"/>
                <a:gd name="T23" fmla="*/ 6 h 145"/>
                <a:gd name="T24" fmla="*/ 105 w 195"/>
                <a:gd name="T25" fmla="*/ 15 h 145"/>
                <a:gd name="T26" fmla="*/ 110 w 195"/>
                <a:gd name="T27" fmla="*/ 23 h 145"/>
                <a:gd name="T28" fmla="*/ 110 w 195"/>
                <a:gd name="T29" fmla="*/ 23 h 145"/>
                <a:gd name="T30" fmla="*/ 119 w 195"/>
                <a:gd name="T31" fmla="*/ 15 h 145"/>
                <a:gd name="T32" fmla="*/ 129 w 195"/>
                <a:gd name="T33" fmla="*/ 6 h 145"/>
                <a:gd name="T34" fmla="*/ 140 w 195"/>
                <a:gd name="T35" fmla="*/ 3 h 145"/>
                <a:gd name="T36" fmla="*/ 155 w 195"/>
                <a:gd name="T37" fmla="*/ 0 h 145"/>
                <a:gd name="T38" fmla="*/ 155 w 195"/>
                <a:gd name="T39" fmla="*/ 0 h 145"/>
                <a:gd name="T40" fmla="*/ 165 w 195"/>
                <a:gd name="T41" fmla="*/ 1 h 145"/>
                <a:gd name="T42" fmla="*/ 174 w 195"/>
                <a:gd name="T43" fmla="*/ 5 h 145"/>
                <a:gd name="T44" fmla="*/ 180 w 195"/>
                <a:gd name="T45" fmla="*/ 8 h 145"/>
                <a:gd name="T46" fmla="*/ 185 w 195"/>
                <a:gd name="T47" fmla="*/ 13 h 145"/>
                <a:gd name="T48" fmla="*/ 190 w 195"/>
                <a:gd name="T49" fmla="*/ 20 h 145"/>
                <a:gd name="T50" fmla="*/ 192 w 195"/>
                <a:gd name="T51" fmla="*/ 28 h 145"/>
                <a:gd name="T52" fmla="*/ 194 w 195"/>
                <a:gd name="T53" fmla="*/ 36 h 145"/>
                <a:gd name="T54" fmla="*/ 195 w 195"/>
                <a:gd name="T55" fmla="*/ 45 h 145"/>
                <a:gd name="T56" fmla="*/ 195 w 195"/>
                <a:gd name="T57" fmla="*/ 145 h 145"/>
                <a:gd name="T58" fmla="*/ 164 w 195"/>
                <a:gd name="T59" fmla="*/ 145 h 145"/>
                <a:gd name="T60" fmla="*/ 164 w 195"/>
                <a:gd name="T61" fmla="*/ 51 h 145"/>
                <a:gd name="T62" fmla="*/ 164 w 195"/>
                <a:gd name="T63" fmla="*/ 51 h 145"/>
                <a:gd name="T64" fmla="*/ 164 w 195"/>
                <a:gd name="T65" fmla="*/ 41 h 145"/>
                <a:gd name="T66" fmla="*/ 160 w 195"/>
                <a:gd name="T67" fmla="*/ 33 h 145"/>
                <a:gd name="T68" fmla="*/ 157 w 195"/>
                <a:gd name="T69" fmla="*/ 31 h 145"/>
                <a:gd name="T70" fmla="*/ 154 w 195"/>
                <a:gd name="T71" fmla="*/ 28 h 145"/>
                <a:gd name="T72" fmla="*/ 150 w 195"/>
                <a:gd name="T73" fmla="*/ 28 h 145"/>
                <a:gd name="T74" fmla="*/ 145 w 195"/>
                <a:gd name="T75" fmla="*/ 26 h 145"/>
                <a:gd name="T76" fmla="*/ 145 w 195"/>
                <a:gd name="T77" fmla="*/ 26 h 145"/>
                <a:gd name="T78" fmla="*/ 134 w 195"/>
                <a:gd name="T79" fmla="*/ 28 h 145"/>
                <a:gd name="T80" fmla="*/ 125 w 195"/>
                <a:gd name="T81" fmla="*/ 33 h 145"/>
                <a:gd name="T82" fmla="*/ 119 w 195"/>
                <a:gd name="T83" fmla="*/ 40 h 145"/>
                <a:gd name="T84" fmla="*/ 114 w 195"/>
                <a:gd name="T85" fmla="*/ 45 h 145"/>
                <a:gd name="T86" fmla="*/ 114 w 195"/>
                <a:gd name="T87" fmla="*/ 145 h 145"/>
                <a:gd name="T88" fmla="*/ 82 w 195"/>
                <a:gd name="T89" fmla="*/ 145 h 145"/>
                <a:gd name="T90" fmla="*/ 82 w 195"/>
                <a:gd name="T91" fmla="*/ 51 h 145"/>
                <a:gd name="T92" fmla="*/ 82 w 195"/>
                <a:gd name="T93" fmla="*/ 51 h 145"/>
                <a:gd name="T94" fmla="*/ 82 w 195"/>
                <a:gd name="T95" fmla="*/ 41 h 145"/>
                <a:gd name="T96" fmla="*/ 79 w 195"/>
                <a:gd name="T97" fmla="*/ 33 h 145"/>
                <a:gd name="T98" fmla="*/ 75 w 195"/>
                <a:gd name="T99" fmla="*/ 31 h 145"/>
                <a:gd name="T100" fmla="*/ 72 w 195"/>
                <a:gd name="T101" fmla="*/ 28 h 145"/>
                <a:gd name="T102" fmla="*/ 64 w 195"/>
                <a:gd name="T103" fmla="*/ 26 h 145"/>
                <a:gd name="T104" fmla="*/ 64 w 195"/>
                <a:gd name="T105" fmla="*/ 26 h 145"/>
                <a:gd name="T106" fmla="*/ 57 w 195"/>
                <a:gd name="T107" fmla="*/ 28 h 145"/>
                <a:gd name="T108" fmla="*/ 52 w 195"/>
                <a:gd name="T109" fmla="*/ 30 h 145"/>
                <a:gd name="T110" fmla="*/ 42 w 195"/>
                <a:gd name="T111" fmla="*/ 36 h 145"/>
                <a:gd name="T112" fmla="*/ 35 w 195"/>
                <a:gd name="T113" fmla="*/ 43 h 145"/>
                <a:gd name="T114" fmla="*/ 32 w 195"/>
                <a:gd name="T115" fmla="*/ 48 h 145"/>
                <a:gd name="T116" fmla="*/ 32 w 195"/>
                <a:gd name="T117" fmla="*/ 145 h 145"/>
                <a:gd name="T118" fmla="*/ 0 w 195"/>
                <a:gd name="T119" fmla="*/ 145 h 145"/>
                <a:gd name="T120" fmla="*/ 0 w 195"/>
                <a:gd name="T12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145">
                  <a:moveTo>
                    <a:pt x="0" y="5"/>
                  </a:moveTo>
                  <a:lnTo>
                    <a:pt x="32" y="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7" y="16"/>
                  </a:lnTo>
                  <a:lnTo>
                    <a:pt x="47" y="8"/>
                  </a:lnTo>
                  <a:lnTo>
                    <a:pt x="59" y="3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7" y="1"/>
                  </a:lnTo>
                  <a:lnTo>
                    <a:pt x="97" y="6"/>
                  </a:lnTo>
                  <a:lnTo>
                    <a:pt x="105" y="15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9" y="15"/>
                  </a:lnTo>
                  <a:lnTo>
                    <a:pt x="129" y="6"/>
                  </a:lnTo>
                  <a:lnTo>
                    <a:pt x="140" y="3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5" y="1"/>
                  </a:lnTo>
                  <a:lnTo>
                    <a:pt x="174" y="5"/>
                  </a:lnTo>
                  <a:lnTo>
                    <a:pt x="180" y="8"/>
                  </a:lnTo>
                  <a:lnTo>
                    <a:pt x="185" y="13"/>
                  </a:lnTo>
                  <a:lnTo>
                    <a:pt x="190" y="20"/>
                  </a:lnTo>
                  <a:lnTo>
                    <a:pt x="192" y="28"/>
                  </a:lnTo>
                  <a:lnTo>
                    <a:pt x="194" y="36"/>
                  </a:lnTo>
                  <a:lnTo>
                    <a:pt x="195" y="45"/>
                  </a:lnTo>
                  <a:lnTo>
                    <a:pt x="195" y="145"/>
                  </a:lnTo>
                  <a:lnTo>
                    <a:pt x="164" y="145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41"/>
                  </a:lnTo>
                  <a:lnTo>
                    <a:pt x="160" y="33"/>
                  </a:lnTo>
                  <a:lnTo>
                    <a:pt x="157" y="31"/>
                  </a:lnTo>
                  <a:lnTo>
                    <a:pt x="154" y="28"/>
                  </a:lnTo>
                  <a:lnTo>
                    <a:pt x="150" y="28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34" y="28"/>
                  </a:lnTo>
                  <a:lnTo>
                    <a:pt x="125" y="33"/>
                  </a:lnTo>
                  <a:lnTo>
                    <a:pt x="119" y="40"/>
                  </a:lnTo>
                  <a:lnTo>
                    <a:pt x="114" y="45"/>
                  </a:lnTo>
                  <a:lnTo>
                    <a:pt x="114" y="145"/>
                  </a:lnTo>
                  <a:lnTo>
                    <a:pt x="82" y="145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1"/>
                  </a:lnTo>
                  <a:lnTo>
                    <a:pt x="79" y="33"/>
                  </a:lnTo>
                  <a:lnTo>
                    <a:pt x="75" y="31"/>
                  </a:lnTo>
                  <a:lnTo>
                    <a:pt x="72" y="28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8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5" y="43"/>
                  </a:lnTo>
                  <a:lnTo>
                    <a:pt x="32" y="48"/>
                  </a:lnTo>
                  <a:lnTo>
                    <a:pt x="32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91"/>
            <p:cNvSpPr>
              <a:spLocks noEditPoints="1"/>
            </p:cNvSpPr>
            <p:nvPr/>
          </p:nvSpPr>
          <p:spPr bwMode="auto">
            <a:xfrm>
              <a:off x="10982325" y="5843588"/>
              <a:ext cx="101600" cy="165100"/>
            </a:xfrm>
            <a:custGeom>
              <a:avLst/>
              <a:gdLst>
                <a:gd name="T0" fmla="*/ 30 w 129"/>
                <a:gd name="T1" fmla="*/ 5 h 208"/>
                <a:gd name="T2" fmla="*/ 30 w 129"/>
                <a:gd name="T3" fmla="*/ 18 h 208"/>
                <a:gd name="T4" fmla="*/ 47 w 129"/>
                <a:gd name="T5" fmla="*/ 6 h 208"/>
                <a:gd name="T6" fmla="*/ 70 w 129"/>
                <a:gd name="T7" fmla="*/ 0 h 208"/>
                <a:gd name="T8" fmla="*/ 84 w 129"/>
                <a:gd name="T9" fmla="*/ 1 h 208"/>
                <a:gd name="T10" fmla="*/ 104 w 129"/>
                <a:gd name="T11" fmla="*/ 11 h 208"/>
                <a:gd name="T12" fmla="*/ 119 w 129"/>
                <a:gd name="T13" fmla="*/ 30 h 208"/>
                <a:gd name="T14" fmla="*/ 127 w 129"/>
                <a:gd name="T15" fmla="*/ 58 h 208"/>
                <a:gd name="T16" fmla="*/ 129 w 129"/>
                <a:gd name="T17" fmla="*/ 75 h 208"/>
                <a:gd name="T18" fmla="*/ 124 w 129"/>
                <a:gd name="T19" fmla="*/ 105 h 208"/>
                <a:gd name="T20" fmla="*/ 110 w 129"/>
                <a:gd name="T21" fmla="*/ 128 h 208"/>
                <a:gd name="T22" fmla="*/ 90 w 129"/>
                <a:gd name="T23" fmla="*/ 143 h 208"/>
                <a:gd name="T24" fmla="*/ 65 w 129"/>
                <a:gd name="T25" fmla="*/ 148 h 208"/>
                <a:gd name="T26" fmla="*/ 54 w 129"/>
                <a:gd name="T27" fmla="*/ 146 h 208"/>
                <a:gd name="T28" fmla="*/ 37 w 129"/>
                <a:gd name="T29" fmla="*/ 140 h 208"/>
                <a:gd name="T30" fmla="*/ 32 w 129"/>
                <a:gd name="T31" fmla="*/ 208 h 208"/>
                <a:gd name="T32" fmla="*/ 0 w 129"/>
                <a:gd name="T33" fmla="*/ 5 h 208"/>
                <a:gd name="T34" fmla="*/ 95 w 129"/>
                <a:gd name="T35" fmla="*/ 75 h 208"/>
                <a:gd name="T36" fmla="*/ 94 w 129"/>
                <a:gd name="T37" fmla="*/ 55 h 208"/>
                <a:gd name="T38" fmla="*/ 87 w 129"/>
                <a:gd name="T39" fmla="*/ 40 h 208"/>
                <a:gd name="T40" fmla="*/ 77 w 129"/>
                <a:gd name="T41" fmla="*/ 30 h 208"/>
                <a:gd name="T42" fmla="*/ 62 w 129"/>
                <a:gd name="T43" fmla="*/ 26 h 208"/>
                <a:gd name="T44" fmla="*/ 57 w 129"/>
                <a:gd name="T45" fmla="*/ 26 h 208"/>
                <a:gd name="T46" fmla="*/ 42 w 129"/>
                <a:gd name="T47" fmla="*/ 33 h 208"/>
                <a:gd name="T48" fmla="*/ 32 w 129"/>
                <a:gd name="T49" fmla="*/ 43 h 208"/>
                <a:gd name="T50" fmla="*/ 32 w 129"/>
                <a:gd name="T51" fmla="*/ 111 h 208"/>
                <a:gd name="T52" fmla="*/ 42 w 129"/>
                <a:gd name="T53" fmla="*/ 120 h 208"/>
                <a:gd name="T54" fmla="*/ 60 w 129"/>
                <a:gd name="T55" fmla="*/ 123 h 208"/>
                <a:gd name="T56" fmla="*/ 69 w 129"/>
                <a:gd name="T57" fmla="*/ 123 h 208"/>
                <a:gd name="T58" fmla="*/ 82 w 129"/>
                <a:gd name="T59" fmla="*/ 115 h 208"/>
                <a:gd name="T60" fmla="*/ 90 w 129"/>
                <a:gd name="T61" fmla="*/ 103 h 208"/>
                <a:gd name="T62" fmla="*/ 95 w 129"/>
                <a:gd name="T63" fmla="*/ 85 h 208"/>
                <a:gd name="T64" fmla="*/ 95 w 129"/>
                <a:gd name="T65" fmla="*/ 7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08">
                  <a:moveTo>
                    <a:pt x="0" y="5"/>
                  </a:moveTo>
                  <a:lnTo>
                    <a:pt x="30" y="5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1"/>
                  </a:lnTo>
                  <a:lnTo>
                    <a:pt x="94" y="5"/>
                  </a:lnTo>
                  <a:lnTo>
                    <a:pt x="104" y="11"/>
                  </a:lnTo>
                  <a:lnTo>
                    <a:pt x="112" y="20"/>
                  </a:lnTo>
                  <a:lnTo>
                    <a:pt x="119" y="30"/>
                  </a:lnTo>
                  <a:lnTo>
                    <a:pt x="124" y="43"/>
                  </a:lnTo>
                  <a:lnTo>
                    <a:pt x="127" y="58"/>
                  </a:lnTo>
                  <a:lnTo>
                    <a:pt x="129" y="75"/>
                  </a:lnTo>
                  <a:lnTo>
                    <a:pt x="129" y="75"/>
                  </a:lnTo>
                  <a:lnTo>
                    <a:pt x="127" y="90"/>
                  </a:lnTo>
                  <a:lnTo>
                    <a:pt x="124" y="105"/>
                  </a:lnTo>
                  <a:lnTo>
                    <a:pt x="119" y="116"/>
                  </a:lnTo>
                  <a:lnTo>
                    <a:pt x="110" y="128"/>
                  </a:lnTo>
                  <a:lnTo>
                    <a:pt x="102" y="136"/>
                  </a:lnTo>
                  <a:lnTo>
                    <a:pt x="90" y="143"/>
                  </a:lnTo>
                  <a:lnTo>
                    <a:pt x="79" y="146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54" y="146"/>
                  </a:lnTo>
                  <a:lnTo>
                    <a:pt x="44" y="145"/>
                  </a:lnTo>
                  <a:lnTo>
                    <a:pt x="37" y="140"/>
                  </a:lnTo>
                  <a:lnTo>
                    <a:pt x="32" y="136"/>
                  </a:lnTo>
                  <a:lnTo>
                    <a:pt x="32" y="208"/>
                  </a:lnTo>
                  <a:lnTo>
                    <a:pt x="0" y="208"/>
                  </a:lnTo>
                  <a:lnTo>
                    <a:pt x="0" y="5"/>
                  </a:lnTo>
                  <a:close/>
                  <a:moveTo>
                    <a:pt x="95" y="75"/>
                  </a:moveTo>
                  <a:lnTo>
                    <a:pt x="95" y="75"/>
                  </a:lnTo>
                  <a:lnTo>
                    <a:pt x="95" y="63"/>
                  </a:lnTo>
                  <a:lnTo>
                    <a:pt x="94" y="55"/>
                  </a:lnTo>
                  <a:lnTo>
                    <a:pt x="90" y="46"/>
                  </a:lnTo>
                  <a:lnTo>
                    <a:pt x="87" y="40"/>
                  </a:lnTo>
                  <a:lnTo>
                    <a:pt x="82" y="33"/>
                  </a:lnTo>
                  <a:lnTo>
                    <a:pt x="77" y="30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0" y="28"/>
                  </a:lnTo>
                  <a:lnTo>
                    <a:pt x="42" y="33"/>
                  </a:lnTo>
                  <a:lnTo>
                    <a:pt x="35" y="38"/>
                  </a:lnTo>
                  <a:lnTo>
                    <a:pt x="32" y="43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37" y="116"/>
                  </a:lnTo>
                  <a:lnTo>
                    <a:pt x="42" y="120"/>
                  </a:lnTo>
                  <a:lnTo>
                    <a:pt x="5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9" y="123"/>
                  </a:lnTo>
                  <a:lnTo>
                    <a:pt x="75" y="120"/>
                  </a:lnTo>
                  <a:lnTo>
                    <a:pt x="82" y="115"/>
                  </a:lnTo>
                  <a:lnTo>
                    <a:pt x="87" y="110"/>
                  </a:lnTo>
                  <a:lnTo>
                    <a:pt x="90" y="103"/>
                  </a:lnTo>
                  <a:lnTo>
                    <a:pt x="94" y="95"/>
                  </a:lnTo>
                  <a:lnTo>
                    <a:pt x="95" y="85"/>
                  </a:lnTo>
                  <a:lnTo>
                    <a:pt x="95" y="75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92"/>
            <p:cNvSpPr>
              <a:spLocks/>
            </p:cNvSpPr>
            <p:nvPr/>
          </p:nvSpPr>
          <p:spPr bwMode="auto">
            <a:xfrm>
              <a:off x="11107738" y="5843588"/>
              <a:ext cx="66675" cy="114300"/>
            </a:xfrm>
            <a:custGeom>
              <a:avLst/>
              <a:gdLst>
                <a:gd name="T0" fmla="*/ 0 w 85"/>
                <a:gd name="T1" fmla="*/ 5 h 145"/>
                <a:gd name="T2" fmla="*/ 31 w 85"/>
                <a:gd name="T3" fmla="*/ 5 h 145"/>
                <a:gd name="T4" fmla="*/ 31 w 85"/>
                <a:gd name="T5" fmla="*/ 25 h 145"/>
                <a:gd name="T6" fmla="*/ 31 w 85"/>
                <a:gd name="T7" fmla="*/ 25 h 145"/>
                <a:gd name="T8" fmla="*/ 36 w 85"/>
                <a:gd name="T9" fmla="*/ 16 h 145"/>
                <a:gd name="T10" fmla="*/ 45 w 85"/>
                <a:gd name="T11" fmla="*/ 8 h 145"/>
                <a:gd name="T12" fmla="*/ 55 w 85"/>
                <a:gd name="T13" fmla="*/ 3 h 145"/>
                <a:gd name="T14" fmla="*/ 61 w 85"/>
                <a:gd name="T15" fmla="*/ 1 h 145"/>
                <a:gd name="T16" fmla="*/ 68 w 85"/>
                <a:gd name="T17" fmla="*/ 0 h 145"/>
                <a:gd name="T18" fmla="*/ 68 w 85"/>
                <a:gd name="T19" fmla="*/ 0 h 145"/>
                <a:gd name="T20" fmla="*/ 78 w 85"/>
                <a:gd name="T21" fmla="*/ 1 h 145"/>
                <a:gd name="T22" fmla="*/ 85 w 85"/>
                <a:gd name="T23" fmla="*/ 5 h 145"/>
                <a:gd name="T24" fmla="*/ 76 w 85"/>
                <a:gd name="T25" fmla="*/ 31 h 145"/>
                <a:gd name="T26" fmla="*/ 76 w 85"/>
                <a:gd name="T27" fmla="*/ 31 h 145"/>
                <a:gd name="T28" fmla="*/ 73 w 85"/>
                <a:gd name="T29" fmla="*/ 30 h 145"/>
                <a:gd name="T30" fmla="*/ 63 w 85"/>
                <a:gd name="T31" fmla="*/ 28 h 145"/>
                <a:gd name="T32" fmla="*/ 63 w 85"/>
                <a:gd name="T33" fmla="*/ 28 h 145"/>
                <a:gd name="T34" fmla="*/ 56 w 85"/>
                <a:gd name="T35" fmla="*/ 30 h 145"/>
                <a:gd name="T36" fmla="*/ 51 w 85"/>
                <a:gd name="T37" fmla="*/ 31 h 145"/>
                <a:gd name="T38" fmla="*/ 46 w 85"/>
                <a:gd name="T39" fmla="*/ 35 h 145"/>
                <a:gd name="T40" fmla="*/ 41 w 85"/>
                <a:gd name="T41" fmla="*/ 40 h 145"/>
                <a:gd name="T42" fmla="*/ 35 w 85"/>
                <a:gd name="T43" fmla="*/ 48 h 145"/>
                <a:gd name="T44" fmla="*/ 31 w 85"/>
                <a:gd name="T45" fmla="*/ 53 h 145"/>
                <a:gd name="T46" fmla="*/ 31 w 85"/>
                <a:gd name="T47" fmla="*/ 145 h 145"/>
                <a:gd name="T48" fmla="*/ 0 w 85"/>
                <a:gd name="T49" fmla="*/ 145 h 145"/>
                <a:gd name="T50" fmla="*/ 0 w 85"/>
                <a:gd name="T51" fmla="*/ 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45">
                  <a:moveTo>
                    <a:pt x="0" y="5"/>
                  </a:moveTo>
                  <a:lnTo>
                    <a:pt x="31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6" y="16"/>
                  </a:lnTo>
                  <a:lnTo>
                    <a:pt x="45" y="8"/>
                  </a:lnTo>
                  <a:lnTo>
                    <a:pt x="55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73" y="30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56" y="30"/>
                  </a:lnTo>
                  <a:lnTo>
                    <a:pt x="51" y="31"/>
                  </a:lnTo>
                  <a:lnTo>
                    <a:pt x="46" y="35"/>
                  </a:lnTo>
                  <a:lnTo>
                    <a:pt x="41" y="40"/>
                  </a:lnTo>
                  <a:lnTo>
                    <a:pt x="35" y="48"/>
                  </a:lnTo>
                  <a:lnTo>
                    <a:pt x="31" y="53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93"/>
            <p:cNvSpPr>
              <a:spLocks noEditPoints="1"/>
            </p:cNvSpPr>
            <p:nvPr/>
          </p:nvSpPr>
          <p:spPr bwMode="auto">
            <a:xfrm>
              <a:off x="11182350" y="5843588"/>
              <a:ext cx="100013" cy="117475"/>
            </a:xfrm>
            <a:custGeom>
              <a:avLst/>
              <a:gdLst>
                <a:gd name="T0" fmla="*/ 0 w 125"/>
                <a:gd name="T1" fmla="*/ 73 h 148"/>
                <a:gd name="T2" fmla="*/ 5 w 125"/>
                <a:gd name="T3" fmla="*/ 43 h 148"/>
                <a:gd name="T4" fmla="*/ 18 w 125"/>
                <a:gd name="T5" fmla="*/ 21 h 148"/>
                <a:gd name="T6" fmla="*/ 40 w 125"/>
                <a:gd name="T7" fmla="*/ 6 h 148"/>
                <a:gd name="T8" fmla="*/ 66 w 125"/>
                <a:gd name="T9" fmla="*/ 0 h 148"/>
                <a:gd name="T10" fmla="*/ 80 w 125"/>
                <a:gd name="T11" fmla="*/ 1 h 148"/>
                <a:gd name="T12" fmla="*/ 101 w 125"/>
                <a:gd name="T13" fmla="*/ 10 h 148"/>
                <a:gd name="T14" fmla="*/ 116 w 125"/>
                <a:gd name="T15" fmla="*/ 28 h 148"/>
                <a:gd name="T16" fmla="*/ 123 w 125"/>
                <a:gd name="T17" fmla="*/ 51 h 148"/>
                <a:gd name="T18" fmla="*/ 125 w 125"/>
                <a:gd name="T19" fmla="*/ 66 h 148"/>
                <a:gd name="T20" fmla="*/ 33 w 125"/>
                <a:gd name="T21" fmla="*/ 78 h 148"/>
                <a:gd name="T22" fmla="*/ 33 w 125"/>
                <a:gd name="T23" fmla="*/ 88 h 148"/>
                <a:gd name="T24" fmla="*/ 38 w 125"/>
                <a:gd name="T25" fmla="*/ 105 h 148"/>
                <a:gd name="T26" fmla="*/ 48 w 125"/>
                <a:gd name="T27" fmla="*/ 116 h 148"/>
                <a:gd name="T28" fmla="*/ 63 w 125"/>
                <a:gd name="T29" fmla="*/ 123 h 148"/>
                <a:gd name="T30" fmla="*/ 71 w 125"/>
                <a:gd name="T31" fmla="*/ 123 h 148"/>
                <a:gd name="T32" fmla="*/ 95 w 125"/>
                <a:gd name="T33" fmla="*/ 120 h 148"/>
                <a:gd name="T34" fmla="*/ 120 w 125"/>
                <a:gd name="T35" fmla="*/ 135 h 148"/>
                <a:gd name="T36" fmla="*/ 113 w 125"/>
                <a:gd name="T37" fmla="*/ 138 h 148"/>
                <a:gd name="T38" fmla="*/ 88 w 125"/>
                <a:gd name="T39" fmla="*/ 146 h 148"/>
                <a:gd name="T40" fmla="*/ 70 w 125"/>
                <a:gd name="T41" fmla="*/ 148 h 148"/>
                <a:gd name="T42" fmla="*/ 40 w 125"/>
                <a:gd name="T43" fmla="*/ 143 h 148"/>
                <a:gd name="T44" fmla="*/ 18 w 125"/>
                <a:gd name="T45" fmla="*/ 126 h 148"/>
                <a:gd name="T46" fmla="*/ 5 w 125"/>
                <a:gd name="T47" fmla="*/ 103 h 148"/>
                <a:gd name="T48" fmla="*/ 0 w 125"/>
                <a:gd name="T49" fmla="*/ 73 h 148"/>
                <a:gd name="T50" fmla="*/ 95 w 125"/>
                <a:gd name="T51" fmla="*/ 56 h 148"/>
                <a:gd name="T52" fmla="*/ 93 w 125"/>
                <a:gd name="T53" fmla="*/ 45 h 148"/>
                <a:gd name="T54" fmla="*/ 86 w 125"/>
                <a:gd name="T55" fmla="*/ 33 h 148"/>
                <a:gd name="T56" fmla="*/ 78 w 125"/>
                <a:gd name="T57" fmla="*/ 26 h 148"/>
                <a:gd name="T58" fmla="*/ 65 w 125"/>
                <a:gd name="T59" fmla="*/ 25 h 148"/>
                <a:gd name="T60" fmla="*/ 58 w 125"/>
                <a:gd name="T61" fmla="*/ 25 h 148"/>
                <a:gd name="T62" fmla="*/ 48 w 125"/>
                <a:gd name="T63" fmla="*/ 30 h 148"/>
                <a:gd name="T64" fmla="*/ 40 w 125"/>
                <a:gd name="T65" fmla="*/ 38 h 148"/>
                <a:gd name="T66" fmla="*/ 33 w 125"/>
                <a:gd name="T67" fmla="*/ 5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48">
                  <a:moveTo>
                    <a:pt x="0" y="73"/>
                  </a:moveTo>
                  <a:lnTo>
                    <a:pt x="0" y="73"/>
                  </a:lnTo>
                  <a:lnTo>
                    <a:pt x="1" y="58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8" y="21"/>
                  </a:lnTo>
                  <a:lnTo>
                    <a:pt x="28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91" y="5"/>
                  </a:lnTo>
                  <a:lnTo>
                    <a:pt x="101" y="10"/>
                  </a:lnTo>
                  <a:lnTo>
                    <a:pt x="110" y="18"/>
                  </a:lnTo>
                  <a:lnTo>
                    <a:pt x="116" y="28"/>
                  </a:lnTo>
                  <a:lnTo>
                    <a:pt x="121" y="40"/>
                  </a:lnTo>
                  <a:lnTo>
                    <a:pt x="123" y="51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88"/>
                  </a:lnTo>
                  <a:lnTo>
                    <a:pt x="35" y="96"/>
                  </a:lnTo>
                  <a:lnTo>
                    <a:pt x="38" y="105"/>
                  </a:lnTo>
                  <a:lnTo>
                    <a:pt x="43" y="111"/>
                  </a:lnTo>
                  <a:lnTo>
                    <a:pt x="48" y="116"/>
                  </a:lnTo>
                  <a:lnTo>
                    <a:pt x="55" y="120"/>
                  </a:lnTo>
                  <a:lnTo>
                    <a:pt x="63" y="123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85" y="123"/>
                  </a:lnTo>
                  <a:lnTo>
                    <a:pt x="95" y="120"/>
                  </a:lnTo>
                  <a:lnTo>
                    <a:pt x="110" y="113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13" y="138"/>
                  </a:lnTo>
                  <a:lnTo>
                    <a:pt x="101" y="143"/>
                  </a:lnTo>
                  <a:lnTo>
                    <a:pt x="88" y="146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53" y="146"/>
                  </a:lnTo>
                  <a:lnTo>
                    <a:pt x="40" y="143"/>
                  </a:lnTo>
                  <a:lnTo>
                    <a:pt x="28" y="13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5" y="103"/>
                  </a:lnTo>
                  <a:lnTo>
                    <a:pt x="1" y="90"/>
                  </a:lnTo>
                  <a:lnTo>
                    <a:pt x="0" y="73"/>
                  </a:lnTo>
                  <a:lnTo>
                    <a:pt x="0" y="73"/>
                  </a:lnTo>
                  <a:close/>
                  <a:moveTo>
                    <a:pt x="95" y="56"/>
                  </a:moveTo>
                  <a:lnTo>
                    <a:pt x="95" y="56"/>
                  </a:lnTo>
                  <a:lnTo>
                    <a:pt x="93" y="45"/>
                  </a:lnTo>
                  <a:lnTo>
                    <a:pt x="90" y="38"/>
                  </a:lnTo>
                  <a:lnTo>
                    <a:pt x="86" y="33"/>
                  </a:lnTo>
                  <a:lnTo>
                    <a:pt x="83" y="30"/>
                  </a:lnTo>
                  <a:lnTo>
                    <a:pt x="78" y="26"/>
                  </a:lnTo>
                  <a:lnTo>
                    <a:pt x="73" y="25"/>
                  </a:lnTo>
                  <a:lnTo>
                    <a:pt x="65" y="25"/>
                  </a:lnTo>
                  <a:lnTo>
                    <a:pt x="65" y="25"/>
                  </a:lnTo>
                  <a:lnTo>
                    <a:pt x="58" y="25"/>
                  </a:lnTo>
                  <a:lnTo>
                    <a:pt x="53" y="26"/>
                  </a:lnTo>
                  <a:lnTo>
                    <a:pt x="48" y="30"/>
                  </a:lnTo>
                  <a:lnTo>
                    <a:pt x="43" y="33"/>
                  </a:lnTo>
                  <a:lnTo>
                    <a:pt x="40" y="38"/>
                  </a:lnTo>
                  <a:lnTo>
                    <a:pt x="36" y="43"/>
                  </a:lnTo>
                  <a:lnTo>
                    <a:pt x="33" y="56"/>
                  </a:lnTo>
                  <a:lnTo>
                    <a:pt x="9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94"/>
            <p:cNvSpPr>
              <a:spLocks/>
            </p:cNvSpPr>
            <p:nvPr/>
          </p:nvSpPr>
          <p:spPr bwMode="auto">
            <a:xfrm>
              <a:off x="11299825" y="5843588"/>
              <a:ext cx="79375" cy="117475"/>
            </a:xfrm>
            <a:custGeom>
              <a:avLst/>
              <a:gdLst>
                <a:gd name="T0" fmla="*/ 10 w 100"/>
                <a:gd name="T1" fmla="*/ 113 h 148"/>
                <a:gd name="T2" fmla="*/ 16 w 100"/>
                <a:gd name="T3" fmla="*/ 116 h 148"/>
                <a:gd name="T4" fmla="*/ 33 w 100"/>
                <a:gd name="T5" fmla="*/ 123 h 148"/>
                <a:gd name="T6" fmla="*/ 45 w 100"/>
                <a:gd name="T7" fmla="*/ 125 h 148"/>
                <a:gd name="T8" fmla="*/ 63 w 100"/>
                <a:gd name="T9" fmla="*/ 120 h 148"/>
                <a:gd name="T10" fmla="*/ 70 w 100"/>
                <a:gd name="T11" fmla="*/ 108 h 148"/>
                <a:gd name="T12" fmla="*/ 70 w 100"/>
                <a:gd name="T13" fmla="*/ 105 h 148"/>
                <a:gd name="T14" fmla="*/ 61 w 100"/>
                <a:gd name="T15" fmla="*/ 95 h 148"/>
                <a:gd name="T16" fmla="*/ 36 w 100"/>
                <a:gd name="T17" fmla="*/ 83 h 148"/>
                <a:gd name="T18" fmla="*/ 23 w 100"/>
                <a:gd name="T19" fmla="*/ 76 h 148"/>
                <a:gd name="T20" fmla="*/ 8 w 100"/>
                <a:gd name="T21" fmla="*/ 63 h 148"/>
                <a:gd name="T22" fmla="*/ 3 w 100"/>
                <a:gd name="T23" fmla="*/ 50 h 148"/>
                <a:gd name="T24" fmla="*/ 3 w 100"/>
                <a:gd name="T25" fmla="*/ 41 h 148"/>
                <a:gd name="T26" fmla="*/ 6 w 100"/>
                <a:gd name="T27" fmla="*/ 25 h 148"/>
                <a:gd name="T28" fmla="*/ 16 w 100"/>
                <a:gd name="T29" fmla="*/ 11 h 148"/>
                <a:gd name="T30" fmla="*/ 31 w 100"/>
                <a:gd name="T31" fmla="*/ 3 h 148"/>
                <a:gd name="T32" fmla="*/ 51 w 100"/>
                <a:gd name="T33" fmla="*/ 0 h 148"/>
                <a:gd name="T34" fmla="*/ 68 w 100"/>
                <a:gd name="T35" fmla="*/ 1 h 148"/>
                <a:gd name="T36" fmla="*/ 90 w 100"/>
                <a:gd name="T37" fmla="*/ 10 h 148"/>
                <a:gd name="T38" fmla="*/ 83 w 100"/>
                <a:gd name="T39" fmla="*/ 35 h 148"/>
                <a:gd name="T40" fmla="*/ 71 w 100"/>
                <a:gd name="T41" fmla="*/ 28 h 148"/>
                <a:gd name="T42" fmla="*/ 51 w 100"/>
                <a:gd name="T43" fmla="*/ 25 h 148"/>
                <a:gd name="T44" fmla="*/ 43 w 100"/>
                <a:gd name="T45" fmla="*/ 26 h 148"/>
                <a:gd name="T46" fmla="*/ 33 w 100"/>
                <a:gd name="T47" fmla="*/ 33 h 148"/>
                <a:gd name="T48" fmla="*/ 31 w 100"/>
                <a:gd name="T49" fmla="*/ 40 h 148"/>
                <a:gd name="T50" fmla="*/ 33 w 100"/>
                <a:gd name="T51" fmla="*/ 46 h 148"/>
                <a:gd name="T52" fmla="*/ 48 w 100"/>
                <a:gd name="T53" fmla="*/ 56 h 148"/>
                <a:gd name="T54" fmla="*/ 58 w 100"/>
                <a:gd name="T55" fmla="*/ 61 h 148"/>
                <a:gd name="T56" fmla="*/ 81 w 100"/>
                <a:gd name="T57" fmla="*/ 73 h 148"/>
                <a:gd name="T58" fmla="*/ 93 w 100"/>
                <a:gd name="T59" fmla="*/ 83 h 148"/>
                <a:gd name="T60" fmla="*/ 100 w 100"/>
                <a:gd name="T61" fmla="*/ 96 h 148"/>
                <a:gd name="T62" fmla="*/ 100 w 100"/>
                <a:gd name="T63" fmla="*/ 105 h 148"/>
                <a:gd name="T64" fmla="*/ 96 w 100"/>
                <a:gd name="T65" fmla="*/ 123 h 148"/>
                <a:gd name="T66" fmla="*/ 85 w 100"/>
                <a:gd name="T67" fmla="*/ 136 h 148"/>
                <a:gd name="T68" fmla="*/ 68 w 100"/>
                <a:gd name="T69" fmla="*/ 145 h 148"/>
                <a:gd name="T70" fmla="*/ 46 w 100"/>
                <a:gd name="T71" fmla="*/ 148 h 148"/>
                <a:gd name="T72" fmla="*/ 30 w 100"/>
                <a:gd name="T73" fmla="*/ 146 h 148"/>
                <a:gd name="T74" fmla="*/ 6 w 100"/>
                <a:gd name="T75" fmla="*/ 140 h 148"/>
                <a:gd name="T76" fmla="*/ 0 w 100"/>
                <a:gd name="T77" fmla="*/ 1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48">
                  <a:moveTo>
                    <a:pt x="0" y="135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16" y="116"/>
                  </a:lnTo>
                  <a:lnTo>
                    <a:pt x="23" y="120"/>
                  </a:lnTo>
                  <a:lnTo>
                    <a:pt x="33" y="123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56" y="123"/>
                  </a:lnTo>
                  <a:lnTo>
                    <a:pt x="63" y="120"/>
                  </a:lnTo>
                  <a:lnTo>
                    <a:pt x="68" y="115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5"/>
                  </a:lnTo>
                  <a:lnTo>
                    <a:pt x="68" y="101"/>
                  </a:lnTo>
                  <a:lnTo>
                    <a:pt x="61" y="95"/>
                  </a:lnTo>
                  <a:lnTo>
                    <a:pt x="51" y="90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3" y="76"/>
                  </a:lnTo>
                  <a:lnTo>
                    <a:pt x="11" y="68"/>
                  </a:lnTo>
                  <a:lnTo>
                    <a:pt x="8" y="63"/>
                  </a:lnTo>
                  <a:lnTo>
                    <a:pt x="5" y="56"/>
                  </a:lnTo>
                  <a:lnTo>
                    <a:pt x="3" y="5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0" y="18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8" y="1"/>
                  </a:lnTo>
                  <a:lnTo>
                    <a:pt x="80" y="5"/>
                  </a:lnTo>
                  <a:lnTo>
                    <a:pt x="90" y="10"/>
                  </a:lnTo>
                  <a:lnTo>
                    <a:pt x="95" y="13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71" y="28"/>
                  </a:lnTo>
                  <a:lnTo>
                    <a:pt x="63" y="26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43" y="26"/>
                  </a:lnTo>
                  <a:lnTo>
                    <a:pt x="36" y="28"/>
                  </a:lnTo>
                  <a:lnTo>
                    <a:pt x="33" y="33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3" y="46"/>
                  </a:lnTo>
                  <a:lnTo>
                    <a:pt x="40" y="53"/>
                  </a:lnTo>
                  <a:lnTo>
                    <a:pt x="48" y="56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75" y="68"/>
                  </a:lnTo>
                  <a:lnTo>
                    <a:pt x="81" y="73"/>
                  </a:lnTo>
                  <a:lnTo>
                    <a:pt x="88" y="78"/>
                  </a:lnTo>
                  <a:lnTo>
                    <a:pt x="93" y="83"/>
                  </a:lnTo>
                  <a:lnTo>
                    <a:pt x="96" y="90"/>
                  </a:lnTo>
                  <a:lnTo>
                    <a:pt x="100" y="96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98" y="115"/>
                  </a:lnTo>
                  <a:lnTo>
                    <a:pt x="96" y="123"/>
                  </a:lnTo>
                  <a:lnTo>
                    <a:pt x="91" y="131"/>
                  </a:lnTo>
                  <a:lnTo>
                    <a:pt x="85" y="136"/>
                  </a:lnTo>
                  <a:lnTo>
                    <a:pt x="78" y="141"/>
                  </a:lnTo>
                  <a:lnTo>
                    <a:pt x="68" y="145"/>
                  </a:lnTo>
                  <a:lnTo>
                    <a:pt x="58" y="148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30" y="146"/>
                  </a:lnTo>
                  <a:lnTo>
                    <a:pt x="18" y="143"/>
                  </a:lnTo>
                  <a:lnTo>
                    <a:pt x="6" y="140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Freeform 95"/>
            <p:cNvSpPr>
              <a:spLocks noEditPoints="1"/>
            </p:cNvSpPr>
            <p:nvPr/>
          </p:nvSpPr>
          <p:spPr bwMode="auto">
            <a:xfrm>
              <a:off x="11396663" y="5843588"/>
              <a:ext cx="90488" cy="117475"/>
            </a:xfrm>
            <a:custGeom>
              <a:avLst/>
              <a:gdLst>
                <a:gd name="T0" fmla="*/ 0 w 113"/>
                <a:gd name="T1" fmla="*/ 110 h 148"/>
                <a:gd name="T2" fmla="*/ 7 w 113"/>
                <a:gd name="T3" fmla="*/ 86 h 148"/>
                <a:gd name="T4" fmla="*/ 23 w 113"/>
                <a:gd name="T5" fmla="*/ 71 h 148"/>
                <a:gd name="T6" fmla="*/ 47 w 113"/>
                <a:gd name="T7" fmla="*/ 63 h 148"/>
                <a:gd name="T8" fmla="*/ 75 w 113"/>
                <a:gd name="T9" fmla="*/ 60 h 148"/>
                <a:gd name="T10" fmla="*/ 80 w 113"/>
                <a:gd name="T11" fmla="*/ 50 h 148"/>
                <a:gd name="T12" fmla="*/ 78 w 113"/>
                <a:gd name="T13" fmla="*/ 40 h 148"/>
                <a:gd name="T14" fmla="*/ 73 w 113"/>
                <a:gd name="T15" fmla="*/ 31 h 148"/>
                <a:gd name="T16" fmla="*/ 67 w 113"/>
                <a:gd name="T17" fmla="*/ 26 h 148"/>
                <a:gd name="T18" fmla="*/ 55 w 113"/>
                <a:gd name="T19" fmla="*/ 26 h 148"/>
                <a:gd name="T20" fmla="*/ 35 w 113"/>
                <a:gd name="T21" fmla="*/ 30 h 148"/>
                <a:gd name="T22" fmla="*/ 18 w 113"/>
                <a:gd name="T23" fmla="*/ 40 h 148"/>
                <a:gd name="T24" fmla="*/ 3 w 113"/>
                <a:gd name="T25" fmla="*/ 20 h 148"/>
                <a:gd name="T26" fmla="*/ 27 w 113"/>
                <a:gd name="T27" fmla="*/ 6 h 148"/>
                <a:gd name="T28" fmla="*/ 58 w 113"/>
                <a:gd name="T29" fmla="*/ 0 h 148"/>
                <a:gd name="T30" fmla="*/ 70 w 113"/>
                <a:gd name="T31" fmla="*/ 1 h 148"/>
                <a:gd name="T32" fmla="*/ 90 w 113"/>
                <a:gd name="T33" fmla="*/ 6 h 148"/>
                <a:gd name="T34" fmla="*/ 103 w 113"/>
                <a:gd name="T35" fmla="*/ 20 h 148"/>
                <a:gd name="T36" fmla="*/ 110 w 113"/>
                <a:gd name="T37" fmla="*/ 38 h 148"/>
                <a:gd name="T38" fmla="*/ 110 w 113"/>
                <a:gd name="T39" fmla="*/ 108 h 148"/>
                <a:gd name="T40" fmla="*/ 112 w 113"/>
                <a:gd name="T41" fmla="*/ 130 h 148"/>
                <a:gd name="T42" fmla="*/ 83 w 113"/>
                <a:gd name="T43" fmla="*/ 145 h 148"/>
                <a:gd name="T44" fmla="*/ 82 w 113"/>
                <a:gd name="T45" fmla="*/ 128 h 148"/>
                <a:gd name="T46" fmla="*/ 73 w 113"/>
                <a:gd name="T47" fmla="*/ 136 h 148"/>
                <a:gd name="T48" fmla="*/ 53 w 113"/>
                <a:gd name="T49" fmla="*/ 146 h 148"/>
                <a:gd name="T50" fmla="*/ 40 w 113"/>
                <a:gd name="T51" fmla="*/ 148 h 148"/>
                <a:gd name="T52" fmla="*/ 25 w 113"/>
                <a:gd name="T53" fmla="*/ 145 h 148"/>
                <a:gd name="T54" fmla="*/ 12 w 113"/>
                <a:gd name="T55" fmla="*/ 138 h 148"/>
                <a:gd name="T56" fmla="*/ 2 w 113"/>
                <a:gd name="T57" fmla="*/ 125 h 148"/>
                <a:gd name="T58" fmla="*/ 0 w 113"/>
                <a:gd name="T59" fmla="*/ 110 h 148"/>
                <a:gd name="T60" fmla="*/ 80 w 113"/>
                <a:gd name="T61" fmla="*/ 108 h 148"/>
                <a:gd name="T62" fmla="*/ 75 w 113"/>
                <a:gd name="T63" fmla="*/ 80 h 148"/>
                <a:gd name="T64" fmla="*/ 57 w 113"/>
                <a:gd name="T65" fmla="*/ 81 h 148"/>
                <a:gd name="T66" fmla="*/ 42 w 113"/>
                <a:gd name="T67" fmla="*/ 86 h 148"/>
                <a:gd name="T68" fmla="*/ 33 w 113"/>
                <a:gd name="T69" fmla="*/ 95 h 148"/>
                <a:gd name="T70" fmla="*/ 30 w 113"/>
                <a:gd name="T71" fmla="*/ 108 h 148"/>
                <a:gd name="T72" fmla="*/ 32 w 113"/>
                <a:gd name="T73" fmla="*/ 115 h 148"/>
                <a:gd name="T74" fmla="*/ 42 w 113"/>
                <a:gd name="T75" fmla="*/ 123 h 148"/>
                <a:gd name="T76" fmla="*/ 48 w 113"/>
                <a:gd name="T77" fmla="*/ 125 h 148"/>
                <a:gd name="T78" fmla="*/ 67 w 113"/>
                <a:gd name="T79" fmla="*/ 120 h 148"/>
                <a:gd name="T80" fmla="*/ 80 w 113"/>
                <a:gd name="T81" fmla="*/ 10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148">
                  <a:moveTo>
                    <a:pt x="0" y="110"/>
                  </a:moveTo>
                  <a:lnTo>
                    <a:pt x="0" y="110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8"/>
                  </a:lnTo>
                  <a:lnTo>
                    <a:pt x="23" y="71"/>
                  </a:lnTo>
                  <a:lnTo>
                    <a:pt x="35" y="66"/>
                  </a:lnTo>
                  <a:lnTo>
                    <a:pt x="47" y="63"/>
                  </a:lnTo>
                  <a:lnTo>
                    <a:pt x="60" y="61"/>
                  </a:lnTo>
                  <a:lnTo>
                    <a:pt x="75" y="60"/>
                  </a:lnTo>
                  <a:lnTo>
                    <a:pt x="80" y="6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8" y="40"/>
                  </a:lnTo>
                  <a:lnTo>
                    <a:pt x="77" y="35"/>
                  </a:lnTo>
                  <a:lnTo>
                    <a:pt x="73" y="31"/>
                  </a:lnTo>
                  <a:lnTo>
                    <a:pt x="70" y="30"/>
                  </a:lnTo>
                  <a:lnTo>
                    <a:pt x="67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45" y="26"/>
                  </a:lnTo>
                  <a:lnTo>
                    <a:pt x="35" y="30"/>
                  </a:lnTo>
                  <a:lnTo>
                    <a:pt x="27" y="35"/>
                  </a:lnTo>
                  <a:lnTo>
                    <a:pt x="18" y="4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5" y="13"/>
                  </a:lnTo>
                  <a:lnTo>
                    <a:pt x="27" y="6"/>
                  </a:lnTo>
                  <a:lnTo>
                    <a:pt x="42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0" y="3"/>
                  </a:lnTo>
                  <a:lnTo>
                    <a:pt x="90" y="6"/>
                  </a:lnTo>
                  <a:lnTo>
                    <a:pt x="97" y="13"/>
                  </a:lnTo>
                  <a:lnTo>
                    <a:pt x="103" y="20"/>
                  </a:lnTo>
                  <a:lnTo>
                    <a:pt x="107" y="28"/>
                  </a:lnTo>
                  <a:lnTo>
                    <a:pt x="110" y="38"/>
                  </a:lnTo>
                  <a:lnTo>
                    <a:pt x="110" y="50"/>
                  </a:lnTo>
                  <a:lnTo>
                    <a:pt x="110" y="108"/>
                  </a:lnTo>
                  <a:lnTo>
                    <a:pt x="110" y="108"/>
                  </a:lnTo>
                  <a:lnTo>
                    <a:pt x="112" y="130"/>
                  </a:lnTo>
                  <a:lnTo>
                    <a:pt x="113" y="145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2" y="128"/>
                  </a:lnTo>
                  <a:lnTo>
                    <a:pt x="82" y="128"/>
                  </a:lnTo>
                  <a:lnTo>
                    <a:pt x="73" y="136"/>
                  </a:lnTo>
                  <a:lnTo>
                    <a:pt x="65" y="141"/>
                  </a:lnTo>
                  <a:lnTo>
                    <a:pt x="53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32" y="148"/>
                  </a:lnTo>
                  <a:lnTo>
                    <a:pt x="25" y="145"/>
                  </a:lnTo>
                  <a:lnTo>
                    <a:pt x="17" y="141"/>
                  </a:lnTo>
                  <a:lnTo>
                    <a:pt x="12" y="138"/>
                  </a:lnTo>
                  <a:lnTo>
                    <a:pt x="7" y="131"/>
                  </a:lnTo>
                  <a:lnTo>
                    <a:pt x="2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10"/>
                  </a:lnTo>
                  <a:close/>
                  <a:moveTo>
                    <a:pt x="80" y="108"/>
                  </a:moveTo>
                  <a:lnTo>
                    <a:pt x="80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57" y="81"/>
                  </a:lnTo>
                  <a:lnTo>
                    <a:pt x="48" y="83"/>
                  </a:lnTo>
                  <a:lnTo>
                    <a:pt x="42" y="86"/>
                  </a:lnTo>
                  <a:lnTo>
                    <a:pt x="37" y="90"/>
                  </a:lnTo>
                  <a:lnTo>
                    <a:pt x="33" y="95"/>
                  </a:lnTo>
                  <a:lnTo>
                    <a:pt x="32" y="100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2" y="115"/>
                  </a:lnTo>
                  <a:lnTo>
                    <a:pt x="37" y="120"/>
                  </a:lnTo>
                  <a:lnTo>
                    <a:pt x="42" y="123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8" y="123"/>
                  </a:lnTo>
                  <a:lnTo>
                    <a:pt x="67" y="120"/>
                  </a:lnTo>
                  <a:lnTo>
                    <a:pt x="73" y="115"/>
                  </a:lnTo>
                  <a:lnTo>
                    <a:pt x="80" y="108"/>
                  </a:lnTo>
                  <a:lnTo>
                    <a:pt x="80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551" y="12241146"/>
            <a:ext cx="1250381" cy="9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6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8964" y="1687450"/>
            <a:ext cx="13809121" cy="6609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0010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0268" y="4388965"/>
            <a:ext cx="13946512" cy="614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10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5785" y="13091630"/>
            <a:ext cx="3231515" cy="19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7A9E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15"/>
              </a:lnSpc>
            </a:pPr>
            <a:r>
              <a:rPr spc="-145" dirty="0"/>
              <a:t>TÍTULO </a:t>
            </a:r>
            <a:r>
              <a:rPr spc="-185" dirty="0"/>
              <a:t>SEPARADOR  </a:t>
            </a:r>
            <a:r>
              <a:rPr spc="-75" dirty="0"/>
              <a:t>| </a:t>
            </a:r>
            <a:r>
              <a:rPr b="1" spc="-100" dirty="0">
                <a:latin typeface="Arial"/>
                <a:cs typeface="Arial"/>
              </a:rPr>
              <a:t>TÍTULO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140" dirty="0">
                <a:latin typeface="Arial"/>
                <a:cs typeface="Arial"/>
              </a:rPr>
              <a:t>APRESENTAÇÃO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352" y="12755880"/>
            <a:ext cx="4210621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170425" y="13091979"/>
            <a:ext cx="144144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27A9E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15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9" r:id="rId3"/>
    <p:sldLayoutId id="2147483670" r:id="rId4"/>
    <p:sldLayoutId id="2147483672" r:id="rId5"/>
    <p:sldLayoutId id="2147483674" r:id="rId6"/>
    <p:sldLayoutId id="2147483673" r:id="rId7"/>
    <p:sldLayoutId id="2147483662" r:id="rId8"/>
    <p:sldLayoutId id="2147483666" r:id="rId9"/>
    <p:sldLayoutId id="2147483675" r:id="rId10"/>
    <p:sldLayoutId id="2147483676" r:id="rId11"/>
    <p:sldLayoutId id="2147483678" r:id="rId12"/>
    <p:sldLayoutId id="2147483677" r:id="rId13"/>
    <p:sldLayoutId id="2147483679" r:id="rId14"/>
    <p:sldLayoutId id="2147483668" r:id="rId15"/>
    <p:sldLayoutId id="2147483682" r:id="rId16"/>
    <p:sldLayoutId id="2147483683" r:id="rId17"/>
    <p:sldLayoutId id="2147483684" r:id="rId18"/>
    <p:sldLayoutId id="2147483680" r:id="rId19"/>
    <p:sldLayoutId id="2147483663" r:id="rId20"/>
    <p:sldLayoutId id="2147483681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67" r:id="rId29"/>
    <p:sldLayoutId id="2147483665" r:id="rId30"/>
    <p:sldLayoutId id="2147483693" r:id="rId31"/>
    <p:sldLayoutId id="2147483696" r:id="rId32"/>
    <p:sldLayoutId id="2147483695" r:id="rId33"/>
    <p:sldLayoutId id="2147483697" r:id="rId34"/>
    <p:sldLayoutId id="2147483692" r:id="rId35"/>
    <p:sldLayoutId id="2147483694" r:id="rId3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3892550" y="5102424"/>
            <a:ext cx="13106400" cy="615553"/>
          </a:xfrm>
        </p:spPr>
        <p:txBody>
          <a:bodyPr/>
          <a:lstStyle/>
          <a:p>
            <a:r>
              <a:rPr lang="pt-BR" sz="4000" dirty="0"/>
              <a:t>Processo de Retenção da Portabilidade</a:t>
            </a:r>
          </a:p>
        </p:txBody>
      </p:sp>
    </p:spTree>
    <p:extLst>
      <p:ext uri="{BB962C8B-B14F-4D97-AF65-F5344CB8AC3E}">
        <p14:creationId xmlns:p14="http://schemas.microsoft.com/office/powerpoint/2010/main" val="289847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Retenção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057400"/>
            <a:ext cx="15392400" cy="1041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08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Retenção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057399"/>
            <a:ext cx="17449800" cy="563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21" y="7715250"/>
            <a:ext cx="15623058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38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Retenção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2000248"/>
            <a:ext cx="16306800" cy="1066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76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Retenção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49350" y="2362200"/>
            <a:ext cx="1531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b="1" dirty="0"/>
              <a:t>Onde localizar o script e termo para apresentar como comprovante de retenção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962400"/>
            <a:ext cx="1539535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3511550" y="7620000"/>
            <a:ext cx="685800" cy="4572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2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Retenção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49350" y="2362200"/>
            <a:ext cx="1531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b="1" dirty="0"/>
              <a:t>Onde localizar o script e termo para apresentar como comprovante de retenção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4395787"/>
            <a:ext cx="16154400" cy="776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de seta reta 5"/>
          <p:cNvCxnSpPr/>
          <p:nvPr/>
        </p:nvCxnSpPr>
        <p:spPr>
          <a:xfrm>
            <a:off x="3282950" y="11506200"/>
            <a:ext cx="838200" cy="4572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1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Retenção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05000"/>
            <a:ext cx="12725400" cy="215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0"/>
          <a:stretch/>
        </p:blipFill>
        <p:spPr bwMode="auto">
          <a:xfrm>
            <a:off x="1377950" y="3886200"/>
            <a:ext cx="14401800" cy="613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58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Retenção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828801"/>
            <a:ext cx="13747750" cy="1086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6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Retenção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2819400"/>
            <a:ext cx="12877800" cy="634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1C02A69-A14B-46FD-A9F7-25126211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9160529"/>
            <a:ext cx="12547600" cy="12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m" ma:contentTypeID="0x01010200494E825845037E44A3057E6DD16327C5" ma:contentTypeVersion="0" ma:contentTypeDescription="Carregar uma imagem ou uma fotografia." ma:contentTypeScope="" ma:versionID="72134e403eaa2927f747788bc45d9c2f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d935ccac0f4e549abbe447a9a37012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11" nillable="true" ma:displayName="Largura da Imagem" ma:internalName="ImageWidth" ma:readOnly="true">
      <xsd:simpleType>
        <xsd:restriction base="dms:Unknown"/>
      </xsd:simpleType>
    </xsd:element>
    <xsd:element name="ImageHeight" ma:index="12" nillable="true" ma:displayName="Altura da Imagem" ma:internalName="ImageHeight" ma:readOnly="true">
      <xsd:simpleType>
        <xsd:restriction base="dms:Unknown"/>
      </xsd:simpleType>
    </xsd:element>
    <xsd:element name="ImageCreateDate" ma:index="13" nillable="true" ma:displayName="Data da Imagem" ma:format="DateTime" ma:hidden="true" ma:internalName="ImageCreateDate">
      <xsd:simpleType>
        <xsd:restriction base="dms:DateTime"/>
      </xsd:simpleType>
    </xsd:element>
    <xsd:element name="Description" ma:index="14" nillable="true" ma:displayName="Descrição" ma:description="(Usada como texto alternativo para a imagem).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8" ma:displayName="Título"/>
        <xsd:element ref="dc:subject" minOccurs="0" maxOccurs="1"/>
        <xsd:element ref="dc:description" minOccurs="0" maxOccurs="1"/>
        <xsd:element name="keywords" minOccurs="0" maxOccurs="1" type="xsd:string" ma:index="20" ma:displayName="Palavras-chave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ImageCreateDate xmlns="http://schemas.microsoft.com/sharepoint/v3" xsi:nil="true"/>
    <Descrip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D621C51-D276-419F-B343-AB9E497A63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CA34425-F7D6-4150-A6A2-079891140A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58EC6-2AEC-4AB3-A732-80E5384BFB7A}">
  <ds:schemaRefs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53</Words>
  <Application>Microsoft Office PowerPoint</Application>
  <PresentationFormat>Personalizar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Tahoma</vt:lpstr>
      <vt:lpstr>Office Theme</vt:lpstr>
      <vt:lpstr>Processo de Retenção da Portabilidade</vt:lpstr>
      <vt:lpstr>Processo de Retenção</vt:lpstr>
      <vt:lpstr>Processo de Retenção</vt:lpstr>
      <vt:lpstr>Processo de Retenção</vt:lpstr>
      <vt:lpstr>Processo de Retenção</vt:lpstr>
      <vt:lpstr>Processo de Retenção</vt:lpstr>
      <vt:lpstr>Processo de Retenção</vt:lpstr>
      <vt:lpstr>Processo de Retenção</vt:lpstr>
      <vt:lpstr>Processo de Retenção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INSERIR   TÍTULO  AQUI</dc:title>
  <dc:creator>Rachel atendimento</dc:creator>
  <cp:lastModifiedBy>Karla Alexandra de Cristo Ferreira</cp:lastModifiedBy>
  <cp:revision>96</cp:revision>
  <dcterms:created xsi:type="dcterms:W3CDTF">2016-03-08T16:27:20Z</dcterms:created>
  <dcterms:modified xsi:type="dcterms:W3CDTF">2020-12-23T16:55:29Z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2016-03-01T00:00:00Z</vt:filetime>
  </property>
  <property fmtid="{D5CDD505-2E9C-101B-9397-08002B2CF9AE}" pid="3" name="Creator">
    <vt:lpwstr>Adobe InDesign CC 2014 (Macintosh)</vt:lpwstr>
  </property>
  <property fmtid="{D5CDD505-2E9C-101B-9397-08002B2CF9AE}" pid="4" name="LastSaved">
    <vt:filetime>2016-03-08T00:00:00Z</vt:filetime>
  </property>
  <property fmtid="{D5CDD505-2E9C-101B-9397-08002B2CF9AE}" pid="5" name="ContentTypeId">
    <vt:lpwstr>0x01010200494E825845037E44A3057E6DD16327C5</vt:lpwstr>
  </property>
</Properties>
</file>