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Fredoka One"/>
      <p:regular r:id="rId12"/>
    </p:embeddedFont>
    <p:embeddedFont>
      <p:font typeface="Nuni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F5E8BB2-D71C-46CB-9B3A-D3FCF85161B2}">
  <a:tblStyle styleId="{6F5E8BB2-D71C-46CB-9B3A-D3FCF85161B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Nunito-regular.fntdata"/><Relationship Id="rId12" Type="http://schemas.openxmlformats.org/officeDocument/2006/relationships/font" Target="fonts/FredokaOne-regular.fntdata"/><Relationship Id="rId15" Type="http://schemas.openxmlformats.org/officeDocument/2006/relationships/font" Target="fonts/Nunito-italic.fntdata"/><Relationship Id="rId14" Type="http://schemas.openxmlformats.org/officeDocument/2006/relationships/font" Target="fonts/Nunito-bold.fntdata"/><Relationship Id="rId16" Type="http://schemas.openxmlformats.org/officeDocument/2006/relationships/font" Target="fonts/Nunito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ce239ba453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ce239ba453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ce8cc3db14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ce8cc3db14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cc0eea79f6_0_3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cc0eea79f6_0_3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e027d41182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e027d41182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cee29bc838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cee29bc838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-1005839">
            <a:off x="1620827" y="-806309"/>
            <a:ext cx="2567073" cy="1834683"/>
          </a:xfrm>
          <a:custGeom>
            <a:rect b="b" l="l" r="r" t="t"/>
            <a:pathLst>
              <a:path extrusionOk="0" h="25241" w="35317">
                <a:moveTo>
                  <a:pt x="11425" y="1"/>
                </a:moveTo>
                <a:cubicBezTo>
                  <a:pt x="11180" y="1"/>
                  <a:pt x="10938" y="11"/>
                  <a:pt x="10703" y="29"/>
                </a:cubicBezTo>
                <a:cubicBezTo>
                  <a:pt x="8864" y="174"/>
                  <a:pt x="6278" y="588"/>
                  <a:pt x="4786" y="1955"/>
                </a:cubicBezTo>
                <a:cubicBezTo>
                  <a:pt x="3545" y="2637"/>
                  <a:pt x="2651" y="4097"/>
                  <a:pt x="2597" y="5442"/>
                </a:cubicBezTo>
                <a:cubicBezTo>
                  <a:pt x="2557" y="6502"/>
                  <a:pt x="3318" y="7252"/>
                  <a:pt x="3884" y="8053"/>
                </a:cubicBezTo>
                <a:cubicBezTo>
                  <a:pt x="4746" y="9283"/>
                  <a:pt x="3999" y="10678"/>
                  <a:pt x="3271" y="11778"/>
                </a:cubicBezTo>
                <a:cubicBezTo>
                  <a:pt x="2672" y="12680"/>
                  <a:pt x="1847" y="13379"/>
                  <a:pt x="1172" y="14219"/>
                </a:cubicBezTo>
                <a:cubicBezTo>
                  <a:pt x="491" y="15067"/>
                  <a:pt x="173" y="16059"/>
                  <a:pt x="116" y="17133"/>
                </a:cubicBezTo>
                <a:cubicBezTo>
                  <a:pt x="0" y="19272"/>
                  <a:pt x="1533" y="20974"/>
                  <a:pt x="3401" y="21742"/>
                </a:cubicBezTo>
                <a:cubicBezTo>
                  <a:pt x="4224" y="22080"/>
                  <a:pt x="5114" y="22199"/>
                  <a:pt x="6018" y="22199"/>
                </a:cubicBezTo>
                <a:cubicBezTo>
                  <a:pt x="7165" y="22199"/>
                  <a:pt x="8333" y="22008"/>
                  <a:pt x="9409" y="21832"/>
                </a:cubicBezTo>
                <a:cubicBezTo>
                  <a:pt x="11843" y="21435"/>
                  <a:pt x="14071" y="20620"/>
                  <a:pt x="16253" y="19474"/>
                </a:cubicBezTo>
                <a:cubicBezTo>
                  <a:pt x="16875" y="19148"/>
                  <a:pt x="17730" y="18680"/>
                  <a:pt x="18504" y="18680"/>
                </a:cubicBezTo>
                <a:cubicBezTo>
                  <a:pt x="18852" y="18680"/>
                  <a:pt x="19183" y="18774"/>
                  <a:pt x="19470" y="19019"/>
                </a:cubicBezTo>
                <a:cubicBezTo>
                  <a:pt x="20173" y="19618"/>
                  <a:pt x="20537" y="20649"/>
                  <a:pt x="21035" y="21407"/>
                </a:cubicBezTo>
                <a:cubicBezTo>
                  <a:pt x="22243" y="23246"/>
                  <a:pt x="24468" y="24219"/>
                  <a:pt x="26473" y="24915"/>
                </a:cubicBezTo>
                <a:cubicBezTo>
                  <a:pt x="27113" y="25138"/>
                  <a:pt x="27746" y="25241"/>
                  <a:pt x="28361" y="25241"/>
                </a:cubicBezTo>
                <a:cubicBezTo>
                  <a:pt x="32196" y="25241"/>
                  <a:pt x="35317" y="21240"/>
                  <a:pt x="35124" y="17407"/>
                </a:cubicBezTo>
                <a:cubicBezTo>
                  <a:pt x="35027" y="15442"/>
                  <a:pt x="34093" y="13448"/>
                  <a:pt x="33303" y="11666"/>
                </a:cubicBezTo>
                <a:cubicBezTo>
                  <a:pt x="32589" y="10044"/>
                  <a:pt x="31522" y="8666"/>
                  <a:pt x="29823" y="8028"/>
                </a:cubicBezTo>
                <a:cubicBezTo>
                  <a:pt x="29156" y="7776"/>
                  <a:pt x="28435" y="7677"/>
                  <a:pt x="27693" y="7677"/>
                </a:cubicBezTo>
                <a:cubicBezTo>
                  <a:pt x="25948" y="7677"/>
                  <a:pt x="24087" y="8223"/>
                  <a:pt x="22539" y="8605"/>
                </a:cubicBezTo>
                <a:cubicBezTo>
                  <a:pt x="21661" y="8820"/>
                  <a:pt x="20764" y="9105"/>
                  <a:pt x="19877" y="9105"/>
                </a:cubicBezTo>
                <a:cubicBezTo>
                  <a:pt x="19382" y="9105"/>
                  <a:pt x="18890" y="9017"/>
                  <a:pt x="18406" y="8778"/>
                </a:cubicBezTo>
                <a:cubicBezTo>
                  <a:pt x="17595" y="8381"/>
                  <a:pt x="17227" y="7595"/>
                  <a:pt x="16992" y="6766"/>
                </a:cubicBezTo>
                <a:cubicBezTo>
                  <a:pt x="16556" y="5215"/>
                  <a:pt x="16646" y="3578"/>
                  <a:pt x="15885" y="2117"/>
                </a:cubicBezTo>
                <a:cubicBezTo>
                  <a:pt x="15043" y="498"/>
                  <a:pt x="13145" y="1"/>
                  <a:pt x="1142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/>
          <p:nvPr/>
        </p:nvSpPr>
        <p:spPr>
          <a:xfrm rot="2700031">
            <a:off x="-589677" y="4123920"/>
            <a:ext cx="2211363" cy="1550538"/>
          </a:xfrm>
          <a:custGeom>
            <a:rect b="b" l="l" r="r" t="t"/>
            <a:pathLst>
              <a:path extrusionOk="0" h="7892" w="11256">
                <a:moveTo>
                  <a:pt x="9187" y="0"/>
                </a:moveTo>
                <a:cubicBezTo>
                  <a:pt x="8447" y="0"/>
                  <a:pt x="7620" y="414"/>
                  <a:pt x="7080" y="767"/>
                </a:cubicBezTo>
                <a:cubicBezTo>
                  <a:pt x="6950" y="850"/>
                  <a:pt x="6827" y="941"/>
                  <a:pt x="6705" y="1038"/>
                </a:cubicBezTo>
                <a:cubicBezTo>
                  <a:pt x="6447" y="821"/>
                  <a:pt x="6077" y="738"/>
                  <a:pt x="5668" y="738"/>
                </a:cubicBezTo>
                <a:cubicBezTo>
                  <a:pt x="5642" y="738"/>
                  <a:pt x="5616" y="738"/>
                  <a:pt x="5591" y="739"/>
                </a:cubicBezTo>
                <a:cubicBezTo>
                  <a:pt x="5367" y="676"/>
                  <a:pt x="5138" y="645"/>
                  <a:pt x="4908" y="645"/>
                </a:cubicBezTo>
                <a:cubicBezTo>
                  <a:pt x="4622" y="645"/>
                  <a:pt x="4337" y="693"/>
                  <a:pt x="4065" y="789"/>
                </a:cubicBezTo>
                <a:cubicBezTo>
                  <a:pt x="2569" y="1290"/>
                  <a:pt x="1184" y="2841"/>
                  <a:pt x="610" y="4280"/>
                </a:cubicBezTo>
                <a:cubicBezTo>
                  <a:pt x="553" y="4424"/>
                  <a:pt x="509" y="4568"/>
                  <a:pt x="477" y="4720"/>
                </a:cubicBezTo>
                <a:cubicBezTo>
                  <a:pt x="387" y="4918"/>
                  <a:pt x="311" y="5117"/>
                  <a:pt x="246" y="5315"/>
                </a:cubicBezTo>
                <a:cubicBezTo>
                  <a:pt x="1" y="6058"/>
                  <a:pt x="106" y="7042"/>
                  <a:pt x="758" y="7543"/>
                </a:cubicBezTo>
                <a:cubicBezTo>
                  <a:pt x="1082" y="7795"/>
                  <a:pt x="1437" y="7891"/>
                  <a:pt x="1800" y="7891"/>
                </a:cubicBezTo>
                <a:cubicBezTo>
                  <a:pt x="2332" y="7891"/>
                  <a:pt x="2881" y="7682"/>
                  <a:pt x="3373" y="7446"/>
                </a:cubicBezTo>
                <a:cubicBezTo>
                  <a:pt x="3928" y="7172"/>
                  <a:pt x="4440" y="6826"/>
                  <a:pt x="4898" y="6408"/>
                </a:cubicBezTo>
                <a:cubicBezTo>
                  <a:pt x="5103" y="6519"/>
                  <a:pt x="5340" y="6563"/>
                  <a:pt x="5585" y="6563"/>
                </a:cubicBezTo>
                <a:cubicBezTo>
                  <a:pt x="5933" y="6563"/>
                  <a:pt x="6295" y="6473"/>
                  <a:pt x="6597" y="6361"/>
                </a:cubicBezTo>
                <a:cubicBezTo>
                  <a:pt x="8324" y="5708"/>
                  <a:pt x="10152" y="4309"/>
                  <a:pt x="10881" y="2585"/>
                </a:cubicBezTo>
                <a:cubicBezTo>
                  <a:pt x="11256" y="1691"/>
                  <a:pt x="10960" y="872"/>
                  <a:pt x="10343" y="450"/>
                </a:cubicBezTo>
                <a:cubicBezTo>
                  <a:pt x="10174" y="299"/>
                  <a:pt x="9979" y="183"/>
                  <a:pt x="9770" y="104"/>
                </a:cubicBezTo>
                <a:cubicBezTo>
                  <a:pt x="9587" y="32"/>
                  <a:pt x="9390" y="0"/>
                  <a:pt x="918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rot="-3684761">
            <a:off x="6325064" y="4378760"/>
            <a:ext cx="1827823" cy="1820463"/>
          </a:xfrm>
          <a:custGeom>
            <a:rect b="b" l="l" r="r" t="t"/>
            <a:pathLst>
              <a:path extrusionOk="0" h="33212" w="33347">
                <a:moveTo>
                  <a:pt x="17612" y="0"/>
                </a:moveTo>
                <a:cubicBezTo>
                  <a:pt x="16891" y="0"/>
                  <a:pt x="16196" y="141"/>
                  <a:pt x="15561" y="635"/>
                </a:cubicBezTo>
                <a:cubicBezTo>
                  <a:pt x="14764" y="1259"/>
                  <a:pt x="14202" y="1836"/>
                  <a:pt x="13228" y="2204"/>
                </a:cubicBezTo>
                <a:cubicBezTo>
                  <a:pt x="12352" y="2539"/>
                  <a:pt x="11389" y="2810"/>
                  <a:pt x="10624" y="3369"/>
                </a:cubicBezTo>
                <a:cubicBezTo>
                  <a:pt x="9943" y="3866"/>
                  <a:pt x="9348" y="4552"/>
                  <a:pt x="9182" y="5291"/>
                </a:cubicBezTo>
                <a:cubicBezTo>
                  <a:pt x="8800" y="5547"/>
                  <a:pt x="8417" y="5807"/>
                  <a:pt x="8042" y="6070"/>
                </a:cubicBezTo>
                <a:cubicBezTo>
                  <a:pt x="5522" y="7822"/>
                  <a:pt x="3210" y="9791"/>
                  <a:pt x="1349" y="12247"/>
                </a:cubicBezTo>
                <a:cubicBezTo>
                  <a:pt x="801" y="12965"/>
                  <a:pt x="1" y="14140"/>
                  <a:pt x="509" y="15082"/>
                </a:cubicBezTo>
                <a:cubicBezTo>
                  <a:pt x="852" y="15711"/>
                  <a:pt x="1526" y="15871"/>
                  <a:pt x="2194" y="15871"/>
                </a:cubicBezTo>
                <a:cubicBezTo>
                  <a:pt x="2398" y="15871"/>
                  <a:pt x="2602" y="15856"/>
                  <a:pt x="2795" y="15835"/>
                </a:cubicBezTo>
                <a:cubicBezTo>
                  <a:pt x="3881" y="15713"/>
                  <a:pt x="4974" y="15381"/>
                  <a:pt x="6016" y="15064"/>
                </a:cubicBezTo>
                <a:cubicBezTo>
                  <a:pt x="6849" y="14811"/>
                  <a:pt x="7671" y="14526"/>
                  <a:pt x="8508" y="14285"/>
                </a:cubicBezTo>
                <a:cubicBezTo>
                  <a:pt x="8872" y="14176"/>
                  <a:pt x="9247" y="14090"/>
                  <a:pt x="9618" y="14014"/>
                </a:cubicBezTo>
                <a:lnTo>
                  <a:pt x="9618" y="14014"/>
                </a:lnTo>
                <a:cubicBezTo>
                  <a:pt x="9258" y="14368"/>
                  <a:pt x="8944" y="14779"/>
                  <a:pt x="8623" y="15168"/>
                </a:cubicBezTo>
                <a:cubicBezTo>
                  <a:pt x="7812" y="16171"/>
                  <a:pt x="7148" y="17227"/>
                  <a:pt x="6683" y="18428"/>
                </a:cubicBezTo>
                <a:cubicBezTo>
                  <a:pt x="6164" y="19770"/>
                  <a:pt x="5154" y="21937"/>
                  <a:pt x="7281" y="22362"/>
                </a:cubicBezTo>
                <a:cubicBezTo>
                  <a:pt x="7488" y="22404"/>
                  <a:pt x="7698" y="22423"/>
                  <a:pt x="7910" y="22423"/>
                </a:cubicBezTo>
                <a:cubicBezTo>
                  <a:pt x="9200" y="22423"/>
                  <a:pt x="10555" y="21724"/>
                  <a:pt x="11674" y="21237"/>
                </a:cubicBezTo>
                <a:cubicBezTo>
                  <a:pt x="12586" y="20837"/>
                  <a:pt x="13524" y="20484"/>
                  <a:pt x="14469" y="20170"/>
                </a:cubicBezTo>
                <a:cubicBezTo>
                  <a:pt x="14908" y="20026"/>
                  <a:pt x="15327" y="19835"/>
                  <a:pt x="15763" y="19687"/>
                </a:cubicBezTo>
                <a:cubicBezTo>
                  <a:pt x="15951" y="19623"/>
                  <a:pt x="16031" y="19574"/>
                  <a:pt x="16065" y="19574"/>
                </a:cubicBezTo>
                <a:cubicBezTo>
                  <a:pt x="16084" y="19574"/>
                  <a:pt x="16088" y="19591"/>
                  <a:pt x="16088" y="19633"/>
                </a:cubicBezTo>
                <a:cubicBezTo>
                  <a:pt x="16113" y="20693"/>
                  <a:pt x="15175" y="21984"/>
                  <a:pt x="14714" y="22889"/>
                </a:cubicBezTo>
                <a:cubicBezTo>
                  <a:pt x="14112" y="24072"/>
                  <a:pt x="13426" y="25316"/>
                  <a:pt x="13192" y="26636"/>
                </a:cubicBezTo>
                <a:cubicBezTo>
                  <a:pt x="12965" y="27905"/>
                  <a:pt x="13585" y="29066"/>
                  <a:pt x="14945" y="29275"/>
                </a:cubicBezTo>
                <a:cubicBezTo>
                  <a:pt x="15090" y="29298"/>
                  <a:pt x="15236" y="29309"/>
                  <a:pt x="15382" y="29309"/>
                </a:cubicBezTo>
                <a:cubicBezTo>
                  <a:pt x="16115" y="29309"/>
                  <a:pt x="16846" y="29049"/>
                  <a:pt x="17523" y="28799"/>
                </a:cubicBezTo>
                <a:cubicBezTo>
                  <a:pt x="18001" y="28623"/>
                  <a:pt x="19045" y="28105"/>
                  <a:pt x="19803" y="28105"/>
                </a:cubicBezTo>
                <a:cubicBezTo>
                  <a:pt x="20096" y="28105"/>
                  <a:pt x="20347" y="28183"/>
                  <a:pt x="20505" y="28388"/>
                </a:cubicBezTo>
                <a:cubicBezTo>
                  <a:pt x="20999" y="29027"/>
                  <a:pt x="21028" y="30090"/>
                  <a:pt x="21360" y="30830"/>
                </a:cubicBezTo>
                <a:cubicBezTo>
                  <a:pt x="21742" y="31695"/>
                  <a:pt x="22485" y="32377"/>
                  <a:pt x="23322" y="32788"/>
                </a:cubicBezTo>
                <a:cubicBezTo>
                  <a:pt x="23922" y="33082"/>
                  <a:pt x="24524" y="33212"/>
                  <a:pt x="25115" y="33212"/>
                </a:cubicBezTo>
                <a:cubicBezTo>
                  <a:pt x="26513" y="33212"/>
                  <a:pt x="27847" y="32487"/>
                  <a:pt x="28929" y="31511"/>
                </a:cubicBezTo>
                <a:cubicBezTo>
                  <a:pt x="30491" y="30108"/>
                  <a:pt x="31879" y="28233"/>
                  <a:pt x="32683" y="26297"/>
                </a:cubicBezTo>
                <a:cubicBezTo>
                  <a:pt x="33080" y="25352"/>
                  <a:pt x="33325" y="24382"/>
                  <a:pt x="33336" y="23354"/>
                </a:cubicBezTo>
                <a:cubicBezTo>
                  <a:pt x="33347" y="22096"/>
                  <a:pt x="32582" y="21385"/>
                  <a:pt x="31984" y="20383"/>
                </a:cubicBezTo>
                <a:cubicBezTo>
                  <a:pt x="31403" y="19409"/>
                  <a:pt x="30970" y="18590"/>
                  <a:pt x="30000" y="17959"/>
                </a:cubicBezTo>
                <a:cubicBezTo>
                  <a:pt x="29001" y="17314"/>
                  <a:pt x="27779" y="17076"/>
                  <a:pt x="26722" y="16542"/>
                </a:cubicBezTo>
                <a:cubicBezTo>
                  <a:pt x="25676" y="16016"/>
                  <a:pt x="25449" y="14854"/>
                  <a:pt x="25507" y="13780"/>
                </a:cubicBezTo>
                <a:cubicBezTo>
                  <a:pt x="25572" y="12547"/>
                  <a:pt x="26293" y="11530"/>
                  <a:pt x="27144" y="10700"/>
                </a:cubicBezTo>
                <a:cubicBezTo>
                  <a:pt x="28514" y="9366"/>
                  <a:pt x="30534" y="8464"/>
                  <a:pt x="29546" y="6210"/>
                </a:cubicBezTo>
                <a:cubicBezTo>
                  <a:pt x="28666" y="4209"/>
                  <a:pt x="26841" y="2521"/>
                  <a:pt x="24908" y="1548"/>
                </a:cubicBezTo>
                <a:cubicBezTo>
                  <a:pt x="23354" y="765"/>
                  <a:pt x="21616" y="369"/>
                  <a:pt x="19892" y="217"/>
                </a:cubicBezTo>
                <a:cubicBezTo>
                  <a:pt x="19131" y="151"/>
                  <a:pt x="18358" y="0"/>
                  <a:pt x="1761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486332">
            <a:off x="1049129" y="4623450"/>
            <a:ext cx="542262" cy="499956"/>
          </a:xfrm>
          <a:custGeom>
            <a:rect b="b" l="l" r="r" t="t"/>
            <a:pathLst>
              <a:path extrusionOk="0" h="13472" w="14612">
                <a:moveTo>
                  <a:pt x="7444" y="1"/>
                </a:moveTo>
                <a:cubicBezTo>
                  <a:pt x="7223" y="1"/>
                  <a:pt x="7006" y="101"/>
                  <a:pt x="6872" y="301"/>
                </a:cubicBezTo>
                <a:cubicBezTo>
                  <a:pt x="6539" y="634"/>
                  <a:pt x="6305" y="1035"/>
                  <a:pt x="6138" y="1468"/>
                </a:cubicBezTo>
                <a:cubicBezTo>
                  <a:pt x="5638" y="2936"/>
                  <a:pt x="4871" y="4337"/>
                  <a:pt x="4604" y="5905"/>
                </a:cubicBezTo>
                <a:cubicBezTo>
                  <a:pt x="4571" y="6505"/>
                  <a:pt x="4304" y="7039"/>
                  <a:pt x="3904" y="7506"/>
                </a:cubicBezTo>
                <a:cubicBezTo>
                  <a:pt x="3637" y="7172"/>
                  <a:pt x="3437" y="6872"/>
                  <a:pt x="3170" y="6639"/>
                </a:cubicBezTo>
                <a:cubicBezTo>
                  <a:pt x="2636" y="6105"/>
                  <a:pt x="2102" y="5605"/>
                  <a:pt x="1535" y="5138"/>
                </a:cubicBezTo>
                <a:cubicBezTo>
                  <a:pt x="1377" y="5029"/>
                  <a:pt x="1200" y="4978"/>
                  <a:pt x="1028" y="4978"/>
                </a:cubicBezTo>
                <a:cubicBezTo>
                  <a:pt x="621" y="4978"/>
                  <a:pt x="238" y="5259"/>
                  <a:pt x="168" y="5705"/>
                </a:cubicBezTo>
                <a:cubicBezTo>
                  <a:pt x="34" y="6805"/>
                  <a:pt x="1" y="7906"/>
                  <a:pt x="34" y="9040"/>
                </a:cubicBezTo>
                <a:cubicBezTo>
                  <a:pt x="34" y="9841"/>
                  <a:pt x="234" y="10675"/>
                  <a:pt x="601" y="11409"/>
                </a:cubicBezTo>
                <a:cubicBezTo>
                  <a:pt x="717" y="11611"/>
                  <a:pt x="833" y="11789"/>
                  <a:pt x="1079" y="11789"/>
                </a:cubicBezTo>
                <a:cubicBezTo>
                  <a:pt x="1117" y="11789"/>
                  <a:pt x="1157" y="11785"/>
                  <a:pt x="1202" y="11776"/>
                </a:cubicBezTo>
                <a:cubicBezTo>
                  <a:pt x="1535" y="10942"/>
                  <a:pt x="935" y="10208"/>
                  <a:pt x="1035" y="9374"/>
                </a:cubicBezTo>
                <a:cubicBezTo>
                  <a:pt x="1168" y="8540"/>
                  <a:pt x="868" y="7639"/>
                  <a:pt x="1268" y="6872"/>
                </a:cubicBezTo>
                <a:cubicBezTo>
                  <a:pt x="2636" y="7206"/>
                  <a:pt x="3236" y="8373"/>
                  <a:pt x="4037" y="9274"/>
                </a:cubicBezTo>
                <a:cubicBezTo>
                  <a:pt x="5872" y="8073"/>
                  <a:pt x="5004" y="6372"/>
                  <a:pt x="6072" y="4571"/>
                </a:cubicBezTo>
                <a:cubicBezTo>
                  <a:pt x="6472" y="3870"/>
                  <a:pt x="6772" y="3103"/>
                  <a:pt x="7006" y="2302"/>
                </a:cubicBezTo>
                <a:cubicBezTo>
                  <a:pt x="7006" y="2269"/>
                  <a:pt x="7139" y="2236"/>
                  <a:pt x="7173" y="2236"/>
                </a:cubicBezTo>
                <a:cubicBezTo>
                  <a:pt x="7473" y="6906"/>
                  <a:pt x="7173" y="2502"/>
                  <a:pt x="7306" y="8106"/>
                </a:cubicBezTo>
                <a:cubicBezTo>
                  <a:pt x="7332" y="8944"/>
                  <a:pt x="7687" y="9781"/>
                  <a:pt x="8289" y="9781"/>
                </a:cubicBezTo>
                <a:cubicBezTo>
                  <a:pt x="8455" y="9781"/>
                  <a:pt x="8639" y="9718"/>
                  <a:pt x="8840" y="9574"/>
                </a:cubicBezTo>
                <a:cubicBezTo>
                  <a:pt x="9474" y="9140"/>
                  <a:pt x="10108" y="8673"/>
                  <a:pt x="10708" y="8140"/>
                </a:cubicBezTo>
                <a:cubicBezTo>
                  <a:pt x="11142" y="7606"/>
                  <a:pt x="11742" y="7206"/>
                  <a:pt x="12410" y="7006"/>
                </a:cubicBezTo>
                <a:lnTo>
                  <a:pt x="12410" y="7006"/>
                </a:lnTo>
                <a:cubicBezTo>
                  <a:pt x="12676" y="8073"/>
                  <a:pt x="11542" y="9174"/>
                  <a:pt x="11142" y="10308"/>
                </a:cubicBezTo>
                <a:cubicBezTo>
                  <a:pt x="10442" y="12276"/>
                  <a:pt x="10275" y="11709"/>
                  <a:pt x="10241" y="12943"/>
                </a:cubicBezTo>
                <a:cubicBezTo>
                  <a:pt x="10241" y="13249"/>
                  <a:pt x="10506" y="13471"/>
                  <a:pt x="10768" y="13471"/>
                </a:cubicBezTo>
                <a:cubicBezTo>
                  <a:pt x="10877" y="13471"/>
                  <a:pt x="10987" y="13432"/>
                  <a:pt x="11075" y="13343"/>
                </a:cubicBezTo>
                <a:cubicBezTo>
                  <a:pt x="11342" y="13077"/>
                  <a:pt x="11709" y="12776"/>
                  <a:pt x="11742" y="12476"/>
                </a:cubicBezTo>
                <a:cubicBezTo>
                  <a:pt x="11976" y="10908"/>
                  <a:pt x="12710" y="10675"/>
                  <a:pt x="12777" y="10441"/>
                </a:cubicBezTo>
                <a:cubicBezTo>
                  <a:pt x="13344" y="8840"/>
                  <a:pt x="14611" y="6872"/>
                  <a:pt x="13544" y="5438"/>
                </a:cubicBezTo>
                <a:cubicBezTo>
                  <a:pt x="13344" y="5371"/>
                  <a:pt x="13143" y="5371"/>
                  <a:pt x="12943" y="5371"/>
                </a:cubicBezTo>
                <a:cubicBezTo>
                  <a:pt x="12510" y="5471"/>
                  <a:pt x="12143" y="5605"/>
                  <a:pt x="11776" y="5805"/>
                </a:cubicBezTo>
                <a:cubicBezTo>
                  <a:pt x="10909" y="6372"/>
                  <a:pt x="9975" y="6839"/>
                  <a:pt x="9341" y="7706"/>
                </a:cubicBezTo>
                <a:cubicBezTo>
                  <a:pt x="9266" y="7856"/>
                  <a:pt x="9097" y="7931"/>
                  <a:pt x="8933" y="7931"/>
                </a:cubicBezTo>
                <a:cubicBezTo>
                  <a:pt x="8878" y="7931"/>
                  <a:pt x="8824" y="7923"/>
                  <a:pt x="8774" y="7906"/>
                </a:cubicBezTo>
                <a:cubicBezTo>
                  <a:pt x="8407" y="7406"/>
                  <a:pt x="8874" y="6305"/>
                  <a:pt x="8774" y="5871"/>
                </a:cubicBezTo>
                <a:cubicBezTo>
                  <a:pt x="8407" y="4304"/>
                  <a:pt x="9074" y="1702"/>
                  <a:pt x="8040" y="301"/>
                </a:cubicBezTo>
                <a:cubicBezTo>
                  <a:pt x="7890" y="101"/>
                  <a:pt x="7665" y="1"/>
                  <a:pt x="744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 flipH="1" rot="253249">
            <a:off x="7883769" y="368895"/>
            <a:ext cx="1100856" cy="511372"/>
            <a:chOff x="6580000" y="-2755625"/>
            <a:chExt cx="1125328" cy="522687"/>
          </a:xfrm>
        </p:grpSpPr>
        <p:sp>
          <p:nvSpPr>
            <p:cNvPr id="14" name="Google Shape;14;p2"/>
            <p:cNvSpPr/>
            <p:nvPr/>
          </p:nvSpPr>
          <p:spPr>
            <a:xfrm>
              <a:off x="6580000" y="-2755625"/>
              <a:ext cx="1125328" cy="522687"/>
            </a:xfrm>
            <a:custGeom>
              <a:rect b="b" l="l" r="r" t="t"/>
              <a:pathLst>
                <a:path extrusionOk="0" h="13480" w="29022">
                  <a:moveTo>
                    <a:pt x="13329" y="1"/>
                  </a:moveTo>
                  <a:cubicBezTo>
                    <a:pt x="13043" y="1"/>
                    <a:pt x="12747" y="25"/>
                    <a:pt x="12443" y="49"/>
                  </a:cubicBezTo>
                  <a:cubicBezTo>
                    <a:pt x="11442" y="116"/>
                    <a:pt x="10541" y="750"/>
                    <a:pt x="10208" y="1717"/>
                  </a:cubicBezTo>
                  <a:cubicBezTo>
                    <a:pt x="10007" y="2184"/>
                    <a:pt x="9741" y="2618"/>
                    <a:pt x="9474" y="3152"/>
                  </a:cubicBezTo>
                  <a:cubicBezTo>
                    <a:pt x="9207" y="3152"/>
                    <a:pt x="8907" y="3118"/>
                    <a:pt x="8640" y="3085"/>
                  </a:cubicBezTo>
                  <a:cubicBezTo>
                    <a:pt x="7998" y="2938"/>
                    <a:pt x="7336" y="2862"/>
                    <a:pt x="6670" y="2862"/>
                  </a:cubicBezTo>
                  <a:cubicBezTo>
                    <a:pt x="6125" y="2862"/>
                    <a:pt x="5578" y="2913"/>
                    <a:pt x="5037" y="3018"/>
                  </a:cubicBezTo>
                  <a:cubicBezTo>
                    <a:pt x="4137" y="3152"/>
                    <a:pt x="2068" y="4252"/>
                    <a:pt x="968" y="5687"/>
                  </a:cubicBezTo>
                  <a:cubicBezTo>
                    <a:pt x="434" y="6354"/>
                    <a:pt x="0" y="7054"/>
                    <a:pt x="467" y="7955"/>
                  </a:cubicBezTo>
                  <a:cubicBezTo>
                    <a:pt x="534" y="8122"/>
                    <a:pt x="567" y="8255"/>
                    <a:pt x="601" y="8422"/>
                  </a:cubicBezTo>
                  <a:cubicBezTo>
                    <a:pt x="801" y="9056"/>
                    <a:pt x="1201" y="9623"/>
                    <a:pt x="1768" y="9990"/>
                  </a:cubicBezTo>
                  <a:cubicBezTo>
                    <a:pt x="2402" y="10457"/>
                    <a:pt x="3169" y="10724"/>
                    <a:pt x="3936" y="10824"/>
                  </a:cubicBezTo>
                  <a:cubicBezTo>
                    <a:pt x="4229" y="10880"/>
                    <a:pt x="4521" y="10906"/>
                    <a:pt x="4814" y="10906"/>
                  </a:cubicBezTo>
                  <a:cubicBezTo>
                    <a:pt x="5222" y="10906"/>
                    <a:pt x="5630" y="10854"/>
                    <a:pt x="6038" y="10757"/>
                  </a:cubicBezTo>
                  <a:cubicBezTo>
                    <a:pt x="7205" y="10457"/>
                    <a:pt x="8406" y="10223"/>
                    <a:pt x="9374" y="9523"/>
                  </a:cubicBezTo>
                  <a:cubicBezTo>
                    <a:pt x="10297" y="10605"/>
                    <a:pt x="11858" y="13479"/>
                    <a:pt x="15824" y="13479"/>
                  </a:cubicBezTo>
                  <a:cubicBezTo>
                    <a:pt x="16015" y="13479"/>
                    <a:pt x="16210" y="13473"/>
                    <a:pt x="16412" y="13459"/>
                  </a:cubicBezTo>
                  <a:cubicBezTo>
                    <a:pt x="17680" y="13392"/>
                    <a:pt x="17680" y="12792"/>
                    <a:pt x="18413" y="12558"/>
                  </a:cubicBezTo>
                  <a:cubicBezTo>
                    <a:pt x="19081" y="12325"/>
                    <a:pt x="19614" y="11791"/>
                    <a:pt x="19881" y="11124"/>
                  </a:cubicBezTo>
                  <a:cubicBezTo>
                    <a:pt x="20081" y="10724"/>
                    <a:pt x="20348" y="10357"/>
                    <a:pt x="20548" y="9990"/>
                  </a:cubicBezTo>
                  <a:cubicBezTo>
                    <a:pt x="22650" y="9990"/>
                    <a:pt x="24318" y="9890"/>
                    <a:pt x="26286" y="8822"/>
                  </a:cubicBezTo>
                  <a:cubicBezTo>
                    <a:pt x="28120" y="7822"/>
                    <a:pt x="29021" y="5320"/>
                    <a:pt x="27820" y="3719"/>
                  </a:cubicBezTo>
                  <a:cubicBezTo>
                    <a:pt x="27320" y="3018"/>
                    <a:pt x="26853" y="2284"/>
                    <a:pt x="25986" y="1951"/>
                  </a:cubicBezTo>
                  <a:cubicBezTo>
                    <a:pt x="25552" y="1817"/>
                    <a:pt x="24918" y="1117"/>
                    <a:pt x="24384" y="983"/>
                  </a:cubicBezTo>
                  <a:cubicBezTo>
                    <a:pt x="23490" y="717"/>
                    <a:pt x="22613" y="565"/>
                    <a:pt x="21759" y="565"/>
                  </a:cubicBezTo>
                  <a:cubicBezTo>
                    <a:pt x="20258" y="565"/>
                    <a:pt x="18831" y="1036"/>
                    <a:pt x="17513" y="2184"/>
                  </a:cubicBezTo>
                  <a:cubicBezTo>
                    <a:pt x="17422" y="2193"/>
                    <a:pt x="17338" y="2197"/>
                    <a:pt x="17261" y="2197"/>
                  </a:cubicBezTo>
                  <a:cubicBezTo>
                    <a:pt x="16172" y="2197"/>
                    <a:pt x="16301" y="1346"/>
                    <a:pt x="14744" y="350"/>
                  </a:cubicBezTo>
                  <a:cubicBezTo>
                    <a:pt x="14299" y="74"/>
                    <a:pt x="13828" y="1"/>
                    <a:pt x="133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" name="Google Shape;15;p2"/>
            <p:cNvGrpSpPr/>
            <p:nvPr/>
          </p:nvGrpSpPr>
          <p:grpSpPr>
            <a:xfrm>
              <a:off x="7325041" y="-2642477"/>
              <a:ext cx="267746" cy="191706"/>
              <a:chOff x="7325041" y="-2642477"/>
              <a:chExt cx="267746" cy="191706"/>
            </a:xfrm>
          </p:grpSpPr>
          <p:sp>
            <p:nvSpPr>
              <p:cNvPr id="16" name="Google Shape;16;p2"/>
              <p:cNvSpPr/>
              <p:nvPr/>
            </p:nvSpPr>
            <p:spPr>
              <a:xfrm>
                <a:off x="7325041" y="-2642477"/>
                <a:ext cx="129043" cy="69834"/>
              </a:xfrm>
              <a:custGeom>
                <a:rect b="b" l="l" r="r" t="t"/>
                <a:pathLst>
                  <a:path extrusionOk="0" h="1801" w="3328">
                    <a:moveTo>
                      <a:pt x="400" y="0"/>
                    </a:moveTo>
                    <a:cubicBezTo>
                      <a:pt x="200" y="300"/>
                      <a:pt x="100" y="467"/>
                      <a:pt x="0" y="601"/>
                    </a:cubicBezTo>
                    <a:cubicBezTo>
                      <a:pt x="467" y="1568"/>
                      <a:pt x="1368" y="1568"/>
                      <a:pt x="2135" y="1768"/>
                    </a:cubicBezTo>
                    <a:cubicBezTo>
                      <a:pt x="2218" y="1790"/>
                      <a:pt x="2296" y="1800"/>
                      <a:pt x="2368" y="1800"/>
                    </a:cubicBezTo>
                    <a:cubicBezTo>
                      <a:pt x="3172" y="1800"/>
                      <a:pt x="3328" y="548"/>
                      <a:pt x="2502" y="334"/>
                    </a:cubicBezTo>
                    <a:cubicBezTo>
                      <a:pt x="2213" y="241"/>
                      <a:pt x="2028" y="215"/>
                      <a:pt x="1882" y="215"/>
                    </a:cubicBezTo>
                    <a:cubicBezTo>
                      <a:pt x="1705" y="215"/>
                      <a:pt x="1585" y="252"/>
                      <a:pt x="1406" y="252"/>
                    </a:cubicBezTo>
                    <a:cubicBezTo>
                      <a:pt x="1203" y="252"/>
                      <a:pt x="924" y="204"/>
                      <a:pt x="40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358660" y="-2526149"/>
                <a:ext cx="127453" cy="75379"/>
              </a:xfrm>
              <a:custGeom>
                <a:rect b="b" l="l" r="r" t="t"/>
                <a:pathLst>
                  <a:path extrusionOk="0" h="1944" w="3287">
                    <a:moveTo>
                      <a:pt x="1151" y="1"/>
                    </a:moveTo>
                    <a:cubicBezTo>
                      <a:pt x="1063" y="1"/>
                      <a:pt x="970" y="2"/>
                      <a:pt x="868" y="2"/>
                    </a:cubicBezTo>
                    <a:cubicBezTo>
                      <a:pt x="601" y="2"/>
                      <a:pt x="367" y="136"/>
                      <a:pt x="267" y="369"/>
                    </a:cubicBezTo>
                    <a:cubicBezTo>
                      <a:pt x="0" y="936"/>
                      <a:pt x="667" y="1237"/>
                      <a:pt x="1468" y="1770"/>
                    </a:cubicBezTo>
                    <a:cubicBezTo>
                      <a:pt x="1644" y="1892"/>
                      <a:pt x="1830" y="1944"/>
                      <a:pt x="2008" y="1944"/>
                    </a:cubicBezTo>
                    <a:cubicBezTo>
                      <a:pt x="2707" y="1944"/>
                      <a:pt x="3287" y="1148"/>
                      <a:pt x="2702" y="669"/>
                    </a:cubicBezTo>
                    <a:cubicBezTo>
                      <a:pt x="1940" y="48"/>
                      <a:pt x="1632" y="1"/>
                      <a:pt x="115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7500929" y="-2595015"/>
                <a:ext cx="91858" cy="72548"/>
              </a:xfrm>
              <a:custGeom>
                <a:rect b="b" l="l" r="r" t="t"/>
                <a:pathLst>
                  <a:path extrusionOk="0" h="1871" w="2369">
                    <a:moveTo>
                      <a:pt x="1083" y="1"/>
                    </a:moveTo>
                    <a:cubicBezTo>
                      <a:pt x="684" y="1"/>
                      <a:pt x="270" y="157"/>
                      <a:pt x="1" y="411"/>
                    </a:cubicBezTo>
                    <a:cubicBezTo>
                      <a:pt x="50" y="1195"/>
                      <a:pt x="746" y="1870"/>
                      <a:pt x="1403" y="1870"/>
                    </a:cubicBezTo>
                    <a:cubicBezTo>
                      <a:pt x="1641" y="1870"/>
                      <a:pt x="1874" y="1782"/>
                      <a:pt x="2069" y="1578"/>
                    </a:cubicBezTo>
                    <a:cubicBezTo>
                      <a:pt x="2369" y="1278"/>
                      <a:pt x="2236" y="978"/>
                      <a:pt x="2135" y="644"/>
                    </a:cubicBezTo>
                    <a:cubicBezTo>
                      <a:pt x="1943" y="190"/>
                      <a:pt x="1522" y="1"/>
                      <a:pt x="108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9" name="Google Shape;19;p2"/>
          <p:cNvSpPr txBox="1"/>
          <p:nvPr>
            <p:ph type="ctrTitle"/>
          </p:nvPr>
        </p:nvSpPr>
        <p:spPr>
          <a:xfrm>
            <a:off x="1811400" y="1545450"/>
            <a:ext cx="55212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0" name="Google Shape;20;p2"/>
          <p:cNvSpPr txBox="1"/>
          <p:nvPr>
            <p:ph idx="1" type="subTitle"/>
          </p:nvPr>
        </p:nvSpPr>
        <p:spPr>
          <a:xfrm>
            <a:off x="1987500" y="3357750"/>
            <a:ext cx="5169000" cy="61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grpSp>
        <p:nvGrpSpPr>
          <p:cNvPr id="21" name="Google Shape;21;p2"/>
          <p:cNvGrpSpPr/>
          <p:nvPr/>
        </p:nvGrpSpPr>
        <p:grpSpPr>
          <a:xfrm rot="-253249">
            <a:off x="159407" y="597495"/>
            <a:ext cx="1100856" cy="511372"/>
            <a:chOff x="6580000" y="-2755625"/>
            <a:chExt cx="1125328" cy="522687"/>
          </a:xfrm>
        </p:grpSpPr>
        <p:sp>
          <p:nvSpPr>
            <p:cNvPr id="22" name="Google Shape;22;p2"/>
            <p:cNvSpPr/>
            <p:nvPr/>
          </p:nvSpPr>
          <p:spPr>
            <a:xfrm>
              <a:off x="6580000" y="-2755625"/>
              <a:ext cx="1125328" cy="522687"/>
            </a:xfrm>
            <a:custGeom>
              <a:rect b="b" l="l" r="r" t="t"/>
              <a:pathLst>
                <a:path extrusionOk="0" h="13480" w="29022">
                  <a:moveTo>
                    <a:pt x="13329" y="1"/>
                  </a:moveTo>
                  <a:cubicBezTo>
                    <a:pt x="13043" y="1"/>
                    <a:pt x="12747" y="25"/>
                    <a:pt x="12443" y="49"/>
                  </a:cubicBezTo>
                  <a:cubicBezTo>
                    <a:pt x="11442" y="116"/>
                    <a:pt x="10541" y="750"/>
                    <a:pt x="10208" y="1717"/>
                  </a:cubicBezTo>
                  <a:cubicBezTo>
                    <a:pt x="10007" y="2184"/>
                    <a:pt x="9741" y="2618"/>
                    <a:pt x="9474" y="3152"/>
                  </a:cubicBezTo>
                  <a:cubicBezTo>
                    <a:pt x="9207" y="3152"/>
                    <a:pt x="8907" y="3118"/>
                    <a:pt x="8640" y="3085"/>
                  </a:cubicBezTo>
                  <a:cubicBezTo>
                    <a:pt x="7998" y="2938"/>
                    <a:pt x="7336" y="2862"/>
                    <a:pt x="6670" y="2862"/>
                  </a:cubicBezTo>
                  <a:cubicBezTo>
                    <a:pt x="6125" y="2862"/>
                    <a:pt x="5578" y="2913"/>
                    <a:pt x="5037" y="3018"/>
                  </a:cubicBezTo>
                  <a:cubicBezTo>
                    <a:pt x="4137" y="3152"/>
                    <a:pt x="2068" y="4252"/>
                    <a:pt x="968" y="5687"/>
                  </a:cubicBezTo>
                  <a:cubicBezTo>
                    <a:pt x="434" y="6354"/>
                    <a:pt x="0" y="7054"/>
                    <a:pt x="467" y="7955"/>
                  </a:cubicBezTo>
                  <a:cubicBezTo>
                    <a:pt x="534" y="8122"/>
                    <a:pt x="567" y="8255"/>
                    <a:pt x="601" y="8422"/>
                  </a:cubicBezTo>
                  <a:cubicBezTo>
                    <a:pt x="801" y="9056"/>
                    <a:pt x="1201" y="9623"/>
                    <a:pt x="1768" y="9990"/>
                  </a:cubicBezTo>
                  <a:cubicBezTo>
                    <a:pt x="2402" y="10457"/>
                    <a:pt x="3169" y="10724"/>
                    <a:pt x="3936" y="10824"/>
                  </a:cubicBezTo>
                  <a:cubicBezTo>
                    <a:pt x="4229" y="10880"/>
                    <a:pt x="4521" y="10906"/>
                    <a:pt x="4814" y="10906"/>
                  </a:cubicBezTo>
                  <a:cubicBezTo>
                    <a:pt x="5222" y="10906"/>
                    <a:pt x="5630" y="10854"/>
                    <a:pt x="6038" y="10757"/>
                  </a:cubicBezTo>
                  <a:cubicBezTo>
                    <a:pt x="7205" y="10457"/>
                    <a:pt x="8406" y="10223"/>
                    <a:pt x="9374" y="9523"/>
                  </a:cubicBezTo>
                  <a:cubicBezTo>
                    <a:pt x="10297" y="10605"/>
                    <a:pt x="11858" y="13479"/>
                    <a:pt x="15824" y="13479"/>
                  </a:cubicBezTo>
                  <a:cubicBezTo>
                    <a:pt x="16015" y="13479"/>
                    <a:pt x="16210" y="13473"/>
                    <a:pt x="16412" y="13459"/>
                  </a:cubicBezTo>
                  <a:cubicBezTo>
                    <a:pt x="17680" y="13392"/>
                    <a:pt x="17680" y="12792"/>
                    <a:pt x="18413" y="12558"/>
                  </a:cubicBezTo>
                  <a:cubicBezTo>
                    <a:pt x="19081" y="12325"/>
                    <a:pt x="19614" y="11791"/>
                    <a:pt x="19881" y="11124"/>
                  </a:cubicBezTo>
                  <a:cubicBezTo>
                    <a:pt x="20081" y="10724"/>
                    <a:pt x="20348" y="10357"/>
                    <a:pt x="20548" y="9990"/>
                  </a:cubicBezTo>
                  <a:cubicBezTo>
                    <a:pt x="22650" y="9990"/>
                    <a:pt x="24318" y="9890"/>
                    <a:pt x="26286" y="8822"/>
                  </a:cubicBezTo>
                  <a:cubicBezTo>
                    <a:pt x="28120" y="7822"/>
                    <a:pt x="29021" y="5320"/>
                    <a:pt x="27820" y="3719"/>
                  </a:cubicBezTo>
                  <a:cubicBezTo>
                    <a:pt x="27320" y="3018"/>
                    <a:pt x="26853" y="2284"/>
                    <a:pt x="25986" y="1951"/>
                  </a:cubicBezTo>
                  <a:cubicBezTo>
                    <a:pt x="25552" y="1817"/>
                    <a:pt x="24918" y="1117"/>
                    <a:pt x="24384" y="983"/>
                  </a:cubicBezTo>
                  <a:cubicBezTo>
                    <a:pt x="23490" y="717"/>
                    <a:pt x="22613" y="565"/>
                    <a:pt x="21759" y="565"/>
                  </a:cubicBezTo>
                  <a:cubicBezTo>
                    <a:pt x="20258" y="565"/>
                    <a:pt x="18831" y="1036"/>
                    <a:pt x="17513" y="2184"/>
                  </a:cubicBezTo>
                  <a:cubicBezTo>
                    <a:pt x="17422" y="2193"/>
                    <a:pt x="17338" y="2197"/>
                    <a:pt x="17261" y="2197"/>
                  </a:cubicBezTo>
                  <a:cubicBezTo>
                    <a:pt x="16172" y="2197"/>
                    <a:pt x="16301" y="1346"/>
                    <a:pt x="14744" y="350"/>
                  </a:cubicBezTo>
                  <a:cubicBezTo>
                    <a:pt x="14299" y="74"/>
                    <a:pt x="13828" y="1"/>
                    <a:pt x="133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3" name="Google Shape;23;p2"/>
            <p:cNvGrpSpPr/>
            <p:nvPr/>
          </p:nvGrpSpPr>
          <p:grpSpPr>
            <a:xfrm>
              <a:off x="7325041" y="-2642477"/>
              <a:ext cx="267746" cy="191706"/>
              <a:chOff x="7325041" y="-2642477"/>
              <a:chExt cx="267746" cy="191706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7325041" y="-2642477"/>
                <a:ext cx="129043" cy="69834"/>
              </a:xfrm>
              <a:custGeom>
                <a:rect b="b" l="l" r="r" t="t"/>
                <a:pathLst>
                  <a:path extrusionOk="0" h="1801" w="3328">
                    <a:moveTo>
                      <a:pt x="400" y="0"/>
                    </a:moveTo>
                    <a:cubicBezTo>
                      <a:pt x="200" y="300"/>
                      <a:pt x="100" y="467"/>
                      <a:pt x="0" y="601"/>
                    </a:cubicBezTo>
                    <a:cubicBezTo>
                      <a:pt x="467" y="1568"/>
                      <a:pt x="1368" y="1568"/>
                      <a:pt x="2135" y="1768"/>
                    </a:cubicBezTo>
                    <a:cubicBezTo>
                      <a:pt x="2218" y="1790"/>
                      <a:pt x="2296" y="1800"/>
                      <a:pt x="2368" y="1800"/>
                    </a:cubicBezTo>
                    <a:cubicBezTo>
                      <a:pt x="3172" y="1800"/>
                      <a:pt x="3328" y="548"/>
                      <a:pt x="2502" y="334"/>
                    </a:cubicBezTo>
                    <a:cubicBezTo>
                      <a:pt x="2213" y="241"/>
                      <a:pt x="2028" y="215"/>
                      <a:pt x="1882" y="215"/>
                    </a:cubicBezTo>
                    <a:cubicBezTo>
                      <a:pt x="1705" y="215"/>
                      <a:pt x="1585" y="252"/>
                      <a:pt x="1406" y="252"/>
                    </a:cubicBezTo>
                    <a:cubicBezTo>
                      <a:pt x="1203" y="252"/>
                      <a:pt x="924" y="204"/>
                      <a:pt x="40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7358660" y="-2526149"/>
                <a:ext cx="127453" cy="75379"/>
              </a:xfrm>
              <a:custGeom>
                <a:rect b="b" l="l" r="r" t="t"/>
                <a:pathLst>
                  <a:path extrusionOk="0" h="1944" w="3287">
                    <a:moveTo>
                      <a:pt x="1151" y="1"/>
                    </a:moveTo>
                    <a:cubicBezTo>
                      <a:pt x="1063" y="1"/>
                      <a:pt x="970" y="2"/>
                      <a:pt x="868" y="2"/>
                    </a:cubicBezTo>
                    <a:cubicBezTo>
                      <a:pt x="601" y="2"/>
                      <a:pt x="367" y="136"/>
                      <a:pt x="267" y="369"/>
                    </a:cubicBezTo>
                    <a:cubicBezTo>
                      <a:pt x="0" y="936"/>
                      <a:pt x="667" y="1237"/>
                      <a:pt x="1468" y="1770"/>
                    </a:cubicBezTo>
                    <a:cubicBezTo>
                      <a:pt x="1644" y="1892"/>
                      <a:pt x="1830" y="1944"/>
                      <a:pt x="2008" y="1944"/>
                    </a:cubicBezTo>
                    <a:cubicBezTo>
                      <a:pt x="2707" y="1944"/>
                      <a:pt x="3287" y="1148"/>
                      <a:pt x="2702" y="669"/>
                    </a:cubicBezTo>
                    <a:cubicBezTo>
                      <a:pt x="1940" y="48"/>
                      <a:pt x="1632" y="1"/>
                      <a:pt x="115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7500929" y="-2595015"/>
                <a:ext cx="91858" cy="72548"/>
              </a:xfrm>
              <a:custGeom>
                <a:rect b="b" l="l" r="r" t="t"/>
                <a:pathLst>
                  <a:path extrusionOk="0" h="1871" w="2369">
                    <a:moveTo>
                      <a:pt x="1083" y="1"/>
                    </a:moveTo>
                    <a:cubicBezTo>
                      <a:pt x="684" y="1"/>
                      <a:pt x="270" y="157"/>
                      <a:pt x="1" y="411"/>
                    </a:cubicBezTo>
                    <a:cubicBezTo>
                      <a:pt x="50" y="1195"/>
                      <a:pt x="746" y="1870"/>
                      <a:pt x="1403" y="1870"/>
                    </a:cubicBezTo>
                    <a:cubicBezTo>
                      <a:pt x="1641" y="1870"/>
                      <a:pt x="1874" y="1782"/>
                      <a:pt x="2069" y="1578"/>
                    </a:cubicBezTo>
                    <a:cubicBezTo>
                      <a:pt x="2369" y="1278"/>
                      <a:pt x="2236" y="978"/>
                      <a:pt x="2135" y="644"/>
                    </a:cubicBezTo>
                    <a:cubicBezTo>
                      <a:pt x="1943" y="190"/>
                      <a:pt x="1522" y="1"/>
                      <a:pt x="108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1"/>
          <p:cNvSpPr/>
          <p:nvPr/>
        </p:nvSpPr>
        <p:spPr>
          <a:xfrm rot="-10374514">
            <a:off x="7598894" y="4231042"/>
            <a:ext cx="1661460" cy="1164912"/>
          </a:xfrm>
          <a:custGeom>
            <a:rect b="b" l="l" r="r" t="t"/>
            <a:pathLst>
              <a:path extrusionOk="0" h="7892" w="11256">
                <a:moveTo>
                  <a:pt x="9187" y="0"/>
                </a:moveTo>
                <a:cubicBezTo>
                  <a:pt x="8447" y="0"/>
                  <a:pt x="7620" y="414"/>
                  <a:pt x="7080" y="767"/>
                </a:cubicBezTo>
                <a:cubicBezTo>
                  <a:pt x="6950" y="850"/>
                  <a:pt x="6827" y="941"/>
                  <a:pt x="6705" y="1038"/>
                </a:cubicBezTo>
                <a:cubicBezTo>
                  <a:pt x="6447" y="821"/>
                  <a:pt x="6077" y="738"/>
                  <a:pt x="5668" y="738"/>
                </a:cubicBezTo>
                <a:cubicBezTo>
                  <a:pt x="5642" y="738"/>
                  <a:pt x="5616" y="738"/>
                  <a:pt x="5591" y="739"/>
                </a:cubicBezTo>
                <a:cubicBezTo>
                  <a:pt x="5367" y="676"/>
                  <a:pt x="5138" y="645"/>
                  <a:pt x="4908" y="645"/>
                </a:cubicBezTo>
                <a:cubicBezTo>
                  <a:pt x="4622" y="645"/>
                  <a:pt x="4337" y="693"/>
                  <a:pt x="4065" y="789"/>
                </a:cubicBezTo>
                <a:cubicBezTo>
                  <a:pt x="2569" y="1290"/>
                  <a:pt x="1184" y="2841"/>
                  <a:pt x="610" y="4280"/>
                </a:cubicBezTo>
                <a:cubicBezTo>
                  <a:pt x="553" y="4424"/>
                  <a:pt x="509" y="4568"/>
                  <a:pt x="477" y="4720"/>
                </a:cubicBezTo>
                <a:cubicBezTo>
                  <a:pt x="387" y="4918"/>
                  <a:pt x="311" y="5117"/>
                  <a:pt x="246" y="5315"/>
                </a:cubicBezTo>
                <a:cubicBezTo>
                  <a:pt x="1" y="6058"/>
                  <a:pt x="106" y="7042"/>
                  <a:pt x="758" y="7543"/>
                </a:cubicBezTo>
                <a:cubicBezTo>
                  <a:pt x="1082" y="7795"/>
                  <a:pt x="1437" y="7891"/>
                  <a:pt x="1800" y="7891"/>
                </a:cubicBezTo>
                <a:cubicBezTo>
                  <a:pt x="2332" y="7891"/>
                  <a:pt x="2881" y="7682"/>
                  <a:pt x="3373" y="7446"/>
                </a:cubicBezTo>
                <a:cubicBezTo>
                  <a:pt x="3928" y="7172"/>
                  <a:pt x="4440" y="6826"/>
                  <a:pt x="4898" y="6408"/>
                </a:cubicBezTo>
                <a:cubicBezTo>
                  <a:pt x="5103" y="6519"/>
                  <a:pt x="5340" y="6563"/>
                  <a:pt x="5585" y="6563"/>
                </a:cubicBezTo>
                <a:cubicBezTo>
                  <a:pt x="5933" y="6563"/>
                  <a:pt x="6295" y="6473"/>
                  <a:pt x="6597" y="6361"/>
                </a:cubicBezTo>
                <a:cubicBezTo>
                  <a:pt x="8324" y="5708"/>
                  <a:pt x="10152" y="4309"/>
                  <a:pt x="10881" y="2585"/>
                </a:cubicBezTo>
                <a:cubicBezTo>
                  <a:pt x="11256" y="1691"/>
                  <a:pt x="10960" y="872"/>
                  <a:pt x="10343" y="450"/>
                </a:cubicBezTo>
                <a:cubicBezTo>
                  <a:pt x="10174" y="299"/>
                  <a:pt x="9979" y="183"/>
                  <a:pt x="9770" y="104"/>
                </a:cubicBezTo>
                <a:cubicBezTo>
                  <a:pt x="9587" y="32"/>
                  <a:pt x="9390" y="0"/>
                  <a:pt x="918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1"/>
          <p:cNvSpPr/>
          <p:nvPr/>
        </p:nvSpPr>
        <p:spPr>
          <a:xfrm flipH="1" rot="-353200">
            <a:off x="-257189" y="-518430"/>
            <a:ext cx="2567133" cy="1834726"/>
          </a:xfrm>
          <a:custGeom>
            <a:rect b="b" l="l" r="r" t="t"/>
            <a:pathLst>
              <a:path extrusionOk="0" h="25241" w="35317">
                <a:moveTo>
                  <a:pt x="11425" y="1"/>
                </a:moveTo>
                <a:cubicBezTo>
                  <a:pt x="11180" y="1"/>
                  <a:pt x="10938" y="11"/>
                  <a:pt x="10703" y="29"/>
                </a:cubicBezTo>
                <a:cubicBezTo>
                  <a:pt x="8864" y="174"/>
                  <a:pt x="6278" y="588"/>
                  <a:pt x="4786" y="1955"/>
                </a:cubicBezTo>
                <a:cubicBezTo>
                  <a:pt x="3545" y="2637"/>
                  <a:pt x="2651" y="4097"/>
                  <a:pt x="2597" y="5442"/>
                </a:cubicBezTo>
                <a:cubicBezTo>
                  <a:pt x="2557" y="6502"/>
                  <a:pt x="3318" y="7252"/>
                  <a:pt x="3884" y="8053"/>
                </a:cubicBezTo>
                <a:cubicBezTo>
                  <a:pt x="4746" y="9283"/>
                  <a:pt x="3999" y="10678"/>
                  <a:pt x="3271" y="11778"/>
                </a:cubicBezTo>
                <a:cubicBezTo>
                  <a:pt x="2672" y="12680"/>
                  <a:pt x="1847" y="13379"/>
                  <a:pt x="1172" y="14219"/>
                </a:cubicBezTo>
                <a:cubicBezTo>
                  <a:pt x="491" y="15067"/>
                  <a:pt x="173" y="16059"/>
                  <a:pt x="116" y="17133"/>
                </a:cubicBezTo>
                <a:cubicBezTo>
                  <a:pt x="0" y="19272"/>
                  <a:pt x="1533" y="20974"/>
                  <a:pt x="3401" y="21742"/>
                </a:cubicBezTo>
                <a:cubicBezTo>
                  <a:pt x="4224" y="22080"/>
                  <a:pt x="5114" y="22199"/>
                  <a:pt x="6018" y="22199"/>
                </a:cubicBezTo>
                <a:cubicBezTo>
                  <a:pt x="7165" y="22199"/>
                  <a:pt x="8333" y="22008"/>
                  <a:pt x="9409" y="21832"/>
                </a:cubicBezTo>
                <a:cubicBezTo>
                  <a:pt x="11843" y="21435"/>
                  <a:pt x="14071" y="20620"/>
                  <a:pt x="16253" y="19474"/>
                </a:cubicBezTo>
                <a:cubicBezTo>
                  <a:pt x="16875" y="19148"/>
                  <a:pt x="17730" y="18680"/>
                  <a:pt x="18504" y="18680"/>
                </a:cubicBezTo>
                <a:cubicBezTo>
                  <a:pt x="18852" y="18680"/>
                  <a:pt x="19183" y="18774"/>
                  <a:pt x="19470" y="19019"/>
                </a:cubicBezTo>
                <a:cubicBezTo>
                  <a:pt x="20173" y="19618"/>
                  <a:pt x="20537" y="20649"/>
                  <a:pt x="21035" y="21407"/>
                </a:cubicBezTo>
                <a:cubicBezTo>
                  <a:pt x="22243" y="23246"/>
                  <a:pt x="24468" y="24219"/>
                  <a:pt x="26473" y="24915"/>
                </a:cubicBezTo>
                <a:cubicBezTo>
                  <a:pt x="27113" y="25138"/>
                  <a:pt x="27746" y="25241"/>
                  <a:pt x="28361" y="25241"/>
                </a:cubicBezTo>
                <a:cubicBezTo>
                  <a:pt x="32196" y="25241"/>
                  <a:pt x="35317" y="21240"/>
                  <a:pt x="35124" y="17407"/>
                </a:cubicBezTo>
                <a:cubicBezTo>
                  <a:pt x="35027" y="15442"/>
                  <a:pt x="34093" y="13448"/>
                  <a:pt x="33303" y="11666"/>
                </a:cubicBezTo>
                <a:cubicBezTo>
                  <a:pt x="32589" y="10044"/>
                  <a:pt x="31522" y="8666"/>
                  <a:pt x="29823" y="8028"/>
                </a:cubicBezTo>
                <a:cubicBezTo>
                  <a:pt x="29156" y="7776"/>
                  <a:pt x="28435" y="7677"/>
                  <a:pt x="27693" y="7677"/>
                </a:cubicBezTo>
                <a:cubicBezTo>
                  <a:pt x="25948" y="7677"/>
                  <a:pt x="24087" y="8223"/>
                  <a:pt x="22539" y="8605"/>
                </a:cubicBezTo>
                <a:cubicBezTo>
                  <a:pt x="21661" y="8820"/>
                  <a:pt x="20764" y="9105"/>
                  <a:pt x="19877" y="9105"/>
                </a:cubicBezTo>
                <a:cubicBezTo>
                  <a:pt x="19382" y="9105"/>
                  <a:pt x="18890" y="9017"/>
                  <a:pt x="18406" y="8778"/>
                </a:cubicBezTo>
                <a:cubicBezTo>
                  <a:pt x="17595" y="8381"/>
                  <a:pt x="17227" y="7595"/>
                  <a:pt x="16992" y="6766"/>
                </a:cubicBezTo>
                <a:cubicBezTo>
                  <a:pt x="16556" y="5215"/>
                  <a:pt x="16646" y="3578"/>
                  <a:pt x="15885" y="2117"/>
                </a:cubicBezTo>
                <a:cubicBezTo>
                  <a:pt x="15043" y="498"/>
                  <a:pt x="13145" y="1"/>
                  <a:pt x="1142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1"/>
          <p:cNvSpPr/>
          <p:nvPr/>
        </p:nvSpPr>
        <p:spPr>
          <a:xfrm flipH="1" rot="-6687067">
            <a:off x="-154167" y="3645706"/>
            <a:ext cx="1737073" cy="1730041"/>
          </a:xfrm>
          <a:custGeom>
            <a:rect b="b" l="l" r="r" t="t"/>
            <a:pathLst>
              <a:path extrusionOk="0" h="33212" w="33347">
                <a:moveTo>
                  <a:pt x="17612" y="0"/>
                </a:moveTo>
                <a:cubicBezTo>
                  <a:pt x="16891" y="0"/>
                  <a:pt x="16196" y="141"/>
                  <a:pt x="15561" y="635"/>
                </a:cubicBezTo>
                <a:cubicBezTo>
                  <a:pt x="14764" y="1259"/>
                  <a:pt x="14202" y="1836"/>
                  <a:pt x="13228" y="2204"/>
                </a:cubicBezTo>
                <a:cubicBezTo>
                  <a:pt x="12352" y="2539"/>
                  <a:pt x="11389" y="2810"/>
                  <a:pt x="10624" y="3369"/>
                </a:cubicBezTo>
                <a:cubicBezTo>
                  <a:pt x="9943" y="3866"/>
                  <a:pt x="9348" y="4552"/>
                  <a:pt x="9182" y="5291"/>
                </a:cubicBezTo>
                <a:cubicBezTo>
                  <a:pt x="8800" y="5547"/>
                  <a:pt x="8417" y="5807"/>
                  <a:pt x="8042" y="6070"/>
                </a:cubicBezTo>
                <a:cubicBezTo>
                  <a:pt x="5522" y="7822"/>
                  <a:pt x="3210" y="9791"/>
                  <a:pt x="1349" y="12247"/>
                </a:cubicBezTo>
                <a:cubicBezTo>
                  <a:pt x="801" y="12965"/>
                  <a:pt x="1" y="14140"/>
                  <a:pt x="509" y="15082"/>
                </a:cubicBezTo>
                <a:cubicBezTo>
                  <a:pt x="852" y="15711"/>
                  <a:pt x="1526" y="15871"/>
                  <a:pt x="2194" y="15871"/>
                </a:cubicBezTo>
                <a:cubicBezTo>
                  <a:pt x="2398" y="15871"/>
                  <a:pt x="2602" y="15856"/>
                  <a:pt x="2795" y="15835"/>
                </a:cubicBezTo>
                <a:cubicBezTo>
                  <a:pt x="3881" y="15713"/>
                  <a:pt x="4974" y="15381"/>
                  <a:pt x="6016" y="15064"/>
                </a:cubicBezTo>
                <a:cubicBezTo>
                  <a:pt x="6849" y="14811"/>
                  <a:pt x="7671" y="14526"/>
                  <a:pt x="8508" y="14285"/>
                </a:cubicBezTo>
                <a:cubicBezTo>
                  <a:pt x="8872" y="14176"/>
                  <a:pt x="9247" y="14090"/>
                  <a:pt x="9618" y="14014"/>
                </a:cubicBezTo>
                <a:lnTo>
                  <a:pt x="9618" y="14014"/>
                </a:lnTo>
                <a:cubicBezTo>
                  <a:pt x="9258" y="14368"/>
                  <a:pt x="8944" y="14779"/>
                  <a:pt x="8623" y="15168"/>
                </a:cubicBezTo>
                <a:cubicBezTo>
                  <a:pt x="7812" y="16171"/>
                  <a:pt x="7148" y="17227"/>
                  <a:pt x="6683" y="18428"/>
                </a:cubicBezTo>
                <a:cubicBezTo>
                  <a:pt x="6164" y="19770"/>
                  <a:pt x="5154" y="21937"/>
                  <a:pt x="7281" y="22362"/>
                </a:cubicBezTo>
                <a:cubicBezTo>
                  <a:pt x="7488" y="22404"/>
                  <a:pt x="7698" y="22423"/>
                  <a:pt x="7910" y="22423"/>
                </a:cubicBezTo>
                <a:cubicBezTo>
                  <a:pt x="9200" y="22423"/>
                  <a:pt x="10555" y="21724"/>
                  <a:pt x="11674" y="21237"/>
                </a:cubicBezTo>
                <a:cubicBezTo>
                  <a:pt x="12586" y="20837"/>
                  <a:pt x="13524" y="20484"/>
                  <a:pt x="14469" y="20170"/>
                </a:cubicBezTo>
                <a:cubicBezTo>
                  <a:pt x="14908" y="20026"/>
                  <a:pt x="15327" y="19835"/>
                  <a:pt x="15763" y="19687"/>
                </a:cubicBezTo>
                <a:cubicBezTo>
                  <a:pt x="15951" y="19623"/>
                  <a:pt x="16031" y="19574"/>
                  <a:pt x="16065" y="19574"/>
                </a:cubicBezTo>
                <a:cubicBezTo>
                  <a:pt x="16084" y="19574"/>
                  <a:pt x="16088" y="19591"/>
                  <a:pt x="16088" y="19633"/>
                </a:cubicBezTo>
                <a:cubicBezTo>
                  <a:pt x="16113" y="20693"/>
                  <a:pt x="15175" y="21984"/>
                  <a:pt x="14714" y="22889"/>
                </a:cubicBezTo>
                <a:cubicBezTo>
                  <a:pt x="14112" y="24072"/>
                  <a:pt x="13426" y="25316"/>
                  <a:pt x="13192" y="26636"/>
                </a:cubicBezTo>
                <a:cubicBezTo>
                  <a:pt x="12965" y="27905"/>
                  <a:pt x="13585" y="29066"/>
                  <a:pt x="14945" y="29275"/>
                </a:cubicBezTo>
                <a:cubicBezTo>
                  <a:pt x="15090" y="29298"/>
                  <a:pt x="15236" y="29309"/>
                  <a:pt x="15382" y="29309"/>
                </a:cubicBezTo>
                <a:cubicBezTo>
                  <a:pt x="16115" y="29309"/>
                  <a:pt x="16846" y="29049"/>
                  <a:pt x="17523" y="28799"/>
                </a:cubicBezTo>
                <a:cubicBezTo>
                  <a:pt x="18001" y="28623"/>
                  <a:pt x="19045" y="28105"/>
                  <a:pt x="19803" y="28105"/>
                </a:cubicBezTo>
                <a:cubicBezTo>
                  <a:pt x="20096" y="28105"/>
                  <a:pt x="20347" y="28183"/>
                  <a:pt x="20505" y="28388"/>
                </a:cubicBezTo>
                <a:cubicBezTo>
                  <a:pt x="20999" y="29027"/>
                  <a:pt x="21028" y="30090"/>
                  <a:pt x="21360" y="30830"/>
                </a:cubicBezTo>
                <a:cubicBezTo>
                  <a:pt x="21742" y="31695"/>
                  <a:pt x="22485" y="32377"/>
                  <a:pt x="23322" y="32788"/>
                </a:cubicBezTo>
                <a:cubicBezTo>
                  <a:pt x="23922" y="33082"/>
                  <a:pt x="24524" y="33212"/>
                  <a:pt x="25115" y="33212"/>
                </a:cubicBezTo>
                <a:cubicBezTo>
                  <a:pt x="26513" y="33212"/>
                  <a:pt x="27847" y="32487"/>
                  <a:pt x="28929" y="31511"/>
                </a:cubicBezTo>
                <a:cubicBezTo>
                  <a:pt x="30491" y="30108"/>
                  <a:pt x="31879" y="28233"/>
                  <a:pt x="32683" y="26297"/>
                </a:cubicBezTo>
                <a:cubicBezTo>
                  <a:pt x="33080" y="25352"/>
                  <a:pt x="33325" y="24382"/>
                  <a:pt x="33336" y="23354"/>
                </a:cubicBezTo>
                <a:cubicBezTo>
                  <a:pt x="33347" y="22096"/>
                  <a:pt x="32582" y="21385"/>
                  <a:pt x="31984" y="20383"/>
                </a:cubicBezTo>
                <a:cubicBezTo>
                  <a:pt x="31403" y="19409"/>
                  <a:pt x="30970" y="18590"/>
                  <a:pt x="30000" y="17959"/>
                </a:cubicBezTo>
                <a:cubicBezTo>
                  <a:pt x="29001" y="17314"/>
                  <a:pt x="27779" y="17076"/>
                  <a:pt x="26722" y="16542"/>
                </a:cubicBezTo>
                <a:cubicBezTo>
                  <a:pt x="25676" y="16016"/>
                  <a:pt x="25449" y="14854"/>
                  <a:pt x="25507" y="13780"/>
                </a:cubicBezTo>
                <a:cubicBezTo>
                  <a:pt x="25572" y="12547"/>
                  <a:pt x="26293" y="11530"/>
                  <a:pt x="27144" y="10700"/>
                </a:cubicBezTo>
                <a:cubicBezTo>
                  <a:pt x="28514" y="9366"/>
                  <a:pt x="30534" y="8464"/>
                  <a:pt x="29546" y="6210"/>
                </a:cubicBezTo>
                <a:cubicBezTo>
                  <a:pt x="28666" y="4209"/>
                  <a:pt x="26841" y="2521"/>
                  <a:pt x="24908" y="1548"/>
                </a:cubicBezTo>
                <a:cubicBezTo>
                  <a:pt x="23354" y="765"/>
                  <a:pt x="21616" y="369"/>
                  <a:pt x="19892" y="217"/>
                </a:cubicBezTo>
                <a:cubicBezTo>
                  <a:pt x="19131" y="151"/>
                  <a:pt x="18358" y="0"/>
                  <a:pt x="1761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1"/>
          <p:cNvSpPr/>
          <p:nvPr/>
        </p:nvSpPr>
        <p:spPr>
          <a:xfrm rot="-427604">
            <a:off x="7633017" y="352819"/>
            <a:ext cx="1675766" cy="380214"/>
          </a:xfrm>
          <a:custGeom>
            <a:rect b="b" l="l" r="r" t="t"/>
            <a:pathLst>
              <a:path extrusionOk="0" h="7319" w="32258">
                <a:moveTo>
                  <a:pt x="1835" y="1"/>
                </a:moveTo>
                <a:cubicBezTo>
                  <a:pt x="1167" y="1"/>
                  <a:pt x="585" y="412"/>
                  <a:pt x="201" y="977"/>
                </a:cubicBezTo>
                <a:cubicBezTo>
                  <a:pt x="101" y="1110"/>
                  <a:pt x="1" y="1344"/>
                  <a:pt x="201" y="1477"/>
                </a:cubicBezTo>
                <a:cubicBezTo>
                  <a:pt x="240" y="1508"/>
                  <a:pt x="277" y="1521"/>
                  <a:pt x="312" y="1521"/>
                </a:cubicBezTo>
                <a:cubicBezTo>
                  <a:pt x="428" y="1521"/>
                  <a:pt x="524" y="1380"/>
                  <a:pt x="601" y="1277"/>
                </a:cubicBezTo>
                <a:cubicBezTo>
                  <a:pt x="962" y="889"/>
                  <a:pt x="1461" y="685"/>
                  <a:pt x="1964" y="685"/>
                </a:cubicBezTo>
                <a:cubicBezTo>
                  <a:pt x="2066" y="685"/>
                  <a:pt x="2168" y="693"/>
                  <a:pt x="2269" y="710"/>
                </a:cubicBezTo>
                <a:cubicBezTo>
                  <a:pt x="2703" y="844"/>
                  <a:pt x="3036" y="1144"/>
                  <a:pt x="3203" y="1577"/>
                </a:cubicBezTo>
                <a:cubicBezTo>
                  <a:pt x="3370" y="2011"/>
                  <a:pt x="3670" y="2378"/>
                  <a:pt x="4037" y="2678"/>
                </a:cubicBezTo>
                <a:cubicBezTo>
                  <a:pt x="4268" y="2888"/>
                  <a:pt x="4565" y="3006"/>
                  <a:pt x="4861" y="3006"/>
                </a:cubicBezTo>
                <a:cubicBezTo>
                  <a:pt x="5036" y="3006"/>
                  <a:pt x="5211" y="2965"/>
                  <a:pt x="5371" y="2878"/>
                </a:cubicBezTo>
                <a:cubicBezTo>
                  <a:pt x="5905" y="2712"/>
                  <a:pt x="6405" y="2445"/>
                  <a:pt x="6806" y="2044"/>
                </a:cubicBezTo>
                <a:cubicBezTo>
                  <a:pt x="7006" y="2044"/>
                  <a:pt x="7173" y="2011"/>
                  <a:pt x="7339" y="1978"/>
                </a:cubicBezTo>
                <a:cubicBezTo>
                  <a:pt x="7448" y="1944"/>
                  <a:pt x="7556" y="1928"/>
                  <a:pt x="7663" y="1928"/>
                </a:cubicBezTo>
                <a:cubicBezTo>
                  <a:pt x="8079" y="1928"/>
                  <a:pt x="8461" y="2173"/>
                  <a:pt x="8674" y="2545"/>
                </a:cubicBezTo>
                <a:cubicBezTo>
                  <a:pt x="8974" y="3145"/>
                  <a:pt x="9241" y="3746"/>
                  <a:pt x="9841" y="4179"/>
                </a:cubicBezTo>
                <a:cubicBezTo>
                  <a:pt x="10102" y="4403"/>
                  <a:pt x="10437" y="4512"/>
                  <a:pt x="10774" y="4512"/>
                </a:cubicBezTo>
                <a:cubicBezTo>
                  <a:pt x="11040" y="4512"/>
                  <a:pt x="11307" y="4445"/>
                  <a:pt x="11542" y="4313"/>
                </a:cubicBezTo>
                <a:cubicBezTo>
                  <a:pt x="12310" y="3812"/>
                  <a:pt x="13277" y="3145"/>
                  <a:pt x="14211" y="3112"/>
                </a:cubicBezTo>
                <a:cubicBezTo>
                  <a:pt x="14611" y="3812"/>
                  <a:pt x="15145" y="4479"/>
                  <a:pt x="15745" y="5047"/>
                </a:cubicBezTo>
                <a:cubicBezTo>
                  <a:pt x="15812" y="5113"/>
                  <a:pt x="15912" y="5147"/>
                  <a:pt x="16012" y="5180"/>
                </a:cubicBezTo>
                <a:cubicBezTo>
                  <a:pt x="16119" y="5218"/>
                  <a:pt x="16224" y="5235"/>
                  <a:pt x="16328" y="5235"/>
                </a:cubicBezTo>
                <a:cubicBezTo>
                  <a:pt x="17308" y="5235"/>
                  <a:pt x="18261" y="3742"/>
                  <a:pt x="20395" y="3742"/>
                </a:cubicBezTo>
                <a:cubicBezTo>
                  <a:pt x="20457" y="3742"/>
                  <a:pt x="20519" y="3743"/>
                  <a:pt x="20582" y="3746"/>
                </a:cubicBezTo>
                <a:cubicBezTo>
                  <a:pt x="20608" y="3743"/>
                  <a:pt x="20633" y="3741"/>
                  <a:pt x="20659" y="3741"/>
                </a:cubicBezTo>
                <a:cubicBezTo>
                  <a:pt x="20932" y="3741"/>
                  <a:pt x="21194" y="3902"/>
                  <a:pt x="21316" y="4146"/>
                </a:cubicBezTo>
                <a:cubicBezTo>
                  <a:pt x="21583" y="4613"/>
                  <a:pt x="21916" y="5080"/>
                  <a:pt x="22283" y="5480"/>
                </a:cubicBezTo>
                <a:cubicBezTo>
                  <a:pt x="22517" y="5747"/>
                  <a:pt x="22817" y="5947"/>
                  <a:pt x="23151" y="6047"/>
                </a:cubicBezTo>
                <a:cubicBezTo>
                  <a:pt x="23268" y="6175"/>
                  <a:pt x="23406" y="6232"/>
                  <a:pt x="23571" y="6232"/>
                </a:cubicBezTo>
                <a:cubicBezTo>
                  <a:pt x="23921" y="6232"/>
                  <a:pt x="24394" y="5977"/>
                  <a:pt x="25052" y="5614"/>
                </a:cubicBezTo>
                <a:cubicBezTo>
                  <a:pt x="25252" y="5480"/>
                  <a:pt x="25452" y="5313"/>
                  <a:pt x="25686" y="5213"/>
                </a:cubicBezTo>
                <a:cubicBezTo>
                  <a:pt x="26023" y="5045"/>
                  <a:pt x="26288" y="4953"/>
                  <a:pt x="26531" y="4953"/>
                </a:cubicBezTo>
                <a:cubicBezTo>
                  <a:pt x="26864" y="4953"/>
                  <a:pt x="27153" y="5127"/>
                  <a:pt x="27520" y="5514"/>
                </a:cubicBezTo>
                <a:cubicBezTo>
                  <a:pt x="27787" y="5814"/>
                  <a:pt x="27987" y="6414"/>
                  <a:pt x="29021" y="7115"/>
                </a:cubicBezTo>
                <a:cubicBezTo>
                  <a:pt x="29238" y="7255"/>
                  <a:pt x="29499" y="7319"/>
                  <a:pt x="29773" y="7319"/>
                </a:cubicBezTo>
                <a:cubicBezTo>
                  <a:pt x="30343" y="7319"/>
                  <a:pt x="30962" y="7043"/>
                  <a:pt x="31323" y="6614"/>
                </a:cubicBezTo>
                <a:cubicBezTo>
                  <a:pt x="32224" y="5547"/>
                  <a:pt x="32257" y="5680"/>
                  <a:pt x="31857" y="5147"/>
                </a:cubicBezTo>
                <a:lnTo>
                  <a:pt x="31857" y="5147"/>
                </a:lnTo>
                <a:lnTo>
                  <a:pt x="31256" y="5614"/>
                </a:lnTo>
                <a:cubicBezTo>
                  <a:pt x="30856" y="5887"/>
                  <a:pt x="30286" y="6051"/>
                  <a:pt x="29764" y="6051"/>
                </a:cubicBezTo>
                <a:cubicBezTo>
                  <a:pt x="29330" y="6051"/>
                  <a:pt x="28930" y="5938"/>
                  <a:pt x="28688" y="5680"/>
                </a:cubicBezTo>
                <a:cubicBezTo>
                  <a:pt x="27741" y="4668"/>
                  <a:pt x="27625" y="3911"/>
                  <a:pt x="26275" y="3911"/>
                </a:cubicBezTo>
                <a:cubicBezTo>
                  <a:pt x="26246" y="3911"/>
                  <a:pt x="26216" y="3912"/>
                  <a:pt x="26186" y="3912"/>
                </a:cubicBezTo>
                <a:cubicBezTo>
                  <a:pt x="25090" y="3912"/>
                  <a:pt x="24208" y="5082"/>
                  <a:pt x="23406" y="5082"/>
                </a:cubicBezTo>
                <a:cubicBezTo>
                  <a:pt x="23159" y="5082"/>
                  <a:pt x="22919" y="4970"/>
                  <a:pt x="22684" y="4680"/>
                </a:cubicBezTo>
                <a:cubicBezTo>
                  <a:pt x="21383" y="3078"/>
                  <a:pt x="21216" y="2778"/>
                  <a:pt x="20482" y="2712"/>
                </a:cubicBezTo>
                <a:cubicBezTo>
                  <a:pt x="20364" y="2700"/>
                  <a:pt x="20245" y="2695"/>
                  <a:pt x="20127" y="2695"/>
                </a:cubicBezTo>
                <a:cubicBezTo>
                  <a:pt x="19547" y="2695"/>
                  <a:pt x="18974" y="2829"/>
                  <a:pt x="18447" y="3078"/>
                </a:cubicBezTo>
                <a:cubicBezTo>
                  <a:pt x="17147" y="3677"/>
                  <a:pt x="16575" y="4122"/>
                  <a:pt x="16177" y="4122"/>
                </a:cubicBezTo>
                <a:cubicBezTo>
                  <a:pt x="15932" y="4122"/>
                  <a:pt x="15754" y="3953"/>
                  <a:pt x="15512" y="3545"/>
                </a:cubicBezTo>
                <a:cubicBezTo>
                  <a:pt x="15212" y="3078"/>
                  <a:pt x="14878" y="2678"/>
                  <a:pt x="14478" y="2278"/>
                </a:cubicBezTo>
                <a:cubicBezTo>
                  <a:pt x="14444" y="2211"/>
                  <a:pt x="14378" y="2245"/>
                  <a:pt x="14344" y="2211"/>
                </a:cubicBezTo>
                <a:cubicBezTo>
                  <a:pt x="14194" y="2143"/>
                  <a:pt x="14032" y="2113"/>
                  <a:pt x="13861" y="2113"/>
                </a:cubicBezTo>
                <a:cubicBezTo>
                  <a:pt x="12703" y="2113"/>
                  <a:pt x="11147" y="3492"/>
                  <a:pt x="10275" y="3579"/>
                </a:cubicBezTo>
                <a:cubicBezTo>
                  <a:pt x="10075" y="3345"/>
                  <a:pt x="9908" y="3078"/>
                  <a:pt x="9774" y="2812"/>
                </a:cubicBezTo>
                <a:cubicBezTo>
                  <a:pt x="9608" y="2044"/>
                  <a:pt x="8907" y="1744"/>
                  <a:pt x="8440" y="1244"/>
                </a:cubicBezTo>
                <a:cubicBezTo>
                  <a:pt x="8407" y="1177"/>
                  <a:pt x="8340" y="1210"/>
                  <a:pt x="8273" y="1177"/>
                </a:cubicBezTo>
                <a:cubicBezTo>
                  <a:pt x="8045" y="1101"/>
                  <a:pt x="7822" y="1068"/>
                  <a:pt x="7603" y="1068"/>
                </a:cubicBezTo>
                <a:cubicBezTo>
                  <a:pt x="6769" y="1068"/>
                  <a:pt x="5997" y="1548"/>
                  <a:pt x="5204" y="1944"/>
                </a:cubicBezTo>
                <a:cubicBezTo>
                  <a:pt x="4898" y="2080"/>
                  <a:pt x="4711" y="2143"/>
                  <a:pt x="4579" y="2143"/>
                </a:cubicBezTo>
                <a:cubicBezTo>
                  <a:pt x="4321" y="2143"/>
                  <a:pt x="4267" y="1907"/>
                  <a:pt x="3937" y="1511"/>
                </a:cubicBezTo>
                <a:cubicBezTo>
                  <a:pt x="3703" y="1010"/>
                  <a:pt x="3303" y="577"/>
                  <a:pt x="2836" y="310"/>
                </a:cubicBezTo>
                <a:cubicBezTo>
                  <a:pt x="2491" y="94"/>
                  <a:pt x="2154" y="1"/>
                  <a:pt x="183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1"/>
          <p:cNvSpPr/>
          <p:nvPr/>
        </p:nvSpPr>
        <p:spPr>
          <a:xfrm rot="1841370">
            <a:off x="8335256" y="2085388"/>
            <a:ext cx="542262" cy="797690"/>
          </a:xfrm>
          <a:custGeom>
            <a:rect b="b" l="l" r="r" t="t"/>
            <a:pathLst>
              <a:path extrusionOk="0" h="54302" w="36914">
                <a:moveTo>
                  <a:pt x="21728" y="0"/>
                </a:moveTo>
                <a:cubicBezTo>
                  <a:pt x="21395" y="0"/>
                  <a:pt x="21052" y="101"/>
                  <a:pt x="20727" y="331"/>
                </a:cubicBezTo>
                <a:cubicBezTo>
                  <a:pt x="20492" y="505"/>
                  <a:pt x="20266" y="687"/>
                  <a:pt x="20040" y="879"/>
                </a:cubicBezTo>
                <a:cubicBezTo>
                  <a:pt x="19901" y="991"/>
                  <a:pt x="19863" y="1028"/>
                  <a:pt x="19868" y="1028"/>
                </a:cubicBezTo>
                <a:cubicBezTo>
                  <a:pt x="19869" y="1028"/>
                  <a:pt x="19875" y="1024"/>
                  <a:pt x="19883" y="1018"/>
                </a:cubicBezTo>
                <a:lnTo>
                  <a:pt x="19883" y="1018"/>
                </a:lnTo>
                <a:cubicBezTo>
                  <a:pt x="19335" y="1435"/>
                  <a:pt x="18892" y="1922"/>
                  <a:pt x="18413" y="2418"/>
                </a:cubicBezTo>
                <a:cubicBezTo>
                  <a:pt x="17918" y="2940"/>
                  <a:pt x="17579" y="3549"/>
                  <a:pt x="17170" y="4123"/>
                </a:cubicBezTo>
                <a:cubicBezTo>
                  <a:pt x="17321" y="3931"/>
                  <a:pt x="17397" y="3834"/>
                  <a:pt x="17398" y="3834"/>
                </a:cubicBezTo>
                <a:lnTo>
                  <a:pt x="17398" y="3834"/>
                </a:lnTo>
                <a:cubicBezTo>
                  <a:pt x="17399" y="3834"/>
                  <a:pt x="17262" y="4011"/>
                  <a:pt x="16987" y="4366"/>
                </a:cubicBezTo>
                <a:cubicBezTo>
                  <a:pt x="16874" y="4610"/>
                  <a:pt x="16778" y="4853"/>
                  <a:pt x="16674" y="5097"/>
                </a:cubicBezTo>
                <a:cubicBezTo>
                  <a:pt x="16439" y="5975"/>
                  <a:pt x="16683" y="6924"/>
                  <a:pt x="17318" y="7576"/>
                </a:cubicBezTo>
                <a:cubicBezTo>
                  <a:pt x="17805" y="8063"/>
                  <a:pt x="18451" y="8295"/>
                  <a:pt x="19102" y="8295"/>
                </a:cubicBezTo>
                <a:cubicBezTo>
                  <a:pt x="19812" y="8295"/>
                  <a:pt x="20527" y="8019"/>
                  <a:pt x="21049" y="7498"/>
                </a:cubicBezTo>
                <a:cubicBezTo>
                  <a:pt x="21527" y="7019"/>
                  <a:pt x="21927" y="6463"/>
                  <a:pt x="22345" y="5923"/>
                </a:cubicBezTo>
                <a:cubicBezTo>
                  <a:pt x="22736" y="5401"/>
                  <a:pt x="22928" y="4549"/>
                  <a:pt x="23180" y="3932"/>
                </a:cubicBezTo>
                <a:lnTo>
                  <a:pt x="23180" y="3932"/>
                </a:lnTo>
                <a:cubicBezTo>
                  <a:pt x="23106" y="4111"/>
                  <a:pt x="23077" y="4179"/>
                  <a:pt x="23077" y="4179"/>
                </a:cubicBezTo>
                <a:cubicBezTo>
                  <a:pt x="23075" y="4179"/>
                  <a:pt x="23302" y="3613"/>
                  <a:pt x="23328" y="3497"/>
                </a:cubicBezTo>
                <a:cubicBezTo>
                  <a:pt x="23388" y="3366"/>
                  <a:pt x="23449" y="3244"/>
                  <a:pt x="23528" y="3131"/>
                </a:cubicBezTo>
                <a:cubicBezTo>
                  <a:pt x="24378" y="1782"/>
                  <a:pt x="23132" y="0"/>
                  <a:pt x="21728" y="0"/>
                </a:cubicBezTo>
                <a:close/>
                <a:moveTo>
                  <a:pt x="34712" y="11770"/>
                </a:moveTo>
                <a:cubicBezTo>
                  <a:pt x="33979" y="11770"/>
                  <a:pt x="33231" y="12173"/>
                  <a:pt x="33078" y="12951"/>
                </a:cubicBezTo>
                <a:cubicBezTo>
                  <a:pt x="32912" y="13821"/>
                  <a:pt x="32216" y="14690"/>
                  <a:pt x="31851" y="15499"/>
                </a:cubicBezTo>
                <a:cubicBezTo>
                  <a:pt x="31373" y="16526"/>
                  <a:pt x="30947" y="17569"/>
                  <a:pt x="30581" y="18639"/>
                </a:cubicBezTo>
                <a:cubicBezTo>
                  <a:pt x="30112" y="20057"/>
                  <a:pt x="31112" y="21622"/>
                  <a:pt x="32486" y="21996"/>
                </a:cubicBezTo>
                <a:cubicBezTo>
                  <a:pt x="32735" y="22065"/>
                  <a:pt x="32979" y="22097"/>
                  <a:pt x="33215" y="22097"/>
                </a:cubicBezTo>
                <a:cubicBezTo>
                  <a:pt x="34419" y="22097"/>
                  <a:pt x="35414" y="21255"/>
                  <a:pt x="35843" y="20092"/>
                </a:cubicBezTo>
                <a:cubicBezTo>
                  <a:pt x="36296" y="18909"/>
                  <a:pt x="36609" y="17674"/>
                  <a:pt x="36774" y="16413"/>
                </a:cubicBezTo>
                <a:cubicBezTo>
                  <a:pt x="36913" y="15186"/>
                  <a:pt x="36426" y="14116"/>
                  <a:pt x="36252" y="12951"/>
                </a:cubicBezTo>
                <a:cubicBezTo>
                  <a:pt x="36132" y="12155"/>
                  <a:pt x="35429" y="11770"/>
                  <a:pt x="34712" y="11770"/>
                </a:cubicBezTo>
                <a:close/>
                <a:moveTo>
                  <a:pt x="6483" y="20215"/>
                </a:moveTo>
                <a:cubicBezTo>
                  <a:pt x="5782" y="20215"/>
                  <a:pt x="5131" y="20623"/>
                  <a:pt x="4671" y="21231"/>
                </a:cubicBezTo>
                <a:lnTo>
                  <a:pt x="4628" y="21283"/>
                </a:lnTo>
                <a:cubicBezTo>
                  <a:pt x="4611" y="21309"/>
                  <a:pt x="4576" y="21353"/>
                  <a:pt x="4524" y="21422"/>
                </a:cubicBezTo>
                <a:cubicBezTo>
                  <a:pt x="4324" y="21666"/>
                  <a:pt x="4123" y="21909"/>
                  <a:pt x="3923" y="22153"/>
                </a:cubicBezTo>
                <a:cubicBezTo>
                  <a:pt x="3541" y="22623"/>
                  <a:pt x="3149" y="23092"/>
                  <a:pt x="2749" y="23553"/>
                </a:cubicBezTo>
                <a:cubicBezTo>
                  <a:pt x="1897" y="24562"/>
                  <a:pt x="723" y="26171"/>
                  <a:pt x="740" y="27519"/>
                </a:cubicBezTo>
                <a:cubicBezTo>
                  <a:pt x="767" y="29125"/>
                  <a:pt x="2053" y="30184"/>
                  <a:pt x="3463" y="30184"/>
                </a:cubicBezTo>
                <a:cubicBezTo>
                  <a:pt x="3909" y="30184"/>
                  <a:pt x="4367" y="30078"/>
                  <a:pt x="4802" y="29850"/>
                </a:cubicBezTo>
                <a:cubicBezTo>
                  <a:pt x="5959" y="29241"/>
                  <a:pt x="6811" y="27371"/>
                  <a:pt x="7246" y="26171"/>
                </a:cubicBezTo>
                <a:cubicBezTo>
                  <a:pt x="7655" y="25058"/>
                  <a:pt x="8063" y="23945"/>
                  <a:pt x="8403" y="22805"/>
                </a:cubicBezTo>
                <a:cubicBezTo>
                  <a:pt x="8664" y="21927"/>
                  <a:pt x="8246" y="20953"/>
                  <a:pt x="7463" y="20492"/>
                </a:cubicBezTo>
                <a:cubicBezTo>
                  <a:pt x="7135" y="20300"/>
                  <a:pt x="6804" y="20215"/>
                  <a:pt x="6483" y="20215"/>
                </a:cubicBezTo>
                <a:close/>
                <a:moveTo>
                  <a:pt x="19334" y="21638"/>
                </a:moveTo>
                <a:cubicBezTo>
                  <a:pt x="18750" y="21638"/>
                  <a:pt x="18166" y="21857"/>
                  <a:pt x="17752" y="22292"/>
                </a:cubicBezTo>
                <a:cubicBezTo>
                  <a:pt x="16457" y="23649"/>
                  <a:pt x="15413" y="25232"/>
                  <a:pt x="14691" y="26963"/>
                </a:cubicBezTo>
                <a:cubicBezTo>
                  <a:pt x="14091" y="28363"/>
                  <a:pt x="14265" y="29937"/>
                  <a:pt x="15682" y="30772"/>
                </a:cubicBezTo>
                <a:cubicBezTo>
                  <a:pt x="16113" y="31022"/>
                  <a:pt x="16593" y="31141"/>
                  <a:pt x="17070" y="31141"/>
                </a:cubicBezTo>
                <a:cubicBezTo>
                  <a:pt x="18037" y="31141"/>
                  <a:pt x="18991" y="30652"/>
                  <a:pt x="19492" y="29772"/>
                </a:cubicBezTo>
                <a:cubicBezTo>
                  <a:pt x="20466" y="28076"/>
                  <a:pt x="21171" y="26397"/>
                  <a:pt x="21501" y="24466"/>
                </a:cubicBezTo>
                <a:cubicBezTo>
                  <a:pt x="21666" y="23466"/>
                  <a:pt x="21405" y="22483"/>
                  <a:pt x="20475" y="21944"/>
                </a:cubicBezTo>
                <a:cubicBezTo>
                  <a:pt x="20130" y="21740"/>
                  <a:pt x="19731" y="21638"/>
                  <a:pt x="19334" y="21638"/>
                </a:cubicBezTo>
                <a:close/>
                <a:moveTo>
                  <a:pt x="29919" y="35719"/>
                </a:moveTo>
                <a:cubicBezTo>
                  <a:pt x="29733" y="35719"/>
                  <a:pt x="29544" y="35745"/>
                  <a:pt x="29355" y="35791"/>
                </a:cubicBezTo>
                <a:cubicBezTo>
                  <a:pt x="28459" y="35791"/>
                  <a:pt x="27537" y="36199"/>
                  <a:pt x="26789" y="36634"/>
                </a:cubicBezTo>
                <a:cubicBezTo>
                  <a:pt x="25719" y="37243"/>
                  <a:pt x="24902" y="38156"/>
                  <a:pt x="24293" y="39235"/>
                </a:cubicBezTo>
                <a:cubicBezTo>
                  <a:pt x="23554" y="40557"/>
                  <a:pt x="23971" y="42262"/>
                  <a:pt x="25293" y="43036"/>
                </a:cubicBezTo>
                <a:cubicBezTo>
                  <a:pt x="25726" y="43289"/>
                  <a:pt x="26200" y="43409"/>
                  <a:pt x="26668" y="43409"/>
                </a:cubicBezTo>
                <a:cubicBezTo>
                  <a:pt x="27629" y="43409"/>
                  <a:pt x="28568" y="42907"/>
                  <a:pt x="29094" y="42036"/>
                </a:cubicBezTo>
                <a:cubicBezTo>
                  <a:pt x="29129" y="41983"/>
                  <a:pt x="29216" y="41862"/>
                  <a:pt x="29268" y="41775"/>
                </a:cubicBezTo>
                <a:cubicBezTo>
                  <a:pt x="29329" y="41688"/>
                  <a:pt x="29398" y="41627"/>
                  <a:pt x="29468" y="41548"/>
                </a:cubicBezTo>
                <a:cubicBezTo>
                  <a:pt x="29632" y="41373"/>
                  <a:pt x="29788" y="41189"/>
                  <a:pt x="29936" y="40998"/>
                </a:cubicBezTo>
                <a:lnTo>
                  <a:pt x="29936" y="40998"/>
                </a:lnTo>
                <a:cubicBezTo>
                  <a:pt x="29925" y="41013"/>
                  <a:pt x="29921" y="41020"/>
                  <a:pt x="29922" y="41020"/>
                </a:cubicBezTo>
                <a:cubicBezTo>
                  <a:pt x="29926" y="41020"/>
                  <a:pt x="30098" y="40799"/>
                  <a:pt x="30164" y="40722"/>
                </a:cubicBezTo>
                <a:cubicBezTo>
                  <a:pt x="30747" y="40035"/>
                  <a:pt x="31468" y="39183"/>
                  <a:pt x="31564" y="38243"/>
                </a:cubicBezTo>
                <a:cubicBezTo>
                  <a:pt x="31799" y="37539"/>
                  <a:pt x="31729" y="36808"/>
                  <a:pt x="31173" y="36243"/>
                </a:cubicBezTo>
                <a:cubicBezTo>
                  <a:pt x="30798" y="35868"/>
                  <a:pt x="30367" y="35719"/>
                  <a:pt x="29919" y="35719"/>
                </a:cubicBezTo>
                <a:close/>
                <a:moveTo>
                  <a:pt x="4827" y="39756"/>
                </a:moveTo>
                <a:cubicBezTo>
                  <a:pt x="4184" y="39756"/>
                  <a:pt x="3535" y="40022"/>
                  <a:pt x="3132" y="40627"/>
                </a:cubicBezTo>
                <a:cubicBezTo>
                  <a:pt x="1793" y="42644"/>
                  <a:pt x="1" y="44758"/>
                  <a:pt x="384" y="47324"/>
                </a:cubicBezTo>
                <a:cubicBezTo>
                  <a:pt x="538" y="48374"/>
                  <a:pt x="1404" y="48856"/>
                  <a:pt x="2309" y="48856"/>
                </a:cubicBezTo>
                <a:cubicBezTo>
                  <a:pt x="3089" y="48856"/>
                  <a:pt x="3899" y="48497"/>
                  <a:pt x="4306" y="47837"/>
                </a:cubicBezTo>
                <a:cubicBezTo>
                  <a:pt x="4793" y="47054"/>
                  <a:pt x="5002" y="46097"/>
                  <a:pt x="5393" y="45262"/>
                </a:cubicBezTo>
                <a:cubicBezTo>
                  <a:pt x="5872" y="44236"/>
                  <a:pt x="6307" y="43201"/>
                  <a:pt x="6707" y="42140"/>
                </a:cubicBezTo>
                <a:cubicBezTo>
                  <a:pt x="7242" y="40711"/>
                  <a:pt x="6045" y="39756"/>
                  <a:pt x="4827" y="39756"/>
                </a:cubicBezTo>
                <a:close/>
                <a:moveTo>
                  <a:pt x="16899" y="45191"/>
                </a:moveTo>
                <a:cubicBezTo>
                  <a:pt x="16569" y="45191"/>
                  <a:pt x="16231" y="45292"/>
                  <a:pt x="15909" y="45523"/>
                </a:cubicBezTo>
                <a:cubicBezTo>
                  <a:pt x="14056" y="46854"/>
                  <a:pt x="12612" y="48854"/>
                  <a:pt x="12038" y="51072"/>
                </a:cubicBezTo>
                <a:cubicBezTo>
                  <a:pt x="11536" y="53033"/>
                  <a:pt x="13118" y="54302"/>
                  <a:pt x="14661" y="54302"/>
                </a:cubicBezTo>
                <a:cubicBezTo>
                  <a:pt x="15686" y="54302"/>
                  <a:pt x="16694" y="53743"/>
                  <a:pt x="17065" y="52455"/>
                </a:cubicBezTo>
                <a:cubicBezTo>
                  <a:pt x="17118" y="52299"/>
                  <a:pt x="17170" y="52142"/>
                  <a:pt x="17222" y="51986"/>
                </a:cubicBezTo>
                <a:cubicBezTo>
                  <a:pt x="17231" y="51977"/>
                  <a:pt x="17239" y="51959"/>
                  <a:pt x="17239" y="51942"/>
                </a:cubicBezTo>
                <a:cubicBezTo>
                  <a:pt x="17257" y="51916"/>
                  <a:pt x="17257" y="51899"/>
                  <a:pt x="17283" y="51855"/>
                </a:cubicBezTo>
                <a:cubicBezTo>
                  <a:pt x="17535" y="51298"/>
                  <a:pt x="17761" y="50724"/>
                  <a:pt x="17953" y="50133"/>
                </a:cubicBezTo>
                <a:cubicBezTo>
                  <a:pt x="18092" y="49698"/>
                  <a:pt x="18222" y="49263"/>
                  <a:pt x="18370" y="48846"/>
                </a:cubicBezTo>
                <a:cubicBezTo>
                  <a:pt x="18387" y="48794"/>
                  <a:pt x="18396" y="48767"/>
                  <a:pt x="18413" y="48741"/>
                </a:cubicBezTo>
                <a:cubicBezTo>
                  <a:pt x="18422" y="48707"/>
                  <a:pt x="18431" y="48698"/>
                  <a:pt x="18448" y="48654"/>
                </a:cubicBezTo>
                <a:cubicBezTo>
                  <a:pt x="18509" y="48524"/>
                  <a:pt x="18587" y="48402"/>
                  <a:pt x="18666" y="48272"/>
                </a:cubicBezTo>
                <a:cubicBezTo>
                  <a:pt x="19487" y="46952"/>
                  <a:pt x="18275" y="45191"/>
                  <a:pt x="16899" y="4519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1"/>
          <p:cNvSpPr/>
          <p:nvPr/>
        </p:nvSpPr>
        <p:spPr>
          <a:xfrm rot="-917486">
            <a:off x="1443424" y="4600577"/>
            <a:ext cx="917171" cy="307555"/>
          </a:xfrm>
          <a:custGeom>
            <a:rect b="b" l="l" r="r" t="t"/>
            <a:pathLst>
              <a:path extrusionOk="0" h="10582" w="31557">
                <a:moveTo>
                  <a:pt x="7595" y="947"/>
                </a:moveTo>
                <a:cubicBezTo>
                  <a:pt x="8536" y="947"/>
                  <a:pt x="8284" y="3199"/>
                  <a:pt x="6305" y="4537"/>
                </a:cubicBezTo>
                <a:cubicBezTo>
                  <a:pt x="6005" y="3403"/>
                  <a:pt x="6105" y="1735"/>
                  <a:pt x="7106" y="1101"/>
                </a:cubicBezTo>
                <a:cubicBezTo>
                  <a:pt x="7293" y="995"/>
                  <a:pt x="7457" y="947"/>
                  <a:pt x="7595" y="947"/>
                </a:cubicBezTo>
                <a:close/>
                <a:moveTo>
                  <a:pt x="15478" y="3336"/>
                </a:moveTo>
                <a:cubicBezTo>
                  <a:pt x="16012" y="3837"/>
                  <a:pt x="15779" y="4437"/>
                  <a:pt x="15612" y="5004"/>
                </a:cubicBezTo>
                <a:cubicBezTo>
                  <a:pt x="15312" y="5905"/>
                  <a:pt x="14644" y="6639"/>
                  <a:pt x="13744" y="6939"/>
                </a:cubicBezTo>
                <a:lnTo>
                  <a:pt x="13710" y="6939"/>
                </a:lnTo>
                <a:cubicBezTo>
                  <a:pt x="13844" y="4337"/>
                  <a:pt x="14211" y="3603"/>
                  <a:pt x="15478" y="3336"/>
                </a:cubicBezTo>
                <a:close/>
                <a:moveTo>
                  <a:pt x="7183" y="0"/>
                </a:moveTo>
                <a:cubicBezTo>
                  <a:pt x="5897" y="0"/>
                  <a:pt x="4661" y="1495"/>
                  <a:pt x="4937" y="3403"/>
                </a:cubicBezTo>
                <a:cubicBezTo>
                  <a:pt x="5038" y="3970"/>
                  <a:pt x="5038" y="4571"/>
                  <a:pt x="4937" y="5171"/>
                </a:cubicBezTo>
                <a:cubicBezTo>
                  <a:pt x="4375" y="5269"/>
                  <a:pt x="3909" y="5312"/>
                  <a:pt x="3517" y="5312"/>
                </a:cubicBezTo>
                <a:cubicBezTo>
                  <a:pt x="1628" y="5312"/>
                  <a:pt x="1433" y="4310"/>
                  <a:pt x="301" y="3537"/>
                </a:cubicBezTo>
                <a:lnTo>
                  <a:pt x="301" y="3537"/>
                </a:lnTo>
                <a:cubicBezTo>
                  <a:pt x="1" y="4337"/>
                  <a:pt x="468" y="4737"/>
                  <a:pt x="835" y="5038"/>
                </a:cubicBezTo>
                <a:cubicBezTo>
                  <a:pt x="1796" y="5872"/>
                  <a:pt x="3026" y="6304"/>
                  <a:pt x="4277" y="6304"/>
                </a:cubicBezTo>
                <a:cubicBezTo>
                  <a:pt x="4675" y="6304"/>
                  <a:pt x="5076" y="6260"/>
                  <a:pt x="5471" y="6172"/>
                </a:cubicBezTo>
                <a:cubicBezTo>
                  <a:pt x="5838" y="6572"/>
                  <a:pt x="6238" y="6939"/>
                  <a:pt x="6639" y="7306"/>
                </a:cubicBezTo>
                <a:cubicBezTo>
                  <a:pt x="7972" y="8395"/>
                  <a:pt x="9484" y="8839"/>
                  <a:pt x="11100" y="8839"/>
                </a:cubicBezTo>
                <a:cubicBezTo>
                  <a:pt x="11465" y="8839"/>
                  <a:pt x="11835" y="8817"/>
                  <a:pt x="12209" y="8774"/>
                </a:cubicBezTo>
                <a:cubicBezTo>
                  <a:pt x="12386" y="8751"/>
                  <a:pt x="12545" y="8740"/>
                  <a:pt x="12690" y="8740"/>
                </a:cubicBezTo>
                <a:cubicBezTo>
                  <a:pt x="14240" y="8740"/>
                  <a:pt x="14170" y="9953"/>
                  <a:pt x="16946" y="10441"/>
                </a:cubicBezTo>
                <a:cubicBezTo>
                  <a:pt x="17407" y="10535"/>
                  <a:pt x="17873" y="10581"/>
                  <a:pt x="18336" y="10581"/>
                </a:cubicBezTo>
                <a:cubicBezTo>
                  <a:pt x="19684" y="10581"/>
                  <a:pt x="21017" y="10194"/>
                  <a:pt x="22183" y="9474"/>
                </a:cubicBezTo>
                <a:cubicBezTo>
                  <a:pt x="22333" y="9357"/>
                  <a:pt x="22517" y="9299"/>
                  <a:pt x="22700" y="9299"/>
                </a:cubicBezTo>
                <a:cubicBezTo>
                  <a:pt x="22884" y="9299"/>
                  <a:pt x="23067" y="9357"/>
                  <a:pt x="23217" y="9474"/>
                </a:cubicBezTo>
                <a:cubicBezTo>
                  <a:pt x="24136" y="10005"/>
                  <a:pt x="25036" y="10252"/>
                  <a:pt x="25931" y="10252"/>
                </a:cubicBezTo>
                <a:cubicBezTo>
                  <a:pt x="27116" y="10252"/>
                  <a:pt x="28291" y="9820"/>
                  <a:pt x="29488" y="9040"/>
                </a:cubicBezTo>
                <a:cubicBezTo>
                  <a:pt x="30289" y="8540"/>
                  <a:pt x="30989" y="7873"/>
                  <a:pt x="31556" y="7139"/>
                </a:cubicBezTo>
                <a:cubicBezTo>
                  <a:pt x="31289" y="6881"/>
                  <a:pt x="31075" y="6771"/>
                  <a:pt x="30831" y="6771"/>
                </a:cubicBezTo>
                <a:cubicBezTo>
                  <a:pt x="30190" y="6771"/>
                  <a:pt x="29336" y="7528"/>
                  <a:pt x="26753" y="8373"/>
                </a:cubicBezTo>
                <a:cubicBezTo>
                  <a:pt x="26185" y="8563"/>
                  <a:pt x="25596" y="8730"/>
                  <a:pt x="24991" y="8730"/>
                </a:cubicBezTo>
                <a:cubicBezTo>
                  <a:pt x="24530" y="8730"/>
                  <a:pt x="24060" y="8633"/>
                  <a:pt x="23584" y="8373"/>
                </a:cubicBezTo>
                <a:cubicBezTo>
                  <a:pt x="24018" y="7573"/>
                  <a:pt x="24785" y="6772"/>
                  <a:pt x="25052" y="5304"/>
                </a:cubicBezTo>
                <a:cubicBezTo>
                  <a:pt x="25319" y="3670"/>
                  <a:pt x="24785" y="2536"/>
                  <a:pt x="23284" y="1902"/>
                </a:cubicBezTo>
                <a:cubicBezTo>
                  <a:pt x="23148" y="1849"/>
                  <a:pt x="23012" y="1824"/>
                  <a:pt x="22875" y="1824"/>
                </a:cubicBezTo>
                <a:cubicBezTo>
                  <a:pt x="21734" y="1824"/>
                  <a:pt x="20630" y="3563"/>
                  <a:pt x="20749" y="4904"/>
                </a:cubicBezTo>
                <a:lnTo>
                  <a:pt x="21916" y="5571"/>
                </a:lnTo>
                <a:cubicBezTo>
                  <a:pt x="22650" y="3403"/>
                  <a:pt x="22650" y="3403"/>
                  <a:pt x="23384" y="3070"/>
                </a:cubicBezTo>
                <a:lnTo>
                  <a:pt x="23384" y="3070"/>
                </a:lnTo>
                <a:cubicBezTo>
                  <a:pt x="24251" y="4170"/>
                  <a:pt x="23784" y="6205"/>
                  <a:pt x="22417" y="7172"/>
                </a:cubicBezTo>
                <a:cubicBezTo>
                  <a:pt x="22162" y="6345"/>
                  <a:pt x="21756" y="5700"/>
                  <a:pt x="20793" y="5700"/>
                </a:cubicBezTo>
                <a:cubicBezTo>
                  <a:pt x="20746" y="5700"/>
                  <a:pt x="20698" y="5702"/>
                  <a:pt x="20649" y="5705"/>
                </a:cubicBezTo>
                <a:cubicBezTo>
                  <a:pt x="20515" y="6705"/>
                  <a:pt x="20982" y="7439"/>
                  <a:pt x="21483" y="8140"/>
                </a:cubicBezTo>
                <a:cubicBezTo>
                  <a:pt x="20421" y="8982"/>
                  <a:pt x="19028" y="9408"/>
                  <a:pt x="17725" y="9408"/>
                </a:cubicBezTo>
                <a:cubicBezTo>
                  <a:pt x="16447" y="9408"/>
                  <a:pt x="15254" y="8999"/>
                  <a:pt x="14544" y="8173"/>
                </a:cubicBezTo>
                <a:cubicBezTo>
                  <a:pt x="15445" y="7539"/>
                  <a:pt x="16546" y="6939"/>
                  <a:pt x="16946" y="5371"/>
                </a:cubicBezTo>
                <a:cubicBezTo>
                  <a:pt x="17280" y="4104"/>
                  <a:pt x="16946" y="3403"/>
                  <a:pt x="15945" y="2569"/>
                </a:cubicBezTo>
                <a:cubicBezTo>
                  <a:pt x="15644" y="2268"/>
                  <a:pt x="15245" y="2118"/>
                  <a:pt x="14849" y="2118"/>
                </a:cubicBezTo>
                <a:cubicBezTo>
                  <a:pt x="14410" y="2118"/>
                  <a:pt x="13975" y="2301"/>
                  <a:pt x="13677" y="2669"/>
                </a:cubicBezTo>
                <a:cubicBezTo>
                  <a:pt x="12543" y="3737"/>
                  <a:pt x="12009" y="5071"/>
                  <a:pt x="12409" y="6672"/>
                </a:cubicBezTo>
                <a:cubicBezTo>
                  <a:pt x="12476" y="6906"/>
                  <a:pt x="12510" y="7139"/>
                  <a:pt x="12510" y="7373"/>
                </a:cubicBezTo>
                <a:cubicBezTo>
                  <a:pt x="11765" y="7589"/>
                  <a:pt x="11048" y="7694"/>
                  <a:pt x="10380" y="7694"/>
                </a:cubicBezTo>
                <a:cubicBezTo>
                  <a:pt x="8681" y="7694"/>
                  <a:pt x="7300" y="7016"/>
                  <a:pt x="6605" y="5771"/>
                </a:cubicBezTo>
                <a:cubicBezTo>
                  <a:pt x="7940" y="4737"/>
                  <a:pt x="9007" y="3803"/>
                  <a:pt x="9107" y="2002"/>
                </a:cubicBezTo>
                <a:cubicBezTo>
                  <a:pt x="9174" y="1101"/>
                  <a:pt x="8673" y="568"/>
                  <a:pt x="7973" y="201"/>
                </a:cubicBezTo>
                <a:cubicBezTo>
                  <a:pt x="7716" y="64"/>
                  <a:pt x="7448" y="0"/>
                  <a:pt x="718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1"/>
          <p:cNvSpPr/>
          <p:nvPr/>
        </p:nvSpPr>
        <p:spPr>
          <a:xfrm rot="715611">
            <a:off x="8077905" y="4271162"/>
            <a:ext cx="542300" cy="479122"/>
          </a:xfrm>
          <a:custGeom>
            <a:rect b="b" l="l" r="r" t="t"/>
            <a:pathLst>
              <a:path extrusionOk="0" h="15031" w="17013">
                <a:moveTo>
                  <a:pt x="13929" y="6915"/>
                </a:moveTo>
                <a:cubicBezTo>
                  <a:pt x="14113" y="6915"/>
                  <a:pt x="14307" y="6985"/>
                  <a:pt x="14511" y="7096"/>
                </a:cubicBezTo>
                <a:cubicBezTo>
                  <a:pt x="14211" y="7430"/>
                  <a:pt x="13844" y="7664"/>
                  <a:pt x="13443" y="7797"/>
                </a:cubicBezTo>
                <a:lnTo>
                  <a:pt x="13443" y="7830"/>
                </a:lnTo>
                <a:cubicBezTo>
                  <a:pt x="13210" y="7597"/>
                  <a:pt x="13243" y="7230"/>
                  <a:pt x="13510" y="7063"/>
                </a:cubicBezTo>
                <a:cubicBezTo>
                  <a:pt x="13643" y="6960"/>
                  <a:pt x="13783" y="6915"/>
                  <a:pt x="13929" y="6915"/>
                </a:cubicBezTo>
                <a:close/>
                <a:moveTo>
                  <a:pt x="4504" y="7297"/>
                </a:moveTo>
                <a:cubicBezTo>
                  <a:pt x="4804" y="8030"/>
                  <a:pt x="4804" y="8030"/>
                  <a:pt x="4570" y="8831"/>
                </a:cubicBezTo>
                <a:cubicBezTo>
                  <a:pt x="3903" y="8564"/>
                  <a:pt x="3169" y="8497"/>
                  <a:pt x="2602" y="7730"/>
                </a:cubicBezTo>
                <a:lnTo>
                  <a:pt x="4504" y="7297"/>
                </a:lnTo>
                <a:close/>
                <a:moveTo>
                  <a:pt x="8206" y="5562"/>
                </a:moveTo>
                <a:cubicBezTo>
                  <a:pt x="8340" y="5729"/>
                  <a:pt x="8440" y="5796"/>
                  <a:pt x="8440" y="5862"/>
                </a:cubicBezTo>
                <a:cubicBezTo>
                  <a:pt x="8440" y="6463"/>
                  <a:pt x="8840" y="6996"/>
                  <a:pt x="9407" y="7163"/>
                </a:cubicBezTo>
                <a:cubicBezTo>
                  <a:pt x="9174" y="8564"/>
                  <a:pt x="8940" y="9898"/>
                  <a:pt x="8707" y="11266"/>
                </a:cubicBezTo>
                <a:lnTo>
                  <a:pt x="7306" y="11700"/>
                </a:lnTo>
                <a:cubicBezTo>
                  <a:pt x="7406" y="11166"/>
                  <a:pt x="7472" y="10699"/>
                  <a:pt x="7539" y="10199"/>
                </a:cubicBezTo>
                <a:cubicBezTo>
                  <a:pt x="7539" y="9665"/>
                  <a:pt x="7606" y="9165"/>
                  <a:pt x="7706" y="8631"/>
                </a:cubicBezTo>
                <a:cubicBezTo>
                  <a:pt x="7839" y="8131"/>
                  <a:pt x="7906" y="7664"/>
                  <a:pt x="7906" y="7163"/>
                </a:cubicBezTo>
                <a:cubicBezTo>
                  <a:pt x="8006" y="6663"/>
                  <a:pt x="8073" y="6162"/>
                  <a:pt x="8206" y="5562"/>
                </a:cubicBezTo>
                <a:close/>
                <a:moveTo>
                  <a:pt x="11944" y="6768"/>
                </a:moveTo>
                <a:cubicBezTo>
                  <a:pt x="12049" y="6768"/>
                  <a:pt x="12105" y="6827"/>
                  <a:pt x="12343" y="6896"/>
                </a:cubicBezTo>
                <a:cubicBezTo>
                  <a:pt x="12343" y="7797"/>
                  <a:pt x="12476" y="8431"/>
                  <a:pt x="11642" y="8731"/>
                </a:cubicBezTo>
                <a:cubicBezTo>
                  <a:pt x="11542" y="8798"/>
                  <a:pt x="11409" y="8831"/>
                  <a:pt x="11275" y="8931"/>
                </a:cubicBezTo>
                <a:cubicBezTo>
                  <a:pt x="11042" y="9031"/>
                  <a:pt x="10908" y="9298"/>
                  <a:pt x="10908" y="9565"/>
                </a:cubicBezTo>
                <a:cubicBezTo>
                  <a:pt x="10908" y="9832"/>
                  <a:pt x="10942" y="10099"/>
                  <a:pt x="11008" y="10365"/>
                </a:cubicBezTo>
                <a:cubicBezTo>
                  <a:pt x="11342" y="11099"/>
                  <a:pt x="10975" y="11600"/>
                  <a:pt x="10675" y="12367"/>
                </a:cubicBezTo>
                <a:cubicBezTo>
                  <a:pt x="9507" y="12100"/>
                  <a:pt x="9641" y="11566"/>
                  <a:pt x="9774" y="10799"/>
                </a:cubicBezTo>
                <a:cubicBezTo>
                  <a:pt x="9874" y="10466"/>
                  <a:pt x="10308" y="9765"/>
                  <a:pt x="10308" y="9398"/>
                </a:cubicBezTo>
                <a:cubicBezTo>
                  <a:pt x="10274" y="8631"/>
                  <a:pt x="10608" y="7964"/>
                  <a:pt x="10608" y="7230"/>
                </a:cubicBezTo>
                <a:cubicBezTo>
                  <a:pt x="11559" y="6881"/>
                  <a:pt x="11798" y="6768"/>
                  <a:pt x="11944" y="6768"/>
                </a:cubicBezTo>
                <a:close/>
                <a:moveTo>
                  <a:pt x="7139" y="1659"/>
                </a:moveTo>
                <a:cubicBezTo>
                  <a:pt x="7439" y="1959"/>
                  <a:pt x="7506" y="2393"/>
                  <a:pt x="7406" y="2793"/>
                </a:cubicBezTo>
                <a:cubicBezTo>
                  <a:pt x="7139" y="3794"/>
                  <a:pt x="6972" y="4862"/>
                  <a:pt x="6805" y="5862"/>
                </a:cubicBezTo>
                <a:cubicBezTo>
                  <a:pt x="6605" y="6863"/>
                  <a:pt x="6939" y="7263"/>
                  <a:pt x="6672" y="7964"/>
                </a:cubicBezTo>
                <a:cubicBezTo>
                  <a:pt x="6438" y="8464"/>
                  <a:pt x="6472" y="9131"/>
                  <a:pt x="6405" y="9732"/>
                </a:cubicBezTo>
                <a:cubicBezTo>
                  <a:pt x="6272" y="10632"/>
                  <a:pt x="6272" y="11566"/>
                  <a:pt x="6372" y="12500"/>
                </a:cubicBezTo>
                <a:lnTo>
                  <a:pt x="5037" y="13334"/>
                </a:lnTo>
                <a:lnTo>
                  <a:pt x="4904" y="13167"/>
                </a:lnTo>
                <a:cubicBezTo>
                  <a:pt x="5304" y="12567"/>
                  <a:pt x="5338" y="11800"/>
                  <a:pt x="5771" y="11166"/>
                </a:cubicBezTo>
                <a:cubicBezTo>
                  <a:pt x="6338" y="10432"/>
                  <a:pt x="5204" y="10065"/>
                  <a:pt x="5538" y="7230"/>
                </a:cubicBezTo>
                <a:cubicBezTo>
                  <a:pt x="5571" y="6796"/>
                  <a:pt x="6005" y="5362"/>
                  <a:pt x="6238" y="4395"/>
                </a:cubicBezTo>
                <a:cubicBezTo>
                  <a:pt x="6505" y="3194"/>
                  <a:pt x="6472" y="2593"/>
                  <a:pt x="7139" y="1659"/>
                </a:cubicBezTo>
                <a:close/>
                <a:moveTo>
                  <a:pt x="11976" y="13034"/>
                </a:moveTo>
                <a:cubicBezTo>
                  <a:pt x="12209" y="13201"/>
                  <a:pt x="12142" y="13134"/>
                  <a:pt x="12076" y="13334"/>
                </a:cubicBezTo>
                <a:lnTo>
                  <a:pt x="11876" y="13201"/>
                </a:lnTo>
                <a:cubicBezTo>
                  <a:pt x="11909" y="13101"/>
                  <a:pt x="11942" y="13067"/>
                  <a:pt x="11976" y="13034"/>
                </a:cubicBezTo>
                <a:close/>
                <a:moveTo>
                  <a:pt x="7010" y="0"/>
                </a:moveTo>
                <a:cubicBezTo>
                  <a:pt x="6772" y="0"/>
                  <a:pt x="6547" y="112"/>
                  <a:pt x="6405" y="325"/>
                </a:cubicBezTo>
                <a:cubicBezTo>
                  <a:pt x="5704" y="1259"/>
                  <a:pt x="5905" y="2060"/>
                  <a:pt x="5805" y="2326"/>
                </a:cubicBezTo>
                <a:cubicBezTo>
                  <a:pt x="5504" y="3227"/>
                  <a:pt x="5304" y="4128"/>
                  <a:pt x="5204" y="5062"/>
                </a:cubicBezTo>
                <a:cubicBezTo>
                  <a:pt x="5171" y="5295"/>
                  <a:pt x="5104" y="5529"/>
                  <a:pt x="5004" y="5762"/>
                </a:cubicBezTo>
                <a:cubicBezTo>
                  <a:pt x="4604" y="5862"/>
                  <a:pt x="4203" y="5929"/>
                  <a:pt x="3803" y="5929"/>
                </a:cubicBezTo>
                <a:cubicBezTo>
                  <a:pt x="3669" y="5921"/>
                  <a:pt x="3537" y="5917"/>
                  <a:pt x="3407" y="5917"/>
                </a:cubicBezTo>
                <a:cubicBezTo>
                  <a:pt x="2986" y="5917"/>
                  <a:pt x="2584" y="5960"/>
                  <a:pt x="2202" y="6062"/>
                </a:cubicBezTo>
                <a:cubicBezTo>
                  <a:pt x="1201" y="6129"/>
                  <a:pt x="634" y="6796"/>
                  <a:pt x="100" y="7497"/>
                </a:cubicBezTo>
                <a:cubicBezTo>
                  <a:pt x="0" y="7664"/>
                  <a:pt x="0" y="7864"/>
                  <a:pt x="100" y="8064"/>
                </a:cubicBezTo>
                <a:cubicBezTo>
                  <a:pt x="467" y="8664"/>
                  <a:pt x="868" y="9298"/>
                  <a:pt x="1635" y="9398"/>
                </a:cubicBezTo>
                <a:cubicBezTo>
                  <a:pt x="2502" y="9498"/>
                  <a:pt x="3103" y="10199"/>
                  <a:pt x="3937" y="10332"/>
                </a:cubicBezTo>
                <a:cubicBezTo>
                  <a:pt x="4070" y="10365"/>
                  <a:pt x="4170" y="10499"/>
                  <a:pt x="4203" y="10532"/>
                </a:cubicBezTo>
                <a:cubicBezTo>
                  <a:pt x="4270" y="11099"/>
                  <a:pt x="4137" y="11666"/>
                  <a:pt x="3870" y="12167"/>
                </a:cubicBezTo>
                <a:cubicBezTo>
                  <a:pt x="3536" y="12700"/>
                  <a:pt x="3303" y="13334"/>
                  <a:pt x="3269" y="13968"/>
                </a:cubicBezTo>
                <a:cubicBezTo>
                  <a:pt x="3245" y="14569"/>
                  <a:pt x="3636" y="15031"/>
                  <a:pt x="4231" y="15031"/>
                </a:cubicBezTo>
                <a:cubicBezTo>
                  <a:pt x="4462" y="15031"/>
                  <a:pt x="4724" y="14961"/>
                  <a:pt x="5004" y="14802"/>
                </a:cubicBezTo>
                <a:cubicBezTo>
                  <a:pt x="5771" y="14335"/>
                  <a:pt x="6638" y="14035"/>
                  <a:pt x="7339" y="13434"/>
                </a:cubicBezTo>
                <a:cubicBezTo>
                  <a:pt x="7606" y="13268"/>
                  <a:pt x="7873" y="13101"/>
                  <a:pt x="8140" y="13001"/>
                </a:cubicBezTo>
                <a:cubicBezTo>
                  <a:pt x="8245" y="12926"/>
                  <a:pt x="8363" y="12891"/>
                  <a:pt x="8480" y="12891"/>
                </a:cubicBezTo>
                <a:cubicBezTo>
                  <a:pt x="8623" y="12891"/>
                  <a:pt x="8763" y="12942"/>
                  <a:pt x="8873" y="13034"/>
                </a:cubicBezTo>
                <a:cubicBezTo>
                  <a:pt x="9407" y="13501"/>
                  <a:pt x="10041" y="13868"/>
                  <a:pt x="10708" y="14101"/>
                </a:cubicBezTo>
                <a:cubicBezTo>
                  <a:pt x="11809" y="14502"/>
                  <a:pt x="11709" y="14902"/>
                  <a:pt x="12843" y="14969"/>
                </a:cubicBezTo>
                <a:cubicBezTo>
                  <a:pt x="12889" y="14975"/>
                  <a:pt x="12934" y="14978"/>
                  <a:pt x="12978" y="14978"/>
                </a:cubicBezTo>
                <a:cubicBezTo>
                  <a:pt x="13678" y="14978"/>
                  <a:pt x="14191" y="14258"/>
                  <a:pt x="13877" y="13568"/>
                </a:cubicBezTo>
                <a:cubicBezTo>
                  <a:pt x="13410" y="12500"/>
                  <a:pt x="12876" y="11433"/>
                  <a:pt x="12276" y="10432"/>
                </a:cubicBezTo>
                <a:cubicBezTo>
                  <a:pt x="12209" y="10265"/>
                  <a:pt x="12176" y="10065"/>
                  <a:pt x="12176" y="9898"/>
                </a:cubicBezTo>
                <a:cubicBezTo>
                  <a:pt x="15845" y="8030"/>
                  <a:pt x="16145" y="8030"/>
                  <a:pt x="16679" y="7230"/>
                </a:cubicBezTo>
                <a:cubicBezTo>
                  <a:pt x="17013" y="6796"/>
                  <a:pt x="16879" y="6196"/>
                  <a:pt x="16379" y="5929"/>
                </a:cubicBezTo>
                <a:cubicBezTo>
                  <a:pt x="16145" y="5762"/>
                  <a:pt x="15845" y="5695"/>
                  <a:pt x="15545" y="5662"/>
                </a:cubicBezTo>
                <a:cubicBezTo>
                  <a:pt x="15324" y="5654"/>
                  <a:pt x="15106" y="5650"/>
                  <a:pt x="14888" y="5650"/>
                </a:cubicBezTo>
                <a:cubicBezTo>
                  <a:pt x="14186" y="5650"/>
                  <a:pt x="13498" y="5694"/>
                  <a:pt x="12810" y="5796"/>
                </a:cubicBezTo>
                <a:cubicBezTo>
                  <a:pt x="12341" y="5854"/>
                  <a:pt x="11873" y="5880"/>
                  <a:pt x="11405" y="5880"/>
                </a:cubicBezTo>
                <a:cubicBezTo>
                  <a:pt x="10806" y="5880"/>
                  <a:pt x="10207" y="5837"/>
                  <a:pt x="9607" y="5762"/>
                </a:cubicBezTo>
                <a:cubicBezTo>
                  <a:pt x="8273" y="525"/>
                  <a:pt x="8940" y="3227"/>
                  <a:pt x="8473" y="1459"/>
                </a:cubicBezTo>
                <a:cubicBezTo>
                  <a:pt x="8340" y="825"/>
                  <a:pt x="7906" y="292"/>
                  <a:pt x="7306" y="58"/>
                </a:cubicBezTo>
                <a:cubicBezTo>
                  <a:pt x="7208" y="19"/>
                  <a:pt x="7108" y="0"/>
                  <a:pt x="701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1"/>
          <p:cNvSpPr txBox="1"/>
          <p:nvPr>
            <p:ph hasCustomPrompt="1" type="title"/>
          </p:nvPr>
        </p:nvSpPr>
        <p:spPr>
          <a:xfrm>
            <a:off x="974175" y="1421638"/>
            <a:ext cx="71955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121" name="Google Shape;121;p11"/>
          <p:cNvGrpSpPr/>
          <p:nvPr/>
        </p:nvGrpSpPr>
        <p:grpSpPr>
          <a:xfrm rot="8999894">
            <a:off x="616861" y="-116606"/>
            <a:ext cx="493541" cy="888245"/>
            <a:chOff x="7950625" y="-2980250"/>
            <a:chExt cx="542263" cy="975931"/>
          </a:xfrm>
        </p:grpSpPr>
        <p:sp>
          <p:nvSpPr>
            <p:cNvPr id="122" name="Google Shape;122;p11"/>
            <p:cNvSpPr/>
            <p:nvPr/>
          </p:nvSpPr>
          <p:spPr>
            <a:xfrm>
              <a:off x="7950625" y="-2980250"/>
              <a:ext cx="542263" cy="975931"/>
            </a:xfrm>
            <a:custGeom>
              <a:rect b="b" l="l" r="r" t="t"/>
              <a:pathLst>
                <a:path extrusionOk="0" h="24795" w="13777">
                  <a:moveTo>
                    <a:pt x="5965" y="836"/>
                  </a:moveTo>
                  <a:cubicBezTo>
                    <a:pt x="6108" y="836"/>
                    <a:pt x="6214" y="1035"/>
                    <a:pt x="6338" y="1085"/>
                  </a:cubicBezTo>
                  <a:cubicBezTo>
                    <a:pt x="6672" y="1285"/>
                    <a:pt x="6939" y="1618"/>
                    <a:pt x="7039" y="1985"/>
                  </a:cubicBezTo>
                  <a:cubicBezTo>
                    <a:pt x="7372" y="2919"/>
                    <a:pt x="7372" y="2319"/>
                    <a:pt x="7906" y="4287"/>
                  </a:cubicBezTo>
                  <a:cubicBezTo>
                    <a:pt x="9441" y="10158"/>
                    <a:pt x="8406" y="6488"/>
                    <a:pt x="9274" y="9991"/>
                  </a:cubicBezTo>
                  <a:cubicBezTo>
                    <a:pt x="9381" y="10355"/>
                    <a:pt x="9639" y="10568"/>
                    <a:pt x="9889" y="10568"/>
                  </a:cubicBezTo>
                  <a:cubicBezTo>
                    <a:pt x="10029" y="10568"/>
                    <a:pt x="10167" y="10501"/>
                    <a:pt x="10274" y="10358"/>
                  </a:cubicBezTo>
                  <a:cubicBezTo>
                    <a:pt x="10375" y="10191"/>
                    <a:pt x="10508" y="10091"/>
                    <a:pt x="10641" y="9958"/>
                  </a:cubicBezTo>
                  <a:cubicBezTo>
                    <a:pt x="11108" y="9591"/>
                    <a:pt x="11108" y="9224"/>
                    <a:pt x="12142" y="8523"/>
                  </a:cubicBezTo>
                  <a:cubicBezTo>
                    <a:pt x="12209" y="8457"/>
                    <a:pt x="12276" y="8423"/>
                    <a:pt x="12343" y="8390"/>
                  </a:cubicBezTo>
                  <a:cubicBezTo>
                    <a:pt x="12366" y="8384"/>
                    <a:pt x="12390" y="8381"/>
                    <a:pt x="12413" y="8381"/>
                  </a:cubicBezTo>
                  <a:cubicBezTo>
                    <a:pt x="12520" y="8381"/>
                    <a:pt x="12615" y="8441"/>
                    <a:pt x="12643" y="8523"/>
                  </a:cubicBezTo>
                  <a:cubicBezTo>
                    <a:pt x="12710" y="8690"/>
                    <a:pt x="12743" y="8857"/>
                    <a:pt x="12743" y="9024"/>
                  </a:cubicBezTo>
                  <a:cubicBezTo>
                    <a:pt x="12776" y="11425"/>
                    <a:pt x="12576" y="10758"/>
                    <a:pt x="11876" y="12993"/>
                  </a:cubicBezTo>
                  <a:cubicBezTo>
                    <a:pt x="11675" y="13560"/>
                    <a:pt x="11342" y="14027"/>
                    <a:pt x="11175" y="14561"/>
                  </a:cubicBezTo>
                  <a:cubicBezTo>
                    <a:pt x="10608" y="15295"/>
                    <a:pt x="10375" y="16195"/>
                    <a:pt x="9774" y="16896"/>
                  </a:cubicBezTo>
                  <a:cubicBezTo>
                    <a:pt x="9474" y="17363"/>
                    <a:pt x="9140" y="17830"/>
                    <a:pt x="8873" y="18297"/>
                  </a:cubicBezTo>
                  <a:cubicBezTo>
                    <a:pt x="8840" y="18230"/>
                    <a:pt x="8807" y="18130"/>
                    <a:pt x="8807" y="18030"/>
                  </a:cubicBezTo>
                  <a:cubicBezTo>
                    <a:pt x="8740" y="17696"/>
                    <a:pt x="8673" y="17363"/>
                    <a:pt x="8673" y="16996"/>
                  </a:cubicBezTo>
                  <a:cubicBezTo>
                    <a:pt x="8673" y="16029"/>
                    <a:pt x="8573" y="15061"/>
                    <a:pt x="8406" y="14094"/>
                  </a:cubicBezTo>
                  <a:cubicBezTo>
                    <a:pt x="7806" y="10825"/>
                    <a:pt x="8240" y="11259"/>
                    <a:pt x="7606" y="8823"/>
                  </a:cubicBezTo>
                  <a:cubicBezTo>
                    <a:pt x="7539" y="8190"/>
                    <a:pt x="7372" y="7589"/>
                    <a:pt x="7172" y="6989"/>
                  </a:cubicBezTo>
                  <a:cubicBezTo>
                    <a:pt x="7072" y="6322"/>
                    <a:pt x="6939" y="5655"/>
                    <a:pt x="6739" y="4987"/>
                  </a:cubicBezTo>
                  <a:cubicBezTo>
                    <a:pt x="6739" y="4620"/>
                    <a:pt x="6639" y="4287"/>
                    <a:pt x="6472" y="3953"/>
                  </a:cubicBezTo>
                  <a:cubicBezTo>
                    <a:pt x="6438" y="3586"/>
                    <a:pt x="6372" y="3219"/>
                    <a:pt x="6272" y="2853"/>
                  </a:cubicBezTo>
                  <a:cubicBezTo>
                    <a:pt x="6172" y="2452"/>
                    <a:pt x="6071" y="2085"/>
                    <a:pt x="5971" y="1652"/>
                  </a:cubicBezTo>
                  <a:cubicBezTo>
                    <a:pt x="5971" y="1585"/>
                    <a:pt x="5905" y="1518"/>
                    <a:pt x="5905" y="1418"/>
                  </a:cubicBezTo>
                  <a:cubicBezTo>
                    <a:pt x="5871" y="1251"/>
                    <a:pt x="5838" y="1085"/>
                    <a:pt x="5805" y="918"/>
                  </a:cubicBezTo>
                  <a:cubicBezTo>
                    <a:pt x="5864" y="859"/>
                    <a:pt x="5916" y="836"/>
                    <a:pt x="5965" y="836"/>
                  </a:cubicBezTo>
                  <a:close/>
                  <a:moveTo>
                    <a:pt x="5238" y="1485"/>
                  </a:moveTo>
                  <a:cubicBezTo>
                    <a:pt x="5371" y="1518"/>
                    <a:pt x="5304" y="1652"/>
                    <a:pt x="5338" y="1718"/>
                  </a:cubicBezTo>
                  <a:cubicBezTo>
                    <a:pt x="5338" y="1785"/>
                    <a:pt x="5371" y="1885"/>
                    <a:pt x="5371" y="1952"/>
                  </a:cubicBezTo>
                  <a:cubicBezTo>
                    <a:pt x="5838" y="4053"/>
                    <a:pt x="5604" y="3887"/>
                    <a:pt x="5838" y="4554"/>
                  </a:cubicBezTo>
                  <a:cubicBezTo>
                    <a:pt x="5971" y="5121"/>
                    <a:pt x="6071" y="5655"/>
                    <a:pt x="6172" y="6222"/>
                  </a:cubicBezTo>
                  <a:cubicBezTo>
                    <a:pt x="6372" y="6889"/>
                    <a:pt x="6538" y="7556"/>
                    <a:pt x="6639" y="8256"/>
                  </a:cubicBezTo>
                  <a:cubicBezTo>
                    <a:pt x="6772" y="9124"/>
                    <a:pt x="7039" y="9958"/>
                    <a:pt x="7072" y="10858"/>
                  </a:cubicBezTo>
                  <a:cubicBezTo>
                    <a:pt x="7106" y="11125"/>
                    <a:pt x="7172" y="11425"/>
                    <a:pt x="7239" y="11692"/>
                  </a:cubicBezTo>
                  <a:cubicBezTo>
                    <a:pt x="7339" y="12326"/>
                    <a:pt x="7339" y="12993"/>
                    <a:pt x="7406" y="13627"/>
                  </a:cubicBezTo>
                  <a:cubicBezTo>
                    <a:pt x="7973" y="18764"/>
                    <a:pt x="8006" y="18097"/>
                    <a:pt x="7839" y="18897"/>
                  </a:cubicBezTo>
                  <a:cubicBezTo>
                    <a:pt x="7439" y="18797"/>
                    <a:pt x="7072" y="18864"/>
                    <a:pt x="6839" y="18497"/>
                  </a:cubicBezTo>
                  <a:cubicBezTo>
                    <a:pt x="6372" y="18197"/>
                    <a:pt x="5905" y="17930"/>
                    <a:pt x="5404" y="17696"/>
                  </a:cubicBezTo>
                  <a:cubicBezTo>
                    <a:pt x="5171" y="17630"/>
                    <a:pt x="4971" y="17496"/>
                    <a:pt x="4837" y="17330"/>
                  </a:cubicBezTo>
                  <a:cubicBezTo>
                    <a:pt x="4404" y="16829"/>
                    <a:pt x="3903" y="16629"/>
                    <a:pt x="3703" y="16162"/>
                  </a:cubicBezTo>
                  <a:cubicBezTo>
                    <a:pt x="3403" y="15562"/>
                    <a:pt x="1802" y="14094"/>
                    <a:pt x="1301" y="12326"/>
                  </a:cubicBezTo>
                  <a:cubicBezTo>
                    <a:pt x="1068" y="11859"/>
                    <a:pt x="934" y="11359"/>
                    <a:pt x="901" y="10825"/>
                  </a:cubicBezTo>
                  <a:cubicBezTo>
                    <a:pt x="868" y="10525"/>
                    <a:pt x="901" y="10491"/>
                    <a:pt x="1135" y="10158"/>
                  </a:cubicBezTo>
                  <a:cubicBezTo>
                    <a:pt x="1535" y="10158"/>
                    <a:pt x="1935" y="10224"/>
                    <a:pt x="2302" y="10391"/>
                  </a:cubicBezTo>
                  <a:cubicBezTo>
                    <a:pt x="3503" y="10958"/>
                    <a:pt x="4003" y="11559"/>
                    <a:pt x="4704" y="11726"/>
                  </a:cubicBezTo>
                  <a:cubicBezTo>
                    <a:pt x="4738" y="11731"/>
                    <a:pt x="4773" y="11734"/>
                    <a:pt x="4806" y="11734"/>
                  </a:cubicBezTo>
                  <a:cubicBezTo>
                    <a:pt x="5159" y="11734"/>
                    <a:pt x="5435" y="11424"/>
                    <a:pt x="5404" y="11058"/>
                  </a:cubicBezTo>
                  <a:cubicBezTo>
                    <a:pt x="5371" y="10992"/>
                    <a:pt x="5338" y="10925"/>
                    <a:pt x="5338" y="10825"/>
                  </a:cubicBezTo>
                  <a:cubicBezTo>
                    <a:pt x="5271" y="10425"/>
                    <a:pt x="5071" y="10058"/>
                    <a:pt x="5037" y="9657"/>
                  </a:cubicBezTo>
                  <a:cubicBezTo>
                    <a:pt x="5004" y="9257"/>
                    <a:pt x="4904" y="8857"/>
                    <a:pt x="4804" y="8490"/>
                  </a:cubicBezTo>
                  <a:cubicBezTo>
                    <a:pt x="4537" y="7456"/>
                    <a:pt x="4437" y="6422"/>
                    <a:pt x="4470" y="5354"/>
                  </a:cubicBezTo>
                  <a:cubicBezTo>
                    <a:pt x="4437" y="4787"/>
                    <a:pt x="4504" y="4187"/>
                    <a:pt x="4537" y="3586"/>
                  </a:cubicBezTo>
                  <a:cubicBezTo>
                    <a:pt x="4537" y="3453"/>
                    <a:pt x="4771" y="2619"/>
                    <a:pt x="4904" y="1985"/>
                  </a:cubicBezTo>
                  <a:cubicBezTo>
                    <a:pt x="4937" y="1785"/>
                    <a:pt x="5037" y="1585"/>
                    <a:pt x="5238" y="1485"/>
                  </a:cubicBezTo>
                  <a:close/>
                  <a:moveTo>
                    <a:pt x="5999" y="0"/>
                  </a:moveTo>
                  <a:cubicBezTo>
                    <a:pt x="5607" y="0"/>
                    <a:pt x="5214" y="135"/>
                    <a:pt x="4937" y="384"/>
                  </a:cubicBezTo>
                  <a:cubicBezTo>
                    <a:pt x="4670" y="618"/>
                    <a:pt x="4470" y="918"/>
                    <a:pt x="4337" y="1251"/>
                  </a:cubicBezTo>
                  <a:cubicBezTo>
                    <a:pt x="3536" y="3253"/>
                    <a:pt x="4003" y="3453"/>
                    <a:pt x="3670" y="4087"/>
                  </a:cubicBezTo>
                  <a:cubicBezTo>
                    <a:pt x="3636" y="4220"/>
                    <a:pt x="3603" y="4320"/>
                    <a:pt x="3636" y="4454"/>
                  </a:cubicBezTo>
                  <a:cubicBezTo>
                    <a:pt x="3770" y="4887"/>
                    <a:pt x="3570" y="4854"/>
                    <a:pt x="3570" y="5488"/>
                  </a:cubicBezTo>
                  <a:cubicBezTo>
                    <a:pt x="3536" y="6555"/>
                    <a:pt x="3670" y="7623"/>
                    <a:pt x="4003" y="8623"/>
                  </a:cubicBezTo>
                  <a:cubicBezTo>
                    <a:pt x="4037" y="9257"/>
                    <a:pt x="4203" y="9858"/>
                    <a:pt x="4437" y="10425"/>
                  </a:cubicBezTo>
                  <a:cubicBezTo>
                    <a:pt x="4470" y="10525"/>
                    <a:pt x="4470" y="10625"/>
                    <a:pt x="4437" y="10758"/>
                  </a:cubicBezTo>
                  <a:cubicBezTo>
                    <a:pt x="4070" y="10558"/>
                    <a:pt x="3703" y="10325"/>
                    <a:pt x="3370" y="10058"/>
                  </a:cubicBezTo>
                  <a:cubicBezTo>
                    <a:pt x="2903" y="9657"/>
                    <a:pt x="2369" y="9424"/>
                    <a:pt x="1768" y="9324"/>
                  </a:cubicBezTo>
                  <a:cubicBezTo>
                    <a:pt x="1683" y="9308"/>
                    <a:pt x="1590" y="9300"/>
                    <a:pt x="1493" y="9300"/>
                  </a:cubicBezTo>
                  <a:cubicBezTo>
                    <a:pt x="986" y="9300"/>
                    <a:pt x="385" y="9505"/>
                    <a:pt x="301" y="9757"/>
                  </a:cubicBezTo>
                  <a:cubicBezTo>
                    <a:pt x="167" y="10024"/>
                    <a:pt x="67" y="10325"/>
                    <a:pt x="34" y="10625"/>
                  </a:cubicBezTo>
                  <a:cubicBezTo>
                    <a:pt x="0" y="11092"/>
                    <a:pt x="101" y="11592"/>
                    <a:pt x="301" y="12026"/>
                  </a:cubicBezTo>
                  <a:cubicBezTo>
                    <a:pt x="401" y="12459"/>
                    <a:pt x="634" y="12893"/>
                    <a:pt x="934" y="13260"/>
                  </a:cubicBezTo>
                  <a:cubicBezTo>
                    <a:pt x="1168" y="13960"/>
                    <a:pt x="1568" y="14561"/>
                    <a:pt x="2035" y="15095"/>
                  </a:cubicBezTo>
                  <a:cubicBezTo>
                    <a:pt x="2369" y="15428"/>
                    <a:pt x="2202" y="15562"/>
                    <a:pt x="2936" y="16362"/>
                  </a:cubicBezTo>
                  <a:cubicBezTo>
                    <a:pt x="3169" y="16629"/>
                    <a:pt x="3470" y="16863"/>
                    <a:pt x="3703" y="17163"/>
                  </a:cubicBezTo>
                  <a:cubicBezTo>
                    <a:pt x="4170" y="17663"/>
                    <a:pt x="4704" y="18130"/>
                    <a:pt x="5304" y="18497"/>
                  </a:cubicBezTo>
                  <a:cubicBezTo>
                    <a:pt x="5604" y="18564"/>
                    <a:pt x="5905" y="18731"/>
                    <a:pt x="6071" y="18964"/>
                  </a:cubicBezTo>
                  <a:cubicBezTo>
                    <a:pt x="6172" y="19064"/>
                    <a:pt x="6272" y="19131"/>
                    <a:pt x="6372" y="19164"/>
                  </a:cubicBezTo>
                  <a:cubicBezTo>
                    <a:pt x="6772" y="19431"/>
                    <a:pt x="7172" y="19665"/>
                    <a:pt x="7606" y="19865"/>
                  </a:cubicBezTo>
                  <a:cubicBezTo>
                    <a:pt x="7673" y="19898"/>
                    <a:pt x="7706" y="19931"/>
                    <a:pt x="7739" y="19998"/>
                  </a:cubicBezTo>
                  <a:cubicBezTo>
                    <a:pt x="7773" y="20365"/>
                    <a:pt x="7839" y="20799"/>
                    <a:pt x="7839" y="21199"/>
                  </a:cubicBezTo>
                  <a:cubicBezTo>
                    <a:pt x="7839" y="21899"/>
                    <a:pt x="7739" y="23634"/>
                    <a:pt x="7973" y="24568"/>
                  </a:cubicBezTo>
                  <a:cubicBezTo>
                    <a:pt x="7994" y="24713"/>
                    <a:pt x="8131" y="24794"/>
                    <a:pt x="8263" y="24794"/>
                  </a:cubicBezTo>
                  <a:cubicBezTo>
                    <a:pt x="8344" y="24794"/>
                    <a:pt x="8423" y="24764"/>
                    <a:pt x="8473" y="24701"/>
                  </a:cubicBezTo>
                  <a:cubicBezTo>
                    <a:pt x="8940" y="24101"/>
                    <a:pt x="8707" y="24034"/>
                    <a:pt x="8840" y="23300"/>
                  </a:cubicBezTo>
                  <a:cubicBezTo>
                    <a:pt x="8940" y="22133"/>
                    <a:pt x="8974" y="20965"/>
                    <a:pt x="8940" y="19798"/>
                  </a:cubicBezTo>
                  <a:cubicBezTo>
                    <a:pt x="9240" y="19531"/>
                    <a:pt x="9474" y="19231"/>
                    <a:pt x="9674" y="18864"/>
                  </a:cubicBezTo>
                  <a:cubicBezTo>
                    <a:pt x="9707" y="18731"/>
                    <a:pt x="9774" y="18630"/>
                    <a:pt x="9874" y="18530"/>
                  </a:cubicBezTo>
                  <a:cubicBezTo>
                    <a:pt x="10108" y="18297"/>
                    <a:pt x="10308" y="18030"/>
                    <a:pt x="10475" y="17696"/>
                  </a:cubicBezTo>
                  <a:cubicBezTo>
                    <a:pt x="10775" y="17229"/>
                    <a:pt x="11409" y="16462"/>
                    <a:pt x="11675" y="15929"/>
                  </a:cubicBezTo>
                  <a:cubicBezTo>
                    <a:pt x="11809" y="15595"/>
                    <a:pt x="12409" y="14628"/>
                    <a:pt x="12609" y="14127"/>
                  </a:cubicBezTo>
                  <a:cubicBezTo>
                    <a:pt x="12743" y="13794"/>
                    <a:pt x="12810" y="13427"/>
                    <a:pt x="12943" y="13093"/>
                  </a:cubicBezTo>
                  <a:cubicBezTo>
                    <a:pt x="13277" y="12426"/>
                    <a:pt x="13477" y="11692"/>
                    <a:pt x="13543" y="10958"/>
                  </a:cubicBezTo>
                  <a:cubicBezTo>
                    <a:pt x="13577" y="10525"/>
                    <a:pt x="13777" y="10825"/>
                    <a:pt x="13744" y="9190"/>
                  </a:cubicBezTo>
                  <a:cubicBezTo>
                    <a:pt x="13714" y="8086"/>
                    <a:pt x="13097" y="7463"/>
                    <a:pt x="12585" y="7463"/>
                  </a:cubicBezTo>
                  <a:cubicBezTo>
                    <a:pt x="12525" y="7463"/>
                    <a:pt x="12466" y="7472"/>
                    <a:pt x="12409" y="7489"/>
                  </a:cubicBezTo>
                  <a:cubicBezTo>
                    <a:pt x="10708" y="8023"/>
                    <a:pt x="10641" y="8690"/>
                    <a:pt x="10041" y="9190"/>
                  </a:cubicBezTo>
                  <a:cubicBezTo>
                    <a:pt x="9841" y="8290"/>
                    <a:pt x="9774" y="7990"/>
                    <a:pt x="9607" y="7489"/>
                  </a:cubicBezTo>
                  <a:cubicBezTo>
                    <a:pt x="9541" y="7356"/>
                    <a:pt x="9507" y="7222"/>
                    <a:pt x="9474" y="7056"/>
                  </a:cubicBezTo>
                  <a:cubicBezTo>
                    <a:pt x="9407" y="6555"/>
                    <a:pt x="9307" y="6021"/>
                    <a:pt x="9174" y="5521"/>
                  </a:cubicBezTo>
                  <a:cubicBezTo>
                    <a:pt x="8974" y="5021"/>
                    <a:pt x="8840" y="4554"/>
                    <a:pt x="8773" y="4020"/>
                  </a:cubicBezTo>
                  <a:cubicBezTo>
                    <a:pt x="8373" y="2452"/>
                    <a:pt x="7673" y="1752"/>
                    <a:pt x="7506" y="1318"/>
                  </a:cubicBezTo>
                  <a:cubicBezTo>
                    <a:pt x="7272" y="884"/>
                    <a:pt x="6972" y="518"/>
                    <a:pt x="6605" y="251"/>
                  </a:cubicBezTo>
                  <a:cubicBezTo>
                    <a:pt x="6572" y="184"/>
                    <a:pt x="6505" y="151"/>
                    <a:pt x="6472" y="117"/>
                  </a:cubicBezTo>
                  <a:cubicBezTo>
                    <a:pt x="6405" y="84"/>
                    <a:pt x="6338" y="51"/>
                    <a:pt x="6238" y="17"/>
                  </a:cubicBezTo>
                  <a:cubicBezTo>
                    <a:pt x="6159" y="6"/>
                    <a:pt x="6079" y="0"/>
                    <a:pt x="59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>
              <a:off x="8038593" y="-2494992"/>
              <a:ext cx="156259" cy="158385"/>
            </a:xfrm>
            <a:custGeom>
              <a:rect b="b" l="l" r="r" t="t"/>
              <a:pathLst>
                <a:path extrusionOk="0" h="4024" w="3970">
                  <a:moveTo>
                    <a:pt x="869" y="1"/>
                  </a:moveTo>
                  <a:cubicBezTo>
                    <a:pt x="782" y="1"/>
                    <a:pt x="697" y="34"/>
                    <a:pt x="634" y="97"/>
                  </a:cubicBezTo>
                  <a:cubicBezTo>
                    <a:pt x="0" y="531"/>
                    <a:pt x="1034" y="1131"/>
                    <a:pt x="1735" y="2265"/>
                  </a:cubicBezTo>
                  <a:cubicBezTo>
                    <a:pt x="2135" y="2899"/>
                    <a:pt x="2702" y="3333"/>
                    <a:pt x="3169" y="3900"/>
                  </a:cubicBezTo>
                  <a:cubicBezTo>
                    <a:pt x="3203" y="3933"/>
                    <a:pt x="3269" y="3966"/>
                    <a:pt x="3303" y="4000"/>
                  </a:cubicBezTo>
                  <a:cubicBezTo>
                    <a:pt x="3351" y="4016"/>
                    <a:pt x="3400" y="4023"/>
                    <a:pt x="3448" y="4023"/>
                  </a:cubicBezTo>
                  <a:cubicBezTo>
                    <a:pt x="3702" y="4023"/>
                    <a:pt x="3942" y="3818"/>
                    <a:pt x="3970" y="3566"/>
                  </a:cubicBezTo>
                  <a:cubicBezTo>
                    <a:pt x="3937" y="3466"/>
                    <a:pt x="3903" y="3366"/>
                    <a:pt x="3870" y="3266"/>
                  </a:cubicBezTo>
                  <a:cubicBezTo>
                    <a:pt x="3503" y="2465"/>
                    <a:pt x="2736" y="1932"/>
                    <a:pt x="2636" y="1732"/>
                  </a:cubicBezTo>
                  <a:cubicBezTo>
                    <a:pt x="2235" y="1098"/>
                    <a:pt x="1635" y="664"/>
                    <a:pt x="1135" y="130"/>
                  </a:cubicBezTo>
                  <a:cubicBezTo>
                    <a:pt x="1064" y="42"/>
                    <a:pt x="966" y="1"/>
                    <a:pt x="8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>
              <a:off x="8311154" y="-2571270"/>
              <a:ext cx="97731" cy="171806"/>
            </a:xfrm>
            <a:custGeom>
              <a:rect b="b" l="l" r="r" t="t"/>
              <a:pathLst>
                <a:path extrusionOk="0" h="4365" w="2483">
                  <a:moveTo>
                    <a:pt x="2048" y="0"/>
                  </a:moveTo>
                  <a:cubicBezTo>
                    <a:pt x="1848" y="0"/>
                    <a:pt x="1648" y="134"/>
                    <a:pt x="1581" y="334"/>
                  </a:cubicBezTo>
                  <a:cubicBezTo>
                    <a:pt x="1281" y="934"/>
                    <a:pt x="881" y="1535"/>
                    <a:pt x="781" y="2235"/>
                  </a:cubicBezTo>
                  <a:cubicBezTo>
                    <a:pt x="748" y="2369"/>
                    <a:pt x="681" y="2502"/>
                    <a:pt x="581" y="2602"/>
                  </a:cubicBezTo>
                  <a:cubicBezTo>
                    <a:pt x="247" y="2936"/>
                    <a:pt x="80" y="3369"/>
                    <a:pt x="47" y="3836"/>
                  </a:cubicBezTo>
                  <a:cubicBezTo>
                    <a:pt x="0" y="4142"/>
                    <a:pt x="251" y="4365"/>
                    <a:pt x="508" y="4365"/>
                  </a:cubicBezTo>
                  <a:cubicBezTo>
                    <a:pt x="616" y="4365"/>
                    <a:pt x="726" y="4325"/>
                    <a:pt x="814" y="4237"/>
                  </a:cubicBezTo>
                  <a:cubicBezTo>
                    <a:pt x="1315" y="3803"/>
                    <a:pt x="1348" y="2936"/>
                    <a:pt x="1548" y="2702"/>
                  </a:cubicBezTo>
                  <a:cubicBezTo>
                    <a:pt x="1748" y="2469"/>
                    <a:pt x="1882" y="2202"/>
                    <a:pt x="1982" y="1902"/>
                  </a:cubicBezTo>
                  <a:cubicBezTo>
                    <a:pt x="2015" y="1701"/>
                    <a:pt x="2082" y="1501"/>
                    <a:pt x="2149" y="1335"/>
                  </a:cubicBezTo>
                  <a:cubicBezTo>
                    <a:pt x="2315" y="1034"/>
                    <a:pt x="2415" y="701"/>
                    <a:pt x="2415" y="367"/>
                  </a:cubicBezTo>
                  <a:cubicBezTo>
                    <a:pt x="2482" y="134"/>
                    <a:pt x="2349" y="0"/>
                    <a:pt x="20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idx="1" type="subTitle"/>
          </p:nvPr>
        </p:nvSpPr>
        <p:spPr>
          <a:xfrm flipH="1">
            <a:off x="2441850" y="3232750"/>
            <a:ext cx="4260300" cy="56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/>
          <p:nvPr/>
        </p:nvSpPr>
        <p:spPr>
          <a:xfrm rot="6659670">
            <a:off x="204321" y="-210175"/>
            <a:ext cx="618488" cy="1154226"/>
          </a:xfrm>
          <a:custGeom>
            <a:rect b="b" l="l" r="r" t="t"/>
            <a:pathLst>
              <a:path extrusionOk="0" h="27269" w="14612">
                <a:moveTo>
                  <a:pt x="3537" y="0"/>
                </a:moveTo>
                <a:cubicBezTo>
                  <a:pt x="2636" y="701"/>
                  <a:pt x="2903" y="1401"/>
                  <a:pt x="3270" y="2035"/>
                </a:cubicBezTo>
                <a:cubicBezTo>
                  <a:pt x="5005" y="4870"/>
                  <a:pt x="1" y="7139"/>
                  <a:pt x="3203" y="9640"/>
                </a:cubicBezTo>
                <a:cubicBezTo>
                  <a:pt x="3837" y="10107"/>
                  <a:pt x="5405" y="10941"/>
                  <a:pt x="6839" y="11875"/>
                </a:cubicBezTo>
                <a:cubicBezTo>
                  <a:pt x="8140" y="12776"/>
                  <a:pt x="7073" y="13043"/>
                  <a:pt x="5472" y="15511"/>
                </a:cubicBezTo>
                <a:cubicBezTo>
                  <a:pt x="4504" y="17012"/>
                  <a:pt x="5371" y="17479"/>
                  <a:pt x="8107" y="19281"/>
                </a:cubicBezTo>
                <a:cubicBezTo>
                  <a:pt x="10508" y="20915"/>
                  <a:pt x="11076" y="20715"/>
                  <a:pt x="10408" y="21916"/>
                </a:cubicBezTo>
                <a:cubicBezTo>
                  <a:pt x="8741" y="24951"/>
                  <a:pt x="8374" y="25118"/>
                  <a:pt x="9675" y="26119"/>
                </a:cubicBezTo>
                <a:cubicBezTo>
                  <a:pt x="10809" y="26986"/>
                  <a:pt x="12143" y="27153"/>
                  <a:pt x="13477" y="27253"/>
                </a:cubicBezTo>
                <a:cubicBezTo>
                  <a:pt x="13536" y="27263"/>
                  <a:pt x="13594" y="27268"/>
                  <a:pt x="13652" y="27268"/>
                </a:cubicBezTo>
                <a:cubicBezTo>
                  <a:pt x="14149" y="27268"/>
                  <a:pt x="14581" y="26894"/>
                  <a:pt x="14611" y="26386"/>
                </a:cubicBezTo>
                <a:cubicBezTo>
                  <a:pt x="13277" y="25785"/>
                  <a:pt x="11776" y="25485"/>
                  <a:pt x="10609" y="24418"/>
                </a:cubicBezTo>
                <a:cubicBezTo>
                  <a:pt x="11142" y="23517"/>
                  <a:pt x="11609" y="22683"/>
                  <a:pt x="12110" y="21882"/>
                </a:cubicBezTo>
                <a:cubicBezTo>
                  <a:pt x="14244" y="18513"/>
                  <a:pt x="8040" y="17546"/>
                  <a:pt x="7273" y="15845"/>
                </a:cubicBezTo>
                <a:cubicBezTo>
                  <a:pt x="9708" y="12542"/>
                  <a:pt x="10575" y="11975"/>
                  <a:pt x="8841" y="10408"/>
                </a:cubicBezTo>
                <a:cubicBezTo>
                  <a:pt x="7807" y="9507"/>
                  <a:pt x="6439" y="8873"/>
                  <a:pt x="5472" y="8239"/>
                </a:cubicBezTo>
                <a:cubicBezTo>
                  <a:pt x="2770" y="6538"/>
                  <a:pt x="5505" y="6405"/>
                  <a:pt x="5772" y="3769"/>
                </a:cubicBezTo>
                <a:cubicBezTo>
                  <a:pt x="5939" y="1901"/>
                  <a:pt x="4538" y="1101"/>
                  <a:pt x="353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3"/>
          <p:cNvSpPr/>
          <p:nvPr/>
        </p:nvSpPr>
        <p:spPr>
          <a:xfrm rot="2128360">
            <a:off x="7285834" y="-485706"/>
            <a:ext cx="2211381" cy="1550525"/>
          </a:xfrm>
          <a:custGeom>
            <a:rect b="b" l="l" r="r" t="t"/>
            <a:pathLst>
              <a:path extrusionOk="0" h="7892" w="11256">
                <a:moveTo>
                  <a:pt x="9187" y="0"/>
                </a:moveTo>
                <a:cubicBezTo>
                  <a:pt x="8447" y="0"/>
                  <a:pt x="7620" y="414"/>
                  <a:pt x="7080" y="767"/>
                </a:cubicBezTo>
                <a:cubicBezTo>
                  <a:pt x="6950" y="850"/>
                  <a:pt x="6827" y="941"/>
                  <a:pt x="6705" y="1038"/>
                </a:cubicBezTo>
                <a:cubicBezTo>
                  <a:pt x="6447" y="821"/>
                  <a:pt x="6077" y="738"/>
                  <a:pt x="5668" y="738"/>
                </a:cubicBezTo>
                <a:cubicBezTo>
                  <a:pt x="5642" y="738"/>
                  <a:pt x="5616" y="738"/>
                  <a:pt x="5591" y="739"/>
                </a:cubicBezTo>
                <a:cubicBezTo>
                  <a:pt x="5367" y="676"/>
                  <a:pt x="5138" y="645"/>
                  <a:pt x="4908" y="645"/>
                </a:cubicBezTo>
                <a:cubicBezTo>
                  <a:pt x="4622" y="645"/>
                  <a:pt x="4337" y="693"/>
                  <a:pt x="4065" y="789"/>
                </a:cubicBezTo>
                <a:cubicBezTo>
                  <a:pt x="2569" y="1290"/>
                  <a:pt x="1184" y="2841"/>
                  <a:pt x="610" y="4280"/>
                </a:cubicBezTo>
                <a:cubicBezTo>
                  <a:pt x="553" y="4424"/>
                  <a:pt x="509" y="4568"/>
                  <a:pt x="477" y="4720"/>
                </a:cubicBezTo>
                <a:cubicBezTo>
                  <a:pt x="387" y="4918"/>
                  <a:pt x="311" y="5117"/>
                  <a:pt x="246" y="5315"/>
                </a:cubicBezTo>
                <a:cubicBezTo>
                  <a:pt x="1" y="6058"/>
                  <a:pt x="106" y="7042"/>
                  <a:pt x="758" y="7543"/>
                </a:cubicBezTo>
                <a:cubicBezTo>
                  <a:pt x="1082" y="7795"/>
                  <a:pt x="1437" y="7891"/>
                  <a:pt x="1800" y="7891"/>
                </a:cubicBezTo>
                <a:cubicBezTo>
                  <a:pt x="2332" y="7891"/>
                  <a:pt x="2881" y="7682"/>
                  <a:pt x="3373" y="7446"/>
                </a:cubicBezTo>
                <a:cubicBezTo>
                  <a:pt x="3928" y="7172"/>
                  <a:pt x="4440" y="6826"/>
                  <a:pt x="4898" y="6408"/>
                </a:cubicBezTo>
                <a:cubicBezTo>
                  <a:pt x="5103" y="6519"/>
                  <a:pt x="5340" y="6563"/>
                  <a:pt x="5585" y="6563"/>
                </a:cubicBezTo>
                <a:cubicBezTo>
                  <a:pt x="5933" y="6563"/>
                  <a:pt x="6295" y="6473"/>
                  <a:pt x="6597" y="6361"/>
                </a:cubicBezTo>
                <a:cubicBezTo>
                  <a:pt x="8324" y="5708"/>
                  <a:pt x="10152" y="4309"/>
                  <a:pt x="10881" y="2585"/>
                </a:cubicBezTo>
                <a:cubicBezTo>
                  <a:pt x="11256" y="1691"/>
                  <a:pt x="10960" y="872"/>
                  <a:pt x="10343" y="450"/>
                </a:cubicBezTo>
                <a:cubicBezTo>
                  <a:pt x="10174" y="299"/>
                  <a:pt x="9979" y="183"/>
                  <a:pt x="9770" y="104"/>
                </a:cubicBezTo>
                <a:cubicBezTo>
                  <a:pt x="9587" y="32"/>
                  <a:pt x="9390" y="0"/>
                  <a:pt x="918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0" name="Google Shape;130;p13"/>
          <p:cNvGrpSpPr/>
          <p:nvPr/>
        </p:nvGrpSpPr>
        <p:grpSpPr>
          <a:xfrm rot="1166297">
            <a:off x="8402633" y="4358044"/>
            <a:ext cx="493557" cy="888273"/>
            <a:chOff x="7950625" y="-2980250"/>
            <a:chExt cx="542263" cy="975931"/>
          </a:xfrm>
        </p:grpSpPr>
        <p:sp>
          <p:nvSpPr>
            <p:cNvPr id="131" name="Google Shape;131;p13"/>
            <p:cNvSpPr/>
            <p:nvPr/>
          </p:nvSpPr>
          <p:spPr>
            <a:xfrm>
              <a:off x="7950625" y="-2980250"/>
              <a:ext cx="542263" cy="975931"/>
            </a:xfrm>
            <a:custGeom>
              <a:rect b="b" l="l" r="r" t="t"/>
              <a:pathLst>
                <a:path extrusionOk="0" h="24795" w="13777">
                  <a:moveTo>
                    <a:pt x="5965" y="836"/>
                  </a:moveTo>
                  <a:cubicBezTo>
                    <a:pt x="6108" y="836"/>
                    <a:pt x="6214" y="1035"/>
                    <a:pt x="6338" y="1085"/>
                  </a:cubicBezTo>
                  <a:cubicBezTo>
                    <a:pt x="6672" y="1285"/>
                    <a:pt x="6939" y="1618"/>
                    <a:pt x="7039" y="1985"/>
                  </a:cubicBezTo>
                  <a:cubicBezTo>
                    <a:pt x="7372" y="2919"/>
                    <a:pt x="7372" y="2319"/>
                    <a:pt x="7906" y="4287"/>
                  </a:cubicBezTo>
                  <a:cubicBezTo>
                    <a:pt x="9441" y="10158"/>
                    <a:pt x="8406" y="6488"/>
                    <a:pt x="9274" y="9991"/>
                  </a:cubicBezTo>
                  <a:cubicBezTo>
                    <a:pt x="9381" y="10355"/>
                    <a:pt x="9639" y="10568"/>
                    <a:pt x="9889" y="10568"/>
                  </a:cubicBezTo>
                  <a:cubicBezTo>
                    <a:pt x="10029" y="10568"/>
                    <a:pt x="10167" y="10501"/>
                    <a:pt x="10274" y="10358"/>
                  </a:cubicBezTo>
                  <a:cubicBezTo>
                    <a:pt x="10375" y="10191"/>
                    <a:pt x="10508" y="10091"/>
                    <a:pt x="10641" y="9958"/>
                  </a:cubicBezTo>
                  <a:cubicBezTo>
                    <a:pt x="11108" y="9591"/>
                    <a:pt x="11108" y="9224"/>
                    <a:pt x="12142" y="8523"/>
                  </a:cubicBezTo>
                  <a:cubicBezTo>
                    <a:pt x="12209" y="8457"/>
                    <a:pt x="12276" y="8423"/>
                    <a:pt x="12343" y="8390"/>
                  </a:cubicBezTo>
                  <a:cubicBezTo>
                    <a:pt x="12366" y="8384"/>
                    <a:pt x="12390" y="8381"/>
                    <a:pt x="12413" y="8381"/>
                  </a:cubicBezTo>
                  <a:cubicBezTo>
                    <a:pt x="12520" y="8381"/>
                    <a:pt x="12615" y="8441"/>
                    <a:pt x="12643" y="8523"/>
                  </a:cubicBezTo>
                  <a:cubicBezTo>
                    <a:pt x="12710" y="8690"/>
                    <a:pt x="12743" y="8857"/>
                    <a:pt x="12743" y="9024"/>
                  </a:cubicBezTo>
                  <a:cubicBezTo>
                    <a:pt x="12776" y="11425"/>
                    <a:pt x="12576" y="10758"/>
                    <a:pt x="11876" y="12993"/>
                  </a:cubicBezTo>
                  <a:cubicBezTo>
                    <a:pt x="11675" y="13560"/>
                    <a:pt x="11342" y="14027"/>
                    <a:pt x="11175" y="14561"/>
                  </a:cubicBezTo>
                  <a:cubicBezTo>
                    <a:pt x="10608" y="15295"/>
                    <a:pt x="10375" y="16195"/>
                    <a:pt x="9774" y="16896"/>
                  </a:cubicBezTo>
                  <a:cubicBezTo>
                    <a:pt x="9474" y="17363"/>
                    <a:pt x="9140" y="17830"/>
                    <a:pt x="8873" y="18297"/>
                  </a:cubicBezTo>
                  <a:cubicBezTo>
                    <a:pt x="8840" y="18230"/>
                    <a:pt x="8807" y="18130"/>
                    <a:pt x="8807" y="18030"/>
                  </a:cubicBezTo>
                  <a:cubicBezTo>
                    <a:pt x="8740" y="17696"/>
                    <a:pt x="8673" y="17363"/>
                    <a:pt x="8673" y="16996"/>
                  </a:cubicBezTo>
                  <a:cubicBezTo>
                    <a:pt x="8673" y="16029"/>
                    <a:pt x="8573" y="15061"/>
                    <a:pt x="8406" y="14094"/>
                  </a:cubicBezTo>
                  <a:cubicBezTo>
                    <a:pt x="7806" y="10825"/>
                    <a:pt x="8240" y="11259"/>
                    <a:pt x="7606" y="8823"/>
                  </a:cubicBezTo>
                  <a:cubicBezTo>
                    <a:pt x="7539" y="8190"/>
                    <a:pt x="7372" y="7589"/>
                    <a:pt x="7172" y="6989"/>
                  </a:cubicBezTo>
                  <a:cubicBezTo>
                    <a:pt x="7072" y="6322"/>
                    <a:pt x="6939" y="5655"/>
                    <a:pt x="6739" y="4987"/>
                  </a:cubicBezTo>
                  <a:cubicBezTo>
                    <a:pt x="6739" y="4620"/>
                    <a:pt x="6639" y="4287"/>
                    <a:pt x="6472" y="3953"/>
                  </a:cubicBezTo>
                  <a:cubicBezTo>
                    <a:pt x="6438" y="3586"/>
                    <a:pt x="6372" y="3219"/>
                    <a:pt x="6272" y="2853"/>
                  </a:cubicBezTo>
                  <a:cubicBezTo>
                    <a:pt x="6172" y="2452"/>
                    <a:pt x="6071" y="2085"/>
                    <a:pt x="5971" y="1652"/>
                  </a:cubicBezTo>
                  <a:cubicBezTo>
                    <a:pt x="5971" y="1585"/>
                    <a:pt x="5905" y="1518"/>
                    <a:pt x="5905" y="1418"/>
                  </a:cubicBezTo>
                  <a:cubicBezTo>
                    <a:pt x="5871" y="1251"/>
                    <a:pt x="5838" y="1085"/>
                    <a:pt x="5805" y="918"/>
                  </a:cubicBezTo>
                  <a:cubicBezTo>
                    <a:pt x="5864" y="859"/>
                    <a:pt x="5916" y="836"/>
                    <a:pt x="5965" y="836"/>
                  </a:cubicBezTo>
                  <a:close/>
                  <a:moveTo>
                    <a:pt x="5238" y="1485"/>
                  </a:moveTo>
                  <a:cubicBezTo>
                    <a:pt x="5371" y="1518"/>
                    <a:pt x="5304" y="1652"/>
                    <a:pt x="5338" y="1718"/>
                  </a:cubicBezTo>
                  <a:cubicBezTo>
                    <a:pt x="5338" y="1785"/>
                    <a:pt x="5371" y="1885"/>
                    <a:pt x="5371" y="1952"/>
                  </a:cubicBezTo>
                  <a:cubicBezTo>
                    <a:pt x="5838" y="4053"/>
                    <a:pt x="5604" y="3887"/>
                    <a:pt x="5838" y="4554"/>
                  </a:cubicBezTo>
                  <a:cubicBezTo>
                    <a:pt x="5971" y="5121"/>
                    <a:pt x="6071" y="5655"/>
                    <a:pt x="6172" y="6222"/>
                  </a:cubicBezTo>
                  <a:cubicBezTo>
                    <a:pt x="6372" y="6889"/>
                    <a:pt x="6538" y="7556"/>
                    <a:pt x="6639" y="8256"/>
                  </a:cubicBezTo>
                  <a:cubicBezTo>
                    <a:pt x="6772" y="9124"/>
                    <a:pt x="7039" y="9958"/>
                    <a:pt x="7072" y="10858"/>
                  </a:cubicBezTo>
                  <a:cubicBezTo>
                    <a:pt x="7106" y="11125"/>
                    <a:pt x="7172" y="11425"/>
                    <a:pt x="7239" y="11692"/>
                  </a:cubicBezTo>
                  <a:cubicBezTo>
                    <a:pt x="7339" y="12326"/>
                    <a:pt x="7339" y="12993"/>
                    <a:pt x="7406" y="13627"/>
                  </a:cubicBezTo>
                  <a:cubicBezTo>
                    <a:pt x="7973" y="18764"/>
                    <a:pt x="8006" y="18097"/>
                    <a:pt x="7839" y="18897"/>
                  </a:cubicBezTo>
                  <a:cubicBezTo>
                    <a:pt x="7439" y="18797"/>
                    <a:pt x="7072" y="18864"/>
                    <a:pt x="6839" y="18497"/>
                  </a:cubicBezTo>
                  <a:cubicBezTo>
                    <a:pt x="6372" y="18197"/>
                    <a:pt x="5905" y="17930"/>
                    <a:pt x="5404" y="17696"/>
                  </a:cubicBezTo>
                  <a:cubicBezTo>
                    <a:pt x="5171" y="17630"/>
                    <a:pt x="4971" y="17496"/>
                    <a:pt x="4837" y="17330"/>
                  </a:cubicBezTo>
                  <a:cubicBezTo>
                    <a:pt x="4404" y="16829"/>
                    <a:pt x="3903" y="16629"/>
                    <a:pt x="3703" y="16162"/>
                  </a:cubicBezTo>
                  <a:cubicBezTo>
                    <a:pt x="3403" y="15562"/>
                    <a:pt x="1802" y="14094"/>
                    <a:pt x="1301" y="12326"/>
                  </a:cubicBezTo>
                  <a:cubicBezTo>
                    <a:pt x="1068" y="11859"/>
                    <a:pt x="934" y="11359"/>
                    <a:pt x="901" y="10825"/>
                  </a:cubicBezTo>
                  <a:cubicBezTo>
                    <a:pt x="868" y="10525"/>
                    <a:pt x="901" y="10491"/>
                    <a:pt x="1135" y="10158"/>
                  </a:cubicBezTo>
                  <a:cubicBezTo>
                    <a:pt x="1535" y="10158"/>
                    <a:pt x="1935" y="10224"/>
                    <a:pt x="2302" y="10391"/>
                  </a:cubicBezTo>
                  <a:cubicBezTo>
                    <a:pt x="3503" y="10958"/>
                    <a:pt x="4003" y="11559"/>
                    <a:pt x="4704" y="11726"/>
                  </a:cubicBezTo>
                  <a:cubicBezTo>
                    <a:pt x="4738" y="11731"/>
                    <a:pt x="4773" y="11734"/>
                    <a:pt x="4806" y="11734"/>
                  </a:cubicBezTo>
                  <a:cubicBezTo>
                    <a:pt x="5159" y="11734"/>
                    <a:pt x="5435" y="11424"/>
                    <a:pt x="5404" y="11058"/>
                  </a:cubicBezTo>
                  <a:cubicBezTo>
                    <a:pt x="5371" y="10992"/>
                    <a:pt x="5338" y="10925"/>
                    <a:pt x="5338" y="10825"/>
                  </a:cubicBezTo>
                  <a:cubicBezTo>
                    <a:pt x="5271" y="10425"/>
                    <a:pt x="5071" y="10058"/>
                    <a:pt x="5037" y="9657"/>
                  </a:cubicBezTo>
                  <a:cubicBezTo>
                    <a:pt x="5004" y="9257"/>
                    <a:pt x="4904" y="8857"/>
                    <a:pt x="4804" y="8490"/>
                  </a:cubicBezTo>
                  <a:cubicBezTo>
                    <a:pt x="4537" y="7456"/>
                    <a:pt x="4437" y="6422"/>
                    <a:pt x="4470" y="5354"/>
                  </a:cubicBezTo>
                  <a:cubicBezTo>
                    <a:pt x="4437" y="4787"/>
                    <a:pt x="4504" y="4187"/>
                    <a:pt x="4537" y="3586"/>
                  </a:cubicBezTo>
                  <a:cubicBezTo>
                    <a:pt x="4537" y="3453"/>
                    <a:pt x="4771" y="2619"/>
                    <a:pt x="4904" y="1985"/>
                  </a:cubicBezTo>
                  <a:cubicBezTo>
                    <a:pt x="4937" y="1785"/>
                    <a:pt x="5037" y="1585"/>
                    <a:pt x="5238" y="1485"/>
                  </a:cubicBezTo>
                  <a:close/>
                  <a:moveTo>
                    <a:pt x="5999" y="0"/>
                  </a:moveTo>
                  <a:cubicBezTo>
                    <a:pt x="5607" y="0"/>
                    <a:pt x="5214" y="135"/>
                    <a:pt x="4937" y="384"/>
                  </a:cubicBezTo>
                  <a:cubicBezTo>
                    <a:pt x="4670" y="618"/>
                    <a:pt x="4470" y="918"/>
                    <a:pt x="4337" y="1251"/>
                  </a:cubicBezTo>
                  <a:cubicBezTo>
                    <a:pt x="3536" y="3253"/>
                    <a:pt x="4003" y="3453"/>
                    <a:pt x="3670" y="4087"/>
                  </a:cubicBezTo>
                  <a:cubicBezTo>
                    <a:pt x="3636" y="4220"/>
                    <a:pt x="3603" y="4320"/>
                    <a:pt x="3636" y="4454"/>
                  </a:cubicBezTo>
                  <a:cubicBezTo>
                    <a:pt x="3770" y="4887"/>
                    <a:pt x="3570" y="4854"/>
                    <a:pt x="3570" y="5488"/>
                  </a:cubicBezTo>
                  <a:cubicBezTo>
                    <a:pt x="3536" y="6555"/>
                    <a:pt x="3670" y="7623"/>
                    <a:pt x="4003" y="8623"/>
                  </a:cubicBezTo>
                  <a:cubicBezTo>
                    <a:pt x="4037" y="9257"/>
                    <a:pt x="4203" y="9858"/>
                    <a:pt x="4437" y="10425"/>
                  </a:cubicBezTo>
                  <a:cubicBezTo>
                    <a:pt x="4470" y="10525"/>
                    <a:pt x="4470" y="10625"/>
                    <a:pt x="4437" y="10758"/>
                  </a:cubicBezTo>
                  <a:cubicBezTo>
                    <a:pt x="4070" y="10558"/>
                    <a:pt x="3703" y="10325"/>
                    <a:pt x="3370" y="10058"/>
                  </a:cubicBezTo>
                  <a:cubicBezTo>
                    <a:pt x="2903" y="9657"/>
                    <a:pt x="2369" y="9424"/>
                    <a:pt x="1768" y="9324"/>
                  </a:cubicBezTo>
                  <a:cubicBezTo>
                    <a:pt x="1683" y="9308"/>
                    <a:pt x="1590" y="9300"/>
                    <a:pt x="1493" y="9300"/>
                  </a:cubicBezTo>
                  <a:cubicBezTo>
                    <a:pt x="986" y="9300"/>
                    <a:pt x="385" y="9505"/>
                    <a:pt x="301" y="9757"/>
                  </a:cubicBezTo>
                  <a:cubicBezTo>
                    <a:pt x="167" y="10024"/>
                    <a:pt x="67" y="10325"/>
                    <a:pt x="34" y="10625"/>
                  </a:cubicBezTo>
                  <a:cubicBezTo>
                    <a:pt x="0" y="11092"/>
                    <a:pt x="101" y="11592"/>
                    <a:pt x="301" y="12026"/>
                  </a:cubicBezTo>
                  <a:cubicBezTo>
                    <a:pt x="401" y="12459"/>
                    <a:pt x="634" y="12893"/>
                    <a:pt x="934" y="13260"/>
                  </a:cubicBezTo>
                  <a:cubicBezTo>
                    <a:pt x="1168" y="13960"/>
                    <a:pt x="1568" y="14561"/>
                    <a:pt x="2035" y="15095"/>
                  </a:cubicBezTo>
                  <a:cubicBezTo>
                    <a:pt x="2369" y="15428"/>
                    <a:pt x="2202" y="15562"/>
                    <a:pt x="2936" y="16362"/>
                  </a:cubicBezTo>
                  <a:cubicBezTo>
                    <a:pt x="3169" y="16629"/>
                    <a:pt x="3470" y="16863"/>
                    <a:pt x="3703" y="17163"/>
                  </a:cubicBezTo>
                  <a:cubicBezTo>
                    <a:pt x="4170" y="17663"/>
                    <a:pt x="4704" y="18130"/>
                    <a:pt x="5304" y="18497"/>
                  </a:cubicBezTo>
                  <a:cubicBezTo>
                    <a:pt x="5604" y="18564"/>
                    <a:pt x="5905" y="18731"/>
                    <a:pt x="6071" y="18964"/>
                  </a:cubicBezTo>
                  <a:cubicBezTo>
                    <a:pt x="6172" y="19064"/>
                    <a:pt x="6272" y="19131"/>
                    <a:pt x="6372" y="19164"/>
                  </a:cubicBezTo>
                  <a:cubicBezTo>
                    <a:pt x="6772" y="19431"/>
                    <a:pt x="7172" y="19665"/>
                    <a:pt x="7606" y="19865"/>
                  </a:cubicBezTo>
                  <a:cubicBezTo>
                    <a:pt x="7673" y="19898"/>
                    <a:pt x="7706" y="19931"/>
                    <a:pt x="7739" y="19998"/>
                  </a:cubicBezTo>
                  <a:cubicBezTo>
                    <a:pt x="7773" y="20365"/>
                    <a:pt x="7839" y="20799"/>
                    <a:pt x="7839" y="21199"/>
                  </a:cubicBezTo>
                  <a:cubicBezTo>
                    <a:pt x="7839" y="21899"/>
                    <a:pt x="7739" y="23634"/>
                    <a:pt x="7973" y="24568"/>
                  </a:cubicBezTo>
                  <a:cubicBezTo>
                    <a:pt x="7994" y="24713"/>
                    <a:pt x="8131" y="24794"/>
                    <a:pt x="8263" y="24794"/>
                  </a:cubicBezTo>
                  <a:cubicBezTo>
                    <a:pt x="8344" y="24794"/>
                    <a:pt x="8423" y="24764"/>
                    <a:pt x="8473" y="24701"/>
                  </a:cubicBezTo>
                  <a:cubicBezTo>
                    <a:pt x="8940" y="24101"/>
                    <a:pt x="8707" y="24034"/>
                    <a:pt x="8840" y="23300"/>
                  </a:cubicBezTo>
                  <a:cubicBezTo>
                    <a:pt x="8940" y="22133"/>
                    <a:pt x="8974" y="20965"/>
                    <a:pt x="8940" y="19798"/>
                  </a:cubicBezTo>
                  <a:cubicBezTo>
                    <a:pt x="9240" y="19531"/>
                    <a:pt x="9474" y="19231"/>
                    <a:pt x="9674" y="18864"/>
                  </a:cubicBezTo>
                  <a:cubicBezTo>
                    <a:pt x="9707" y="18731"/>
                    <a:pt x="9774" y="18630"/>
                    <a:pt x="9874" y="18530"/>
                  </a:cubicBezTo>
                  <a:cubicBezTo>
                    <a:pt x="10108" y="18297"/>
                    <a:pt x="10308" y="18030"/>
                    <a:pt x="10475" y="17696"/>
                  </a:cubicBezTo>
                  <a:cubicBezTo>
                    <a:pt x="10775" y="17229"/>
                    <a:pt x="11409" y="16462"/>
                    <a:pt x="11675" y="15929"/>
                  </a:cubicBezTo>
                  <a:cubicBezTo>
                    <a:pt x="11809" y="15595"/>
                    <a:pt x="12409" y="14628"/>
                    <a:pt x="12609" y="14127"/>
                  </a:cubicBezTo>
                  <a:cubicBezTo>
                    <a:pt x="12743" y="13794"/>
                    <a:pt x="12810" y="13427"/>
                    <a:pt x="12943" y="13093"/>
                  </a:cubicBezTo>
                  <a:cubicBezTo>
                    <a:pt x="13277" y="12426"/>
                    <a:pt x="13477" y="11692"/>
                    <a:pt x="13543" y="10958"/>
                  </a:cubicBezTo>
                  <a:cubicBezTo>
                    <a:pt x="13577" y="10525"/>
                    <a:pt x="13777" y="10825"/>
                    <a:pt x="13744" y="9190"/>
                  </a:cubicBezTo>
                  <a:cubicBezTo>
                    <a:pt x="13714" y="8086"/>
                    <a:pt x="13097" y="7463"/>
                    <a:pt x="12585" y="7463"/>
                  </a:cubicBezTo>
                  <a:cubicBezTo>
                    <a:pt x="12525" y="7463"/>
                    <a:pt x="12466" y="7472"/>
                    <a:pt x="12409" y="7489"/>
                  </a:cubicBezTo>
                  <a:cubicBezTo>
                    <a:pt x="10708" y="8023"/>
                    <a:pt x="10641" y="8690"/>
                    <a:pt x="10041" y="9190"/>
                  </a:cubicBezTo>
                  <a:cubicBezTo>
                    <a:pt x="9841" y="8290"/>
                    <a:pt x="9774" y="7990"/>
                    <a:pt x="9607" y="7489"/>
                  </a:cubicBezTo>
                  <a:cubicBezTo>
                    <a:pt x="9541" y="7356"/>
                    <a:pt x="9507" y="7222"/>
                    <a:pt x="9474" y="7056"/>
                  </a:cubicBezTo>
                  <a:cubicBezTo>
                    <a:pt x="9407" y="6555"/>
                    <a:pt x="9307" y="6021"/>
                    <a:pt x="9174" y="5521"/>
                  </a:cubicBezTo>
                  <a:cubicBezTo>
                    <a:pt x="8974" y="5021"/>
                    <a:pt x="8840" y="4554"/>
                    <a:pt x="8773" y="4020"/>
                  </a:cubicBezTo>
                  <a:cubicBezTo>
                    <a:pt x="8373" y="2452"/>
                    <a:pt x="7673" y="1752"/>
                    <a:pt x="7506" y="1318"/>
                  </a:cubicBezTo>
                  <a:cubicBezTo>
                    <a:pt x="7272" y="884"/>
                    <a:pt x="6972" y="518"/>
                    <a:pt x="6605" y="251"/>
                  </a:cubicBezTo>
                  <a:cubicBezTo>
                    <a:pt x="6572" y="184"/>
                    <a:pt x="6505" y="151"/>
                    <a:pt x="6472" y="117"/>
                  </a:cubicBezTo>
                  <a:cubicBezTo>
                    <a:pt x="6405" y="84"/>
                    <a:pt x="6338" y="51"/>
                    <a:pt x="6238" y="17"/>
                  </a:cubicBezTo>
                  <a:cubicBezTo>
                    <a:pt x="6159" y="6"/>
                    <a:pt x="6079" y="0"/>
                    <a:pt x="59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3"/>
            <p:cNvSpPr/>
            <p:nvPr/>
          </p:nvSpPr>
          <p:spPr>
            <a:xfrm>
              <a:off x="8038593" y="-2494992"/>
              <a:ext cx="156259" cy="158385"/>
            </a:xfrm>
            <a:custGeom>
              <a:rect b="b" l="l" r="r" t="t"/>
              <a:pathLst>
                <a:path extrusionOk="0" h="4024" w="3970">
                  <a:moveTo>
                    <a:pt x="869" y="1"/>
                  </a:moveTo>
                  <a:cubicBezTo>
                    <a:pt x="782" y="1"/>
                    <a:pt x="697" y="34"/>
                    <a:pt x="634" y="97"/>
                  </a:cubicBezTo>
                  <a:cubicBezTo>
                    <a:pt x="0" y="531"/>
                    <a:pt x="1034" y="1131"/>
                    <a:pt x="1735" y="2265"/>
                  </a:cubicBezTo>
                  <a:cubicBezTo>
                    <a:pt x="2135" y="2899"/>
                    <a:pt x="2702" y="3333"/>
                    <a:pt x="3169" y="3900"/>
                  </a:cubicBezTo>
                  <a:cubicBezTo>
                    <a:pt x="3203" y="3933"/>
                    <a:pt x="3269" y="3966"/>
                    <a:pt x="3303" y="4000"/>
                  </a:cubicBezTo>
                  <a:cubicBezTo>
                    <a:pt x="3351" y="4016"/>
                    <a:pt x="3400" y="4023"/>
                    <a:pt x="3448" y="4023"/>
                  </a:cubicBezTo>
                  <a:cubicBezTo>
                    <a:pt x="3702" y="4023"/>
                    <a:pt x="3942" y="3818"/>
                    <a:pt x="3970" y="3566"/>
                  </a:cubicBezTo>
                  <a:cubicBezTo>
                    <a:pt x="3937" y="3466"/>
                    <a:pt x="3903" y="3366"/>
                    <a:pt x="3870" y="3266"/>
                  </a:cubicBezTo>
                  <a:cubicBezTo>
                    <a:pt x="3503" y="2465"/>
                    <a:pt x="2736" y="1932"/>
                    <a:pt x="2636" y="1732"/>
                  </a:cubicBezTo>
                  <a:cubicBezTo>
                    <a:pt x="2235" y="1098"/>
                    <a:pt x="1635" y="664"/>
                    <a:pt x="1135" y="130"/>
                  </a:cubicBezTo>
                  <a:cubicBezTo>
                    <a:pt x="1064" y="42"/>
                    <a:pt x="966" y="1"/>
                    <a:pt x="8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3"/>
            <p:cNvSpPr/>
            <p:nvPr/>
          </p:nvSpPr>
          <p:spPr>
            <a:xfrm>
              <a:off x="8311154" y="-2571270"/>
              <a:ext cx="97731" cy="171806"/>
            </a:xfrm>
            <a:custGeom>
              <a:rect b="b" l="l" r="r" t="t"/>
              <a:pathLst>
                <a:path extrusionOk="0" h="4365" w="2483">
                  <a:moveTo>
                    <a:pt x="2048" y="0"/>
                  </a:moveTo>
                  <a:cubicBezTo>
                    <a:pt x="1848" y="0"/>
                    <a:pt x="1648" y="134"/>
                    <a:pt x="1581" y="334"/>
                  </a:cubicBezTo>
                  <a:cubicBezTo>
                    <a:pt x="1281" y="934"/>
                    <a:pt x="881" y="1535"/>
                    <a:pt x="781" y="2235"/>
                  </a:cubicBezTo>
                  <a:cubicBezTo>
                    <a:pt x="748" y="2369"/>
                    <a:pt x="681" y="2502"/>
                    <a:pt x="581" y="2602"/>
                  </a:cubicBezTo>
                  <a:cubicBezTo>
                    <a:pt x="247" y="2936"/>
                    <a:pt x="80" y="3369"/>
                    <a:pt x="47" y="3836"/>
                  </a:cubicBezTo>
                  <a:cubicBezTo>
                    <a:pt x="0" y="4142"/>
                    <a:pt x="251" y="4365"/>
                    <a:pt x="508" y="4365"/>
                  </a:cubicBezTo>
                  <a:cubicBezTo>
                    <a:pt x="616" y="4365"/>
                    <a:pt x="726" y="4325"/>
                    <a:pt x="814" y="4237"/>
                  </a:cubicBezTo>
                  <a:cubicBezTo>
                    <a:pt x="1315" y="3803"/>
                    <a:pt x="1348" y="2936"/>
                    <a:pt x="1548" y="2702"/>
                  </a:cubicBezTo>
                  <a:cubicBezTo>
                    <a:pt x="1748" y="2469"/>
                    <a:pt x="1882" y="2202"/>
                    <a:pt x="1982" y="1902"/>
                  </a:cubicBezTo>
                  <a:cubicBezTo>
                    <a:pt x="2015" y="1701"/>
                    <a:pt x="2082" y="1501"/>
                    <a:pt x="2149" y="1335"/>
                  </a:cubicBezTo>
                  <a:cubicBezTo>
                    <a:pt x="2315" y="1034"/>
                    <a:pt x="2415" y="701"/>
                    <a:pt x="2415" y="367"/>
                  </a:cubicBezTo>
                  <a:cubicBezTo>
                    <a:pt x="2482" y="134"/>
                    <a:pt x="2349" y="0"/>
                    <a:pt x="20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4" name="Google Shape;134;p13"/>
          <p:cNvGrpSpPr/>
          <p:nvPr/>
        </p:nvGrpSpPr>
        <p:grpSpPr>
          <a:xfrm rot="-1258672">
            <a:off x="107043" y="4397591"/>
            <a:ext cx="644719" cy="574921"/>
            <a:chOff x="7183013" y="-2066801"/>
            <a:chExt cx="644732" cy="574933"/>
          </a:xfrm>
        </p:grpSpPr>
        <p:sp>
          <p:nvSpPr>
            <p:cNvPr id="135" name="Google Shape;135;p13"/>
            <p:cNvSpPr/>
            <p:nvPr/>
          </p:nvSpPr>
          <p:spPr>
            <a:xfrm>
              <a:off x="7183013" y="-2066801"/>
              <a:ext cx="644732" cy="574933"/>
            </a:xfrm>
            <a:custGeom>
              <a:rect b="b" l="l" r="r" t="t"/>
              <a:pathLst>
                <a:path extrusionOk="0" h="15230" w="17079">
                  <a:moveTo>
                    <a:pt x="7917" y="1"/>
                  </a:moveTo>
                  <a:cubicBezTo>
                    <a:pt x="7205" y="1"/>
                    <a:pt x="6500" y="302"/>
                    <a:pt x="5971" y="986"/>
                  </a:cubicBezTo>
                  <a:cubicBezTo>
                    <a:pt x="5471" y="1553"/>
                    <a:pt x="5170" y="2253"/>
                    <a:pt x="5104" y="2987"/>
                  </a:cubicBezTo>
                  <a:cubicBezTo>
                    <a:pt x="5070" y="3154"/>
                    <a:pt x="5004" y="3287"/>
                    <a:pt x="4904" y="3454"/>
                  </a:cubicBezTo>
                  <a:cubicBezTo>
                    <a:pt x="4256" y="3394"/>
                    <a:pt x="3665" y="3317"/>
                    <a:pt x="3135" y="3317"/>
                  </a:cubicBezTo>
                  <a:cubicBezTo>
                    <a:pt x="2188" y="3317"/>
                    <a:pt x="1435" y="3562"/>
                    <a:pt x="901" y="4588"/>
                  </a:cubicBezTo>
                  <a:cubicBezTo>
                    <a:pt x="0" y="6323"/>
                    <a:pt x="801" y="6456"/>
                    <a:pt x="1101" y="7624"/>
                  </a:cubicBezTo>
                  <a:cubicBezTo>
                    <a:pt x="1368" y="8658"/>
                    <a:pt x="2168" y="9091"/>
                    <a:pt x="3069" y="9659"/>
                  </a:cubicBezTo>
                  <a:cubicBezTo>
                    <a:pt x="2902" y="9992"/>
                    <a:pt x="2702" y="10226"/>
                    <a:pt x="2569" y="10492"/>
                  </a:cubicBezTo>
                  <a:cubicBezTo>
                    <a:pt x="1668" y="12194"/>
                    <a:pt x="2835" y="14295"/>
                    <a:pt x="4603" y="14462"/>
                  </a:cubicBezTo>
                  <a:cubicBezTo>
                    <a:pt x="4792" y="14481"/>
                    <a:pt x="4967" y="14490"/>
                    <a:pt x="5132" y="14490"/>
                  </a:cubicBezTo>
                  <a:cubicBezTo>
                    <a:pt x="6431" y="14490"/>
                    <a:pt x="7096" y="13930"/>
                    <a:pt x="8339" y="13161"/>
                  </a:cubicBezTo>
                  <a:cubicBezTo>
                    <a:pt x="8906" y="14095"/>
                    <a:pt x="9307" y="15229"/>
                    <a:pt x="11175" y="15229"/>
                  </a:cubicBezTo>
                  <a:cubicBezTo>
                    <a:pt x="11442" y="15229"/>
                    <a:pt x="11708" y="15129"/>
                    <a:pt x="11909" y="14962"/>
                  </a:cubicBezTo>
                  <a:cubicBezTo>
                    <a:pt x="12642" y="14395"/>
                    <a:pt x="13243" y="13761"/>
                    <a:pt x="13243" y="12761"/>
                  </a:cubicBezTo>
                  <a:cubicBezTo>
                    <a:pt x="13243" y="12127"/>
                    <a:pt x="13310" y="12561"/>
                    <a:pt x="13310" y="9625"/>
                  </a:cubicBezTo>
                  <a:cubicBezTo>
                    <a:pt x="14310" y="9425"/>
                    <a:pt x="14944" y="8758"/>
                    <a:pt x="15645" y="8291"/>
                  </a:cubicBezTo>
                  <a:cubicBezTo>
                    <a:pt x="17079" y="7290"/>
                    <a:pt x="16812" y="3654"/>
                    <a:pt x="14444" y="3487"/>
                  </a:cubicBezTo>
                  <a:cubicBezTo>
                    <a:pt x="14064" y="3460"/>
                    <a:pt x="13673" y="3428"/>
                    <a:pt x="13280" y="3428"/>
                  </a:cubicBezTo>
                  <a:cubicBezTo>
                    <a:pt x="12707" y="3428"/>
                    <a:pt x="12129" y="3497"/>
                    <a:pt x="11575" y="3754"/>
                  </a:cubicBezTo>
                  <a:cubicBezTo>
                    <a:pt x="11442" y="3821"/>
                    <a:pt x="11275" y="3854"/>
                    <a:pt x="11108" y="3854"/>
                  </a:cubicBezTo>
                  <a:cubicBezTo>
                    <a:pt x="11041" y="3554"/>
                    <a:pt x="10975" y="3287"/>
                    <a:pt x="10941" y="3020"/>
                  </a:cubicBezTo>
                  <a:cubicBezTo>
                    <a:pt x="10830" y="1234"/>
                    <a:pt x="9358" y="1"/>
                    <a:pt x="79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13"/>
            <p:cNvSpPr/>
            <p:nvPr/>
          </p:nvSpPr>
          <p:spPr>
            <a:xfrm>
              <a:off x="7349224" y="-1893606"/>
              <a:ext cx="253151" cy="245715"/>
            </a:xfrm>
            <a:custGeom>
              <a:rect b="b" l="l" r="r" t="t"/>
              <a:pathLst>
                <a:path extrusionOk="0" h="6509" w="6706">
                  <a:moveTo>
                    <a:pt x="2802" y="0"/>
                  </a:moveTo>
                  <a:cubicBezTo>
                    <a:pt x="2635" y="0"/>
                    <a:pt x="2435" y="67"/>
                    <a:pt x="2269" y="167"/>
                  </a:cubicBezTo>
                  <a:cubicBezTo>
                    <a:pt x="901" y="1001"/>
                    <a:pt x="0" y="2102"/>
                    <a:pt x="67" y="3803"/>
                  </a:cubicBezTo>
                  <a:cubicBezTo>
                    <a:pt x="34" y="5004"/>
                    <a:pt x="901" y="6071"/>
                    <a:pt x="2068" y="6305"/>
                  </a:cubicBezTo>
                  <a:cubicBezTo>
                    <a:pt x="2502" y="6405"/>
                    <a:pt x="2969" y="6472"/>
                    <a:pt x="3436" y="6505"/>
                  </a:cubicBezTo>
                  <a:cubicBezTo>
                    <a:pt x="3493" y="6507"/>
                    <a:pt x="3549" y="6508"/>
                    <a:pt x="3604" y="6508"/>
                  </a:cubicBezTo>
                  <a:cubicBezTo>
                    <a:pt x="4364" y="6508"/>
                    <a:pt x="5000" y="6284"/>
                    <a:pt x="5404" y="5538"/>
                  </a:cubicBezTo>
                  <a:cubicBezTo>
                    <a:pt x="5538" y="5271"/>
                    <a:pt x="5738" y="5004"/>
                    <a:pt x="5838" y="4737"/>
                  </a:cubicBezTo>
                  <a:cubicBezTo>
                    <a:pt x="6705" y="2802"/>
                    <a:pt x="4770" y="2168"/>
                    <a:pt x="3970" y="1802"/>
                  </a:cubicBezTo>
                  <a:cubicBezTo>
                    <a:pt x="3569" y="2002"/>
                    <a:pt x="3169" y="2235"/>
                    <a:pt x="2769" y="2469"/>
                  </a:cubicBezTo>
                  <a:cubicBezTo>
                    <a:pt x="2302" y="2736"/>
                    <a:pt x="2168" y="3336"/>
                    <a:pt x="2502" y="3770"/>
                  </a:cubicBezTo>
                  <a:cubicBezTo>
                    <a:pt x="2557" y="3971"/>
                    <a:pt x="2723" y="4072"/>
                    <a:pt x="2895" y="4072"/>
                  </a:cubicBezTo>
                  <a:cubicBezTo>
                    <a:pt x="3035" y="4072"/>
                    <a:pt x="3179" y="4005"/>
                    <a:pt x="3269" y="3870"/>
                  </a:cubicBezTo>
                  <a:cubicBezTo>
                    <a:pt x="3436" y="3670"/>
                    <a:pt x="3603" y="3469"/>
                    <a:pt x="3770" y="3236"/>
                  </a:cubicBezTo>
                  <a:cubicBezTo>
                    <a:pt x="3970" y="3303"/>
                    <a:pt x="4170" y="3403"/>
                    <a:pt x="4337" y="3536"/>
                  </a:cubicBezTo>
                  <a:cubicBezTo>
                    <a:pt x="4737" y="3870"/>
                    <a:pt x="4837" y="4437"/>
                    <a:pt x="4604" y="4904"/>
                  </a:cubicBezTo>
                  <a:cubicBezTo>
                    <a:pt x="4394" y="5323"/>
                    <a:pt x="3969" y="5581"/>
                    <a:pt x="3498" y="5581"/>
                  </a:cubicBezTo>
                  <a:cubicBezTo>
                    <a:pt x="3445" y="5581"/>
                    <a:pt x="3390" y="5578"/>
                    <a:pt x="3336" y="5571"/>
                  </a:cubicBezTo>
                  <a:cubicBezTo>
                    <a:pt x="2736" y="5471"/>
                    <a:pt x="2168" y="5171"/>
                    <a:pt x="1735" y="4704"/>
                  </a:cubicBezTo>
                  <a:cubicBezTo>
                    <a:pt x="1335" y="4270"/>
                    <a:pt x="1168" y="3670"/>
                    <a:pt x="1234" y="3102"/>
                  </a:cubicBezTo>
                  <a:cubicBezTo>
                    <a:pt x="1268" y="2802"/>
                    <a:pt x="1301" y="2502"/>
                    <a:pt x="1301" y="2235"/>
                  </a:cubicBezTo>
                  <a:cubicBezTo>
                    <a:pt x="1535" y="2002"/>
                    <a:pt x="1735" y="1835"/>
                    <a:pt x="1968" y="1668"/>
                  </a:cubicBezTo>
                  <a:cubicBezTo>
                    <a:pt x="2492" y="1200"/>
                    <a:pt x="3142" y="963"/>
                    <a:pt x="3800" y="963"/>
                  </a:cubicBezTo>
                  <a:cubicBezTo>
                    <a:pt x="4315" y="963"/>
                    <a:pt x="4835" y="1108"/>
                    <a:pt x="5304" y="1401"/>
                  </a:cubicBezTo>
                  <a:cubicBezTo>
                    <a:pt x="5604" y="1568"/>
                    <a:pt x="5904" y="1701"/>
                    <a:pt x="6305" y="1902"/>
                  </a:cubicBezTo>
                  <a:cubicBezTo>
                    <a:pt x="6338" y="1735"/>
                    <a:pt x="6371" y="1568"/>
                    <a:pt x="6371" y="1401"/>
                  </a:cubicBezTo>
                  <a:cubicBezTo>
                    <a:pt x="6138" y="267"/>
                    <a:pt x="4003" y="0"/>
                    <a:pt x="28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7" name="Google Shape;137;p13"/>
          <p:cNvSpPr/>
          <p:nvPr/>
        </p:nvSpPr>
        <p:spPr>
          <a:xfrm rot="479055">
            <a:off x="7987208" y="95230"/>
            <a:ext cx="884819" cy="543422"/>
          </a:xfrm>
          <a:custGeom>
            <a:rect b="b" l="l" r="r" t="t"/>
            <a:pathLst>
              <a:path extrusionOk="0" h="21737" w="35393">
                <a:moveTo>
                  <a:pt x="24495" y="5416"/>
                </a:moveTo>
                <a:cubicBezTo>
                  <a:pt x="24578" y="5416"/>
                  <a:pt x="24673" y="5456"/>
                  <a:pt x="24918" y="5558"/>
                </a:cubicBezTo>
                <a:cubicBezTo>
                  <a:pt x="25018" y="5858"/>
                  <a:pt x="24952" y="6158"/>
                  <a:pt x="24752" y="6392"/>
                </a:cubicBezTo>
                <a:cubicBezTo>
                  <a:pt x="24585" y="6725"/>
                  <a:pt x="24351" y="6992"/>
                  <a:pt x="24018" y="7159"/>
                </a:cubicBezTo>
                <a:cubicBezTo>
                  <a:pt x="23923" y="7206"/>
                  <a:pt x="23820" y="7228"/>
                  <a:pt x="23716" y="7228"/>
                </a:cubicBezTo>
                <a:cubicBezTo>
                  <a:pt x="23527" y="7228"/>
                  <a:pt x="23335" y="7155"/>
                  <a:pt x="23184" y="7026"/>
                </a:cubicBezTo>
                <a:cubicBezTo>
                  <a:pt x="22917" y="6825"/>
                  <a:pt x="22917" y="6425"/>
                  <a:pt x="23150" y="6225"/>
                </a:cubicBezTo>
                <a:cubicBezTo>
                  <a:pt x="23484" y="5891"/>
                  <a:pt x="23884" y="5625"/>
                  <a:pt x="24318" y="5458"/>
                </a:cubicBezTo>
                <a:cubicBezTo>
                  <a:pt x="24395" y="5432"/>
                  <a:pt x="24443" y="5416"/>
                  <a:pt x="24495" y="5416"/>
                </a:cubicBezTo>
                <a:close/>
                <a:moveTo>
                  <a:pt x="10943" y="6443"/>
                </a:moveTo>
                <a:cubicBezTo>
                  <a:pt x="11352" y="6443"/>
                  <a:pt x="11589" y="6620"/>
                  <a:pt x="12042" y="7159"/>
                </a:cubicBezTo>
                <a:cubicBezTo>
                  <a:pt x="12009" y="7192"/>
                  <a:pt x="11942" y="7292"/>
                  <a:pt x="11876" y="7292"/>
                </a:cubicBezTo>
                <a:cubicBezTo>
                  <a:pt x="11409" y="7226"/>
                  <a:pt x="11008" y="6992"/>
                  <a:pt x="10742" y="6625"/>
                </a:cubicBezTo>
                <a:cubicBezTo>
                  <a:pt x="10708" y="6559"/>
                  <a:pt x="10708" y="6492"/>
                  <a:pt x="10708" y="6458"/>
                </a:cubicBezTo>
                <a:cubicBezTo>
                  <a:pt x="10793" y="6448"/>
                  <a:pt x="10871" y="6443"/>
                  <a:pt x="10943" y="6443"/>
                </a:cubicBezTo>
                <a:close/>
                <a:moveTo>
                  <a:pt x="15612" y="15198"/>
                </a:moveTo>
                <a:cubicBezTo>
                  <a:pt x="16646" y="15732"/>
                  <a:pt x="16212" y="16833"/>
                  <a:pt x="16012" y="17667"/>
                </a:cubicBezTo>
                <a:cubicBezTo>
                  <a:pt x="15512" y="17366"/>
                  <a:pt x="15178" y="16899"/>
                  <a:pt x="15011" y="16332"/>
                </a:cubicBezTo>
                <a:cubicBezTo>
                  <a:pt x="14811" y="15832"/>
                  <a:pt x="14878" y="15632"/>
                  <a:pt x="15345" y="15298"/>
                </a:cubicBezTo>
                <a:cubicBezTo>
                  <a:pt x="15412" y="15265"/>
                  <a:pt x="15512" y="15231"/>
                  <a:pt x="15612" y="15198"/>
                </a:cubicBezTo>
                <a:close/>
                <a:moveTo>
                  <a:pt x="17665" y="796"/>
                </a:moveTo>
                <a:cubicBezTo>
                  <a:pt x="17926" y="796"/>
                  <a:pt x="18187" y="804"/>
                  <a:pt x="18447" y="821"/>
                </a:cubicBezTo>
                <a:cubicBezTo>
                  <a:pt x="19214" y="888"/>
                  <a:pt x="21016" y="1588"/>
                  <a:pt x="21716" y="1855"/>
                </a:cubicBezTo>
                <a:cubicBezTo>
                  <a:pt x="22283" y="2089"/>
                  <a:pt x="22617" y="2389"/>
                  <a:pt x="23984" y="3523"/>
                </a:cubicBezTo>
                <a:cubicBezTo>
                  <a:pt x="24318" y="3790"/>
                  <a:pt x="24318" y="3790"/>
                  <a:pt x="24418" y="4390"/>
                </a:cubicBezTo>
                <a:cubicBezTo>
                  <a:pt x="23784" y="4590"/>
                  <a:pt x="23184" y="4891"/>
                  <a:pt x="22650" y="5291"/>
                </a:cubicBezTo>
                <a:cubicBezTo>
                  <a:pt x="22050" y="5625"/>
                  <a:pt x="21749" y="6325"/>
                  <a:pt x="21950" y="6992"/>
                </a:cubicBezTo>
                <a:cubicBezTo>
                  <a:pt x="22153" y="7824"/>
                  <a:pt x="22879" y="8277"/>
                  <a:pt x="23650" y="8277"/>
                </a:cubicBezTo>
                <a:cubicBezTo>
                  <a:pt x="24271" y="8277"/>
                  <a:pt x="24921" y="7984"/>
                  <a:pt x="25352" y="7359"/>
                </a:cubicBezTo>
                <a:cubicBezTo>
                  <a:pt x="25719" y="6792"/>
                  <a:pt x="26086" y="6225"/>
                  <a:pt x="25819" y="5391"/>
                </a:cubicBezTo>
                <a:cubicBezTo>
                  <a:pt x="25969" y="5374"/>
                  <a:pt x="26119" y="5366"/>
                  <a:pt x="26273" y="5366"/>
                </a:cubicBezTo>
                <a:cubicBezTo>
                  <a:pt x="26428" y="5366"/>
                  <a:pt x="26586" y="5374"/>
                  <a:pt x="26753" y="5391"/>
                </a:cubicBezTo>
                <a:cubicBezTo>
                  <a:pt x="27754" y="5625"/>
                  <a:pt x="28721" y="5958"/>
                  <a:pt x="29655" y="6425"/>
                </a:cubicBezTo>
                <a:cubicBezTo>
                  <a:pt x="29822" y="6525"/>
                  <a:pt x="30055" y="6625"/>
                  <a:pt x="30256" y="6725"/>
                </a:cubicBezTo>
                <a:cubicBezTo>
                  <a:pt x="31123" y="7226"/>
                  <a:pt x="30923" y="7092"/>
                  <a:pt x="32490" y="8527"/>
                </a:cubicBezTo>
                <a:cubicBezTo>
                  <a:pt x="33024" y="8994"/>
                  <a:pt x="33391" y="9594"/>
                  <a:pt x="33625" y="10261"/>
                </a:cubicBezTo>
                <a:cubicBezTo>
                  <a:pt x="34158" y="11762"/>
                  <a:pt x="34525" y="11729"/>
                  <a:pt x="34225" y="14864"/>
                </a:cubicBezTo>
                <a:cubicBezTo>
                  <a:pt x="33992" y="15732"/>
                  <a:pt x="33491" y="16532"/>
                  <a:pt x="32857" y="17200"/>
                </a:cubicBezTo>
                <a:cubicBezTo>
                  <a:pt x="32324" y="17700"/>
                  <a:pt x="30723" y="19101"/>
                  <a:pt x="30189" y="19168"/>
                </a:cubicBezTo>
                <a:cubicBezTo>
                  <a:pt x="29955" y="19234"/>
                  <a:pt x="29755" y="19334"/>
                  <a:pt x="29555" y="19468"/>
                </a:cubicBezTo>
                <a:cubicBezTo>
                  <a:pt x="28187" y="20235"/>
                  <a:pt x="28021" y="19868"/>
                  <a:pt x="26753" y="20235"/>
                </a:cubicBezTo>
                <a:cubicBezTo>
                  <a:pt x="26186" y="20368"/>
                  <a:pt x="25619" y="20335"/>
                  <a:pt x="25052" y="20569"/>
                </a:cubicBezTo>
                <a:cubicBezTo>
                  <a:pt x="24985" y="20585"/>
                  <a:pt x="24918" y="20594"/>
                  <a:pt x="24852" y="20594"/>
                </a:cubicBezTo>
                <a:cubicBezTo>
                  <a:pt x="24785" y="20594"/>
                  <a:pt x="24718" y="20585"/>
                  <a:pt x="24651" y="20569"/>
                </a:cubicBezTo>
                <a:cubicBezTo>
                  <a:pt x="24414" y="20494"/>
                  <a:pt x="24157" y="20470"/>
                  <a:pt x="23921" y="20470"/>
                </a:cubicBezTo>
                <a:cubicBezTo>
                  <a:pt x="23527" y="20470"/>
                  <a:pt x="23188" y="20535"/>
                  <a:pt x="23084" y="20535"/>
                </a:cubicBezTo>
                <a:cubicBezTo>
                  <a:pt x="19581" y="19901"/>
                  <a:pt x="22083" y="20602"/>
                  <a:pt x="17580" y="19201"/>
                </a:cubicBezTo>
                <a:cubicBezTo>
                  <a:pt x="17046" y="19134"/>
                  <a:pt x="16679" y="18567"/>
                  <a:pt x="16813" y="18033"/>
                </a:cubicBezTo>
                <a:cubicBezTo>
                  <a:pt x="16846" y="17900"/>
                  <a:pt x="16879" y="17767"/>
                  <a:pt x="16946" y="17633"/>
                </a:cubicBezTo>
                <a:cubicBezTo>
                  <a:pt x="17246" y="17066"/>
                  <a:pt x="17146" y="16466"/>
                  <a:pt x="17113" y="15932"/>
                </a:cubicBezTo>
                <a:cubicBezTo>
                  <a:pt x="17079" y="15331"/>
                  <a:pt x="16712" y="14798"/>
                  <a:pt x="16179" y="14498"/>
                </a:cubicBezTo>
                <a:cubicBezTo>
                  <a:pt x="15973" y="14406"/>
                  <a:pt x="15755" y="14362"/>
                  <a:pt x="15539" y="14362"/>
                </a:cubicBezTo>
                <a:cubicBezTo>
                  <a:pt x="15125" y="14362"/>
                  <a:pt x="14718" y="14524"/>
                  <a:pt x="14411" y="14831"/>
                </a:cubicBezTo>
                <a:cubicBezTo>
                  <a:pt x="14144" y="15165"/>
                  <a:pt x="14478" y="15231"/>
                  <a:pt x="14177" y="15865"/>
                </a:cubicBezTo>
                <a:cubicBezTo>
                  <a:pt x="14144" y="15965"/>
                  <a:pt x="14144" y="16065"/>
                  <a:pt x="14177" y="16165"/>
                </a:cubicBezTo>
                <a:cubicBezTo>
                  <a:pt x="14411" y="16966"/>
                  <a:pt x="14578" y="17767"/>
                  <a:pt x="15245" y="18300"/>
                </a:cubicBezTo>
                <a:cubicBezTo>
                  <a:pt x="15345" y="18367"/>
                  <a:pt x="15412" y="18467"/>
                  <a:pt x="15478" y="18567"/>
                </a:cubicBezTo>
                <a:cubicBezTo>
                  <a:pt x="15145" y="19168"/>
                  <a:pt x="14578" y="19468"/>
                  <a:pt x="14077" y="19835"/>
                </a:cubicBezTo>
                <a:cubicBezTo>
                  <a:pt x="13944" y="19901"/>
                  <a:pt x="13844" y="19968"/>
                  <a:pt x="13710" y="20035"/>
                </a:cubicBezTo>
                <a:cubicBezTo>
                  <a:pt x="13110" y="20702"/>
                  <a:pt x="11776" y="20735"/>
                  <a:pt x="11475" y="20835"/>
                </a:cubicBezTo>
                <a:cubicBezTo>
                  <a:pt x="11140" y="21003"/>
                  <a:pt x="10779" y="21078"/>
                  <a:pt x="10416" y="21078"/>
                </a:cubicBezTo>
                <a:cubicBezTo>
                  <a:pt x="10201" y="21078"/>
                  <a:pt x="9985" y="21052"/>
                  <a:pt x="9774" y="21002"/>
                </a:cubicBezTo>
                <a:cubicBezTo>
                  <a:pt x="9749" y="20992"/>
                  <a:pt x="9717" y="20988"/>
                  <a:pt x="9680" y="20988"/>
                </a:cubicBezTo>
                <a:cubicBezTo>
                  <a:pt x="9518" y="20988"/>
                  <a:pt x="9259" y="21064"/>
                  <a:pt x="9081" y="21064"/>
                </a:cubicBezTo>
                <a:cubicBezTo>
                  <a:pt x="9024" y="21064"/>
                  <a:pt x="8975" y="21056"/>
                  <a:pt x="8940" y="21036"/>
                </a:cubicBezTo>
                <a:cubicBezTo>
                  <a:pt x="8340" y="20735"/>
                  <a:pt x="7673" y="20902"/>
                  <a:pt x="7072" y="20769"/>
                </a:cubicBezTo>
                <a:cubicBezTo>
                  <a:pt x="6005" y="20435"/>
                  <a:pt x="5004" y="19935"/>
                  <a:pt x="4103" y="19301"/>
                </a:cubicBezTo>
                <a:cubicBezTo>
                  <a:pt x="3336" y="18834"/>
                  <a:pt x="2702" y="18167"/>
                  <a:pt x="2302" y="17400"/>
                </a:cubicBezTo>
                <a:cubicBezTo>
                  <a:pt x="2102" y="16999"/>
                  <a:pt x="1468" y="16566"/>
                  <a:pt x="1235" y="14898"/>
                </a:cubicBezTo>
                <a:cubicBezTo>
                  <a:pt x="1135" y="14464"/>
                  <a:pt x="1068" y="14031"/>
                  <a:pt x="1035" y="13597"/>
                </a:cubicBezTo>
                <a:cubicBezTo>
                  <a:pt x="1001" y="12630"/>
                  <a:pt x="1201" y="11662"/>
                  <a:pt x="1602" y="10762"/>
                </a:cubicBezTo>
                <a:cubicBezTo>
                  <a:pt x="1668" y="10461"/>
                  <a:pt x="1802" y="10161"/>
                  <a:pt x="1969" y="9861"/>
                </a:cubicBezTo>
                <a:cubicBezTo>
                  <a:pt x="2202" y="9561"/>
                  <a:pt x="2436" y="9327"/>
                  <a:pt x="2669" y="9027"/>
                </a:cubicBezTo>
                <a:cubicBezTo>
                  <a:pt x="2836" y="8793"/>
                  <a:pt x="3036" y="8627"/>
                  <a:pt x="3303" y="8493"/>
                </a:cubicBezTo>
                <a:cubicBezTo>
                  <a:pt x="3737" y="8360"/>
                  <a:pt x="4637" y="6892"/>
                  <a:pt x="8140" y="6325"/>
                </a:cubicBezTo>
                <a:cubicBezTo>
                  <a:pt x="8502" y="6265"/>
                  <a:pt x="8823" y="6198"/>
                  <a:pt x="9097" y="6198"/>
                </a:cubicBezTo>
                <a:cubicBezTo>
                  <a:pt x="9429" y="6198"/>
                  <a:pt x="9691" y="6296"/>
                  <a:pt x="9874" y="6625"/>
                </a:cubicBezTo>
                <a:cubicBezTo>
                  <a:pt x="10174" y="7092"/>
                  <a:pt x="10541" y="7493"/>
                  <a:pt x="10942" y="7859"/>
                </a:cubicBezTo>
                <a:cubicBezTo>
                  <a:pt x="11282" y="8077"/>
                  <a:pt x="11572" y="8189"/>
                  <a:pt x="11837" y="8189"/>
                </a:cubicBezTo>
                <a:cubicBezTo>
                  <a:pt x="12222" y="8189"/>
                  <a:pt x="12554" y="7953"/>
                  <a:pt x="12910" y="7459"/>
                </a:cubicBezTo>
                <a:cubicBezTo>
                  <a:pt x="12643" y="5825"/>
                  <a:pt x="11909" y="5791"/>
                  <a:pt x="10441" y="5491"/>
                </a:cubicBezTo>
                <a:cubicBezTo>
                  <a:pt x="10341" y="5124"/>
                  <a:pt x="10375" y="4724"/>
                  <a:pt x="10608" y="4390"/>
                </a:cubicBezTo>
                <a:cubicBezTo>
                  <a:pt x="11922" y="1823"/>
                  <a:pt x="14805" y="796"/>
                  <a:pt x="17665" y="796"/>
                </a:cubicBezTo>
                <a:close/>
                <a:moveTo>
                  <a:pt x="16693" y="1"/>
                </a:moveTo>
                <a:cubicBezTo>
                  <a:pt x="16001" y="1"/>
                  <a:pt x="15318" y="107"/>
                  <a:pt x="14678" y="321"/>
                </a:cubicBezTo>
                <a:cubicBezTo>
                  <a:pt x="13810" y="588"/>
                  <a:pt x="12976" y="988"/>
                  <a:pt x="12209" y="1488"/>
                </a:cubicBezTo>
                <a:cubicBezTo>
                  <a:pt x="11575" y="1889"/>
                  <a:pt x="11042" y="2389"/>
                  <a:pt x="10541" y="2923"/>
                </a:cubicBezTo>
                <a:cubicBezTo>
                  <a:pt x="10074" y="3490"/>
                  <a:pt x="9774" y="4157"/>
                  <a:pt x="9641" y="4857"/>
                </a:cubicBezTo>
                <a:cubicBezTo>
                  <a:pt x="9607" y="5024"/>
                  <a:pt x="9541" y="5191"/>
                  <a:pt x="9474" y="5324"/>
                </a:cubicBezTo>
                <a:cubicBezTo>
                  <a:pt x="7339" y="5658"/>
                  <a:pt x="5338" y="5758"/>
                  <a:pt x="2803" y="8093"/>
                </a:cubicBezTo>
                <a:cubicBezTo>
                  <a:pt x="1635" y="9194"/>
                  <a:pt x="2369" y="8326"/>
                  <a:pt x="668" y="10728"/>
                </a:cubicBezTo>
                <a:cubicBezTo>
                  <a:pt x="267" y="11329"/>
                  <a:pt x="1" y="13297"/>
                  <a:pt x="101" y="13964"/>
                </a:cubicBezTo>
                <a:cubicBezTo>
                  <a:pt x="367" y="15632"/>
                  <a:pt x="901" y="17166"/>
                  <a:pt x="2169" y="18400"/>
                </a:cubicBezTo>
                <a:cubicBezTo>
                  <a:pt x="2969" y="19234"/>
                  <a:pt x="3703" y="20068"/>
                  <a:pt x="4771" y="20535"/>
                </a:cubicBezTo>
                <a:cubicBezTo>
                  <a:pt x="5504" y="21169"/>
                  <a:pt x="6438" y="21302"/>
                  <a:pt x="7272" y="21569"/>
                </a:cubicBezTo>
                <a:cubicBezTo>
                  <a:pt x="7773" y="21669"/>
                  <a:pt x="8273" y="21703"/>
                  <a:pt x="8773" y="21703"/>
                </a:cubicBezTo>
                <a:cubicBezTo>
                  <a:pt x="9018" y="21725"/>
                  <a:pt x="9289" y="21737"/>
                  <a:pt x="9577" y="21737"/>
                </a:cubicBezTo>
                <a:cubicBezTo>
                  <a:pt x="10980" y="21737"/>
                  <a:pt x="12775" y="21473"/>
                  <a:pt x="13744" y="21002"/>
                </a:cubicBezTo>
                <a:cubicBezTo>
                  <a:pt x="14644" y="20535"/>
                  <a:pt x="15478" y="19935"/>
                  <a:pt x="16245" y="19234"/>
                </a:cubicBezTo>
                <a:cubicBezTo>
                  <a:pt x="16546" y="19401"/>
                  <a:pt x="16813" y="19568"/>
                  <a:pt x="17113" y="19701"/>
                </a:cubicBezTo>
                <a:cubicBezTo>
                  <a:pt x="17380" y="19868"/>
                  <a:pt x="17646" y="20068"/>
                  <a:pt x="17947" y="20202"/>
                </a:cubicBezTo>
                <a:cubicBezTo>
                  <a:pt x="18247" y="20368"/>
                  <a:pt x="18580" y="20402"/>
                  <a:pt x="18947" y="20535"/>
                </a:cubicBezTo>
                <a:cubicBezTo>
                  <a:pt x="19314" y="20669"/>
                  <a:pt x="19681" y="20769"/>
                  <a:pt x="20048" y="20936"/>
                </a:cubicBezTo>
                <a:cubicBezTo>
                  <a:pt x="20915" y="21269"/>
                  <a:pt x="21916" y="21036"/>
                  <a:pt x="22817" y="21403"/>
                </a:cubicBezTo>
                <a:lnTo>
                  <a:pt x="23050" y="21403"/>
                </a:lnTo>
                <a:cubicBezTo>
                  <a:pt x="23267" y="21361"/>
                  <a:pt x="23486" y="21348"/>
                  <a:pt x="23706" y="21348"/>
                </a:cubicBezTo>
                <a:cubicBezTo>
                  <a:pt x="24036" y="21348"/>
                  <a:pt x="24368" y="21376"/>
                  <a:pt x="24699" y="21376"/>
                </a:cubicBezTo>
                <a:cubicBezTo>
                  <a:pt x="25030" y="21376"/>
                  <a:pt x="25360" y="21348"/>
                  <a:pt x="25686" y="21236"/>
                </a:cubicBezTo>
                <a:cubicBezTo>
                  <a:pt x="25752" y="21236"/>
                  <a:pt x="26056" y="21265"/>
                  <a:pt x="26330" y="21265"/>
                </a:cubicBezTo>
                <a:cubicBezTo>
                  <a:pt x="26468" y="21265"/>
                  <a:pt x="26597" y="21258"/>
                  <a:pt x="26686" y="21236"/>
                </a:cubicBezTo>
                <a:cubicBezTo>
                  <a:pt x="27720" y="21002"/>
                  <a:pt x="28821" y="20902"/>
                  <a:pt x="29755" y="20268"/>
                </a:cubicBezTo>
                <a:cubicBezTo>
                  <a:pt x="30422" y="20068"/>
                  <a:pt x="31056" y="19801"/>
                  <a:pt x="31657" y="19501"/>
                </a:cubicBezTo>
                <a:cubicBezTo>
                  <a:pt x="32157" y="19168"/>
                  <a:pt x="32657" y="18801"/>
                  <a:pt x="33124" y="18400"/>
                </a:cubicBezTo>
                <a:cubicBezTo>
                  <a:pt x="33625" y="18000"/>
                  <a:pt x="33791" y="17366"/>
                  <a:pt x="34392" y="17066"/>
                </a:cubicBezTo>
                <a:cubicBezTo>
                  <a:pt x="34425" y="17066"/>
                  <a:pt x="34492" y="16966"/>
                  <a:pt x="34525" y="16866"/>
                </a:cubicBezTo>
                <a:cubicBezTo>
                  <a:pt x="34759" y="16366"/>
                  <a:pt x="34959" y="15865"/>
                  <a:pt x="35092" y="15331"/>
                </a:cubicBezTo>
                <a:cubicBezTo>
                  <a:pt x="35326" y="14798"/>
                  <a:pt x="35393" y="14197"/>
                  <a:pt x="35393" y="13630"/>
                </a:cubicBezTo>
                <a:cubicBezTo>
                  <a:pt x="35292" y="13130"/>
                  <a:pt x="35259" y="12630"/>
                  <a:pt x="35292" y="12129"/>
                </a:cubicBezTo>
                <a:cubicBezTo>
                  <a:pt x="35292" y="12029"/>
                  <a:pt x="35292" y="11896"/>
                  <a:pt x="35226" y="11796"/>
                </a:cubicBezTo>
                <a:cubicBezTo>
                  <a:pt x="34459" y="9527"/>
                  <a:pt x="34358" y="9027"/>
                  <a:pt x="33725" y="8427"/>
                </a:cubicBezTo>
                <a:cubicBezTo>
                  <a:pt x="33291" y="8060"/>
                  <a:pt x="32924" y="7693"/>
                  <a:pt x="32557" y="7259"/>
                </a:cubicBezTo>
                <a:cubicBezTo>
                  <a:pt x="31790" y="6225"/>
                  <a:pt x="30622" y="5758"/>
                  <a:pt x="29588" y="5124"/>
                </a:cubicBezTo>
                <a:cubicBezTo>
                  <a:pt x="29488" y="5057"/>
                  <a:pt x="29388" y="5024"/>
                  <a:pt x="27153" y="4390"/>
                </a:cubicBezTo>
                <a:cubicBezTo>
                  <a:pt x="26586" y="4324"/>
                  <a:pt x="26019" y="4290"/>
                  <a:pt x="25485" y="4257"/>
                </a:cubicBezTo>
                <a:cubicBezTo>
                  <a:pt x="25052" y="3156"/>
                  <a:pt x="24651" y="3356"/>
                  <a:pt x="24318" y="2589"/>
                </a:cubicBezTo>
                <a:cubicBezTo>
                  <a:pt x="24051" y="1989"/>
                  <a:pt x="23517" y="1688"/>
                  <a:pt x="23017" y="1321"/>
                </a:cubicBezTo>
                <a:cubicBezTo>
                  <a:pt x="22850" y="1188"/>
                  <a:pt x="22583" y="1188"/>
                  <a:pt x="22450" y="1021"/>
                </a:cubicBezTo>
                <a:cubicBezTo>
                  <a:pt x="21916" y="554"/>
                  <a:pt x="21249" y="488"/>
                  <a:pt x="20615" y="321"/>
                </a:cubicBezTo>
                <a:cubicBezTo>
                  <a:pt x="19481" y="121"/>
                  <a:pt x="18347" y="21"/>
                  <a:pt x="17213" y="21"/>
                </a:cubicBezTo>
                <a:cubicBezTo>
                  <a:pt x="17039" y="7"/>
                  <a:pt x="16866" y="1"/>
                  <a:pt x="1669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3"/>
          <p:cNvSpPr txBox="1"/>
          <p:nvPr>
            <p:ph type="title"/>
          </p:nvPr>
        </p:nvSpPr>
        <p:spPr>
          <a:xfrm>
            <a:off x="714375" y="542925"/>
            <a:ext cx="7715400" cy="47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39" name="Google Shape;139;p13"/>
          <p:cNvSpPr txBox="1"/>
          <p:nvPr>
            <p:ph hasCustomPrompt="1" idx="2" type="title"/>
          </p:nvPr>
        </p:nvSpPr>
        <p:spPr>
          <a:xfrm>
            <a:off x="1590156" y="1466880"/>
            <a:ext cx="677700" cy="53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Font typeface="Fredoka One"/>
              <a:buNone/>
              <a:defRPr sz="12000">
                <a:latin typeface="Fredoka One"/>
                <a:ea typeface="Fredoka One"/>
                <a:cs typeface="Fredoka One"/>
                <a:sym typeface="Fredoka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Font typeface="Fredoka One"/>
              <a:buNone/>
              <a:defRPr sz="12000">
                <a:latin typeface="Fredoka One"/>
                <a:ea typeface="Fredoka One"/>
                <a:cs typeface="Fredoka One"/>
                <a:sym typeface="Fredoka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Font typeface="Fredoka One"/>
              <a:buNone/>
              <a:defRPr sz="12000">
                <a:latin typeface="Fredoka One"/>
                <a:ea typeface="Fredoka One"/>
                <a:cs typeface="Fredoka One"/>
                <a:sym typeface="Fredoka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Font typeface="Fredoka One"/>
              <a:buNone/>
              <a:defRPr sz="12000">
                <a:latin typeface="Fredoka One"/>
                <a:ea typeface="Fredoka One"/>
                <a:cs typeface="Fredoka One"/>
                <a:sym typeface="Fredoka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Font typeface="Fredoka One"/>
              <a:buNone/>
              <a:defRPr sz="12000">
                <a:latin typeface="Fredoka One"/>
                <a:ea typeface="Fredoka One"/>
                <a:cs typeface="Fredoka One"/>
                <a:sym typeface="Fredoka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Font typeface="Fredoka One"/>
              <a:buNone/>
              <a:defRPr sz="12000">
                <a:latin typeface="Fredoka One"/>
                <a:ea typeface="Fredoka One"/>
                <a:cs typeface="Fredoka One"/>
                <a:sym typeface="Fredoka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Font typeface="Fredoka One"/>
              <a:buNone/>
              <a:defRPr sz="12000">
                <a:latin typeface="Fredoka One"/>
                <a:ea typeface="Fredoka One"/>
                <a:cs typeface="Fredoka One"/>
                <a:sym typeface="Fredoka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Font typeface="Fredoka One"/>
              <a:buNone/>
              <a:defRPr sz="12000"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r>
              <a:t>xx%</a:t>
            </a:r>
          </a:p>
        </p:txBody>
      </p:sp>
      <p:sp>
        <p:nvSpPr>
          <p:cNvPr id="140" name="Google Shape;140;p13"/>
          <p:cNvSpPr txBox="1"/>
          <p:nvPr>
            <p:ph idx="1" type="subTitle"/>
          </p:nvPr>
        </p:nvSpPr>
        <p:spPr>
          <a:xfrm>
            <a:off x="773856" y="2175229"/>
            <a:ext cx="2310300" cy="73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1" name="Google Shape;141;p13"/>
          <p:cNvSpPr txBox="1"/>
          <p:nvPr>
            <p:ph idx="3" type="title"/>
          </p:nvPr>
        </p:nvSpPr>
        <p:spPr>
          <a:xfrm>
            <a:off x="773856" y="1897754"/>
            <a:ext cx="2310300" cy="47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2" name="Google Shape;142;p13"/>
          <p:cNvSpPr txBox="1"/>
          <p:nvPr>
            <p:ph hasCustomPrompt="1" idx="4" type="title"/>
          </p:nvPr>
        </p:nvSpPr>
        <p:spPr>
          <a:xfrm>
            <a:off x="4233138" y="1466880"/>
            <a:ext cx="677700" cy="53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3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Font typeface="Fredoka One"/>
              <a:buNone/>
              <a:defRPr sz="12000">
                <a:latin typeface="Fredoka One"/>
                <a:ea typeface="Fredoka One"/>
                <a:cs typeface="Fredoka One"/>
                <a:sym typeface="Fredoka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Font typeface="Fredoka One"/>
              <a:buNone/>
              <a:defRPr sz="12000">
                <a:latin typeface="Fredoka One"/>
                <a:ea typeface="Fredoka One"/>
                <a:cs typeface="Fredoka One"/>
                <a:sym typeface="Fredoka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Font typeface="Fredoka One"/>
              <a:buNone/>
              <a:defRPr sz="12000">
                <a:latin typeface="Fredoka One"/>
                <a:ea typeface="Fredoka One"/>
                <a:cs typeface="Fredoka One"/>
                <a:sym typeface="Fredoka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Font typeface="Fredoka One"/>
              <a:buNone/>
              <a:defRPr sz="12000">
                <a:latin typeface="Fredoka One"/>
                <a:ea typeface="Fredoka One"/>
                <a:cs typeface="Fredoka One"/>
                <a:sym typeface="Fredoka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Font typeface="Fredoka One"/>
              <a:buNone/>
              <a:defRPr sz="12000">
                <a:latin typeface="Fredoka One"/>
                <a:ea typeface="Fredoka One"/>
                <a:cs typeface="Fredoka One"/>
                <a:sym typeface="Fredoka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Font typeface="Fredoka One"/>
              <a:buNone/>
              <a:defRPr sz="12000">
                <a:latin typeface="Fredoka One"/>
                <a:ea typeface="Fredoka One"/>
                <a:cs typeface="Fredoka One"/>
                <a:sym typeface="Fredoka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Font typeface="Fredoka One"/>
              <a:buNone/>
              <a:defRPr sz="12000">
                <a:latin typeface="Fredoka One"/>
                <a:ea typeface="Fredoka One"/>
                <a:cs typeface="Fredoka One"/>
                <a:sym typeface="Fredoka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Font typeface="Fredoka One"/>
              <a:buNone/>
              <a:defRPr sz="12000"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r>
              <a:t>xx%</a:t>
            </a:r>
          </a:p>
        </p:txBody>
      </p:sp>
      <p:sp>
        <p:nvSpPr>
          <p:cNvPr id="143" name="Google Shape;143;p13"/>
          <p:cNvSpPr txBox="1"/>
          <p:nvPr>
            <p:ph idx="5" type="subTitle"/>
          </p:nvPr>
        </p:nvSpPr>
        <p:spPr>
          <a:xfrm>
            <a:off x="3416838" y="2175229"/>
            <a:ext cx="2310300" cy="73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4" name="Google Shape;144;p13"/>
          <p:cNvSpPr txBox="1"/>
          <p:nvPr>
            <p:ph idx="6" type="title"/>
          </p:nvPr>
        </p:nvSpPr>
        <p:spPr>
          <a:xfrm>
            <a:off x="3416838" y="1897754"/>
            <a:ext cx="2310300" cy="47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5" name="Google Shape;145;p13"/>
          <p:cNvSpPr txBox="1"/>
          <p:nvPr>
            <p:ph hasCustomPrompt="1" idx="7" type="title"/>
          </p:nvPr>
        </p:nvSpPr>
        <p:spPr>
          <a:xfrm>
            <a:off x="6876162" y="1466880"/>
            <a:ext cx="677700" cy="53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3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Font typeface="Fredoka One"/>
              <a:buNone/>
              <a:defRPr sz="12000">
                <a:latin typeface="Fredoka One"/>
                <a:ea typeface="Fredoka One"/>
                <a:cs typeface="Fredoka One"/>
                <a:sym typeface="Fredoka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Font typeface="Fredoka One"/>
              <a:buNone/>
              <a:defRPr sz="12000">
                <a:latin typeface="Fredoka One"/>
                <a:ea typeface="Fredoka One"/>
                <a:cs typeface="Fredoka One"/>
                <a:sym typeface="Fredoka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Font typeface="Fredoka One"/>
              <a:buNone/>
              <a:defRPr sz="12000">
                <a:latin typeface="Fredoka One"/>
                <a:ea typeface="Fredoka One"/>
                <a:cs typeface="Fredoka One"/>
                <a:sym typeface="Fredoka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Font typeface="Fredoka One"/>
              <a:buNone/>
              <a:defRPr sz="12000">
                <a:latin typeface="Fredoka One"/>
                <a:ea typeface="Fredoka One"/>
                <a:cs typeface="Fredoka One"/>
                <a:sym typeface="Fredoka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Font typeface="Fredoka One"/>
              <a:buNone/>
              <a:defRPr sz="12000">
                <a:latin typeface="Fredoka One"/>
                <a:ea typeface="Fredoka One"/>
                <a:cs typeface="Fredoka One"/>
                <a:sym typeface="Fredoka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Font typeface="Fredoka One"/>
              <a:buNone/>
              <a:defRPr sz="12000">
                <a:latin typeface="Fredoka One"/>
                <a:ea typeface="Fredoka One"/>
                <a:cs typeface="Fredoka One"/>
                <a:sym typeface="Fredoka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Font typeface="Fredoka One"/>
              <a:buNone/>
              <a:defRPr sz="12000">
                <a:latin typeface="Fredoka One"/>
                <a:ea typeface="Fredoka One"/>
                <a:cs typeface="Fredoka One"/>
                <a:sym typeface="Fredoka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Font typeface="Fredoka One"/>
              <a:buNone/>
              <a:defRPr sz="12000"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r>
              <a:t>xx%</a:t>
            </a:r>
          </a:p>
        </p:txBody>
      </p:sp>
      <p:sp>
        <p:nvSpPr>
          <p:cNvPr id="146" name="Google Shape;146;p13"/>
          <p:cNvSpPr txBox="1"/>
          <p:nvPr>
            <p:ph idx="8" type="subTitle"/>
          </p:nvPr>
        </p:nvSpPr>
        <p:spPr>
          <a:xfrm>
            <a:off x="6059862" y="2175229"/>
            <a:ext cx="2310300" cy="73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7" name="Google Shape;147;p13"/>
          <p:cNvSpPr txBox="1"/>
          <p:nvPr>
            <p:ph idx="9" type="title"/>
          </p:nvPr>
        </p:nvSpPr>
        <p:spPr>
          <a:xfrm>
            <a:off x="6059862" y="1897754"/>
            <a:ext cx="2310300" cy="47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29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8" name="Google Shape;148;p13"/>
          <p:cNvSpPr txBox="1"/>
          <p:nvPr>
            <p:ph hasCustomPrompt="1" idx="13" type="title"/>
          </p:nvPr>
        </p:nvSpPr>
        <p:spPr>
          <a:xfrm>
            <a:off x="1590156" y="3147180"/>
            <a:ext cx="677700" cy="53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Font typeface="Fredoka One"/>
              <a:buNone/>
              <a:defRPr sz="12000">
                <a:latin typeface="Fredoka One"/>
                <a:ea typeface="Fredoka One"/>
                <a:cs typeface="Fredoka One"/>
                <a:sym typeface="Fredoka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Font typeface="Fredoka One"/>
              <a:buNone/>
              <a:defRPr sz="12000">
                <a:latin typeface="Fredoka One"/>
                <a:ea typeface="Fredoka One"/>
                <a:cs typeface="Fredoka One"/>
                <a:sym typeface="Fredoka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Font typeface="Fredoka One"/>
              <a:buNone/>
              <a:defRPr sz="12000">
                <a:latin typeface="Fredoka One"/>
                <a:ea typeface="Fredoka One"/>
                <a:cs typeface="Fredoka One"/>
                <a:sym typeface="Fredoka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Font typeface="Fredoka One"/>
              <a:buNone/>
              <a:defRPr sz="12000">
                <a:latin typeface="Fredoka One"/>
                <a:ea typeface="Fredoka One"/>
                <a:cs typeface="Fredoka One"/>
                <a:sym typeface="Fredoka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Font typeface="Fredoka One"/>
              <a:buNone/>
              <a:defRPr sz="12000">
                <a:latin typeface="Fredoka One"/>
                <a:ea typeface="Fredoka One"/>
                <a:cs typeface="Fredoka One"/>
                <a:sym typeface="Fredoka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Font typeface="Fredoka One"/>
              <a:buNone/>
              <a:defRPr sz="12000">
                <a:latin typeface="Fredoka One"/>
                <a:ea typeface="Fredoka One"/>
                <a:cs typeface="Fredoka One"/>
                <a:sym typeface="Fredoka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Font typeface="Fredoka One"/>
              <a:buNone/>
              <a:defRPr sz="12000">
                <a:latin typeface="Fredoka One"/>
                <a:ea typeface="Fredoka One"/>
                <a:cs typeface="Fredoka One"/>
                <a:sym typeface="Fredoka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Font typeface="Fredoka One"/>
              <a:buNone/>
              <a:defRPr sz="12000"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r>
              <a:t>xx%</a:t>
            </a:r>
          </a:p>
        </p:txBody>
      </p:sp>
      <p:sp>
        <p:nvSpPr>
          <p:cNvPr id="149" name="Google Shape;149;p13"/>
          <p:cNvSpPr txBox="1"/>
          <p:nvPr>
            <p:ph idx="14" type="subTitle"/>
          </p:nvPr>
        </p:nvSpPr>
        <p:spPr>
          <a:xfrm>
            <a:off x="773856" y="3855529"/>
            <a:ext cx="2310300" cy="73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0" name="Google Shape;150;p13"/>
          <p:cNvSpPr txBox="1"/>
          <p:nvPr>
            <p:ph idx="15" type="title"/>
          </p:nvPr>
        </p:nvSpPr>
        <p:spPr>
          <a:xfrm>
            <a:off x="773856" y="3578054"/>
            <a:ext cx="2310300" cy="47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1" name="Google Shape;151;p13"/>
          <p:cNvSpPr txBox="1"/>
          <p:nvPr>
            <p:ph hasCustomPrompt="1" idx="16" type="title"/>
          </p:nvPr>
        </p:nvSpPr>
        <p:spPr>
          <a:xfrm>
            <a:off x="4233138" y="3147180"/>
            <a:ext cx="677700" cy="53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3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Font typeface="Fredoka One"/>
              <a:buNone/>
              <a:defRPr sz="12000">
                <a:latin typeface="Fredoka One"/>
                <a:ea typeface="Fredoka One"/>
                <a:cs typeface="Fredoka One"/>
                <a:sym typeface="Fredoka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Font typeface="Fredoka One"/>
              <a:buNone/>
              <a:defRPr sz="12000">
                <a:latin typeface="Fredoka One"/>
                <a:ea typeface="Fredoka One"/>
                <a:cs typeface="Fredoka One"/>
                <a:sym typeface="Fredoka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Font typeface="Fredoka One"/>
              <a:buNone/>
              <a:defRPr sz="12000">
                <a:latin typeface="Fredoka One"/>
                <a:ea typeface="Fredoka One"/>
                <a:cs typeface="Fredoka One"/>
                <a:sym typeface="Fredoka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Font typeface="Fredoka One"/>
              <a:buNone/>
              <a:defRPr sz="12000">
                <a:latin typeface="Fredoka One"/>
                <a:ea typeface="Fredoka One"/>
                <a:cs typeface="Fredoka One"/>
                <a:sym typeface="Fredoka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Font typeface="Fredoka One"/>
              <a:buNone/>
              <a:defRPr sz="12000">
                <a:latin typeface="Fredoka One"/>
                <a:ea typeface="Fredoka One"/>
                <a:cs typeface="Fredoka One"/>
                <a:sym typeface="Fredoka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Font typeface="Fredoka One"/>
              <a:buNone/>
              <a:defRPr sz="12000">
                <a:latin typeface="Fredoka One"/>
                <a:ea typeface="Fredoka One"/>
                <a:cs typeface="Fredoka One"/>
                <a:sym typeface="Fredoka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Font typeface="Fredoka One"/>
              <a:buNone/>
              <a:defRPr sz="12000">
                <a:latin typeface="Fredoka One"/>
                <a:ea typeface="Fredoka One"/>
                <a:cs typeface="Fredoka One"/>
                <a:sym typeface="Fredoka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Font typeface="Fredoka One"/>
              <a:buNone/>
              <a:defRPr sz="12000"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r>
              <a:t>xx%</a:t>
            </a:r>
          </a:p>
        </p:txBody>
      </p:sp>
      <p:sp>
        <p:nvSpPr>
          <p:cNvPr id="152" name="Google Shape;152;p13"/>
          <p:cNvSpPr txBox="1"/>
          <p:nvPr>
            <p:ph idx="17" type="subTitle"/>
          </p:nvPr>
        </p:nvSpPr>
        <p:spPr>
          <a:xfrm>
            <a:off x="3416838" y="3855529"/>
            <a:ext cx="2310300" cy="73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3" name="Google Shape;153;p13"/>
          <p:cNvSpPr txBox="1"/>
          <p:nvPr>
            <p:ph idx="18" type="title"/>
          </p:nvPr>
        </p:nvSpPr>
        <p:spPr>
          <a:xfrm>
            <a:off x="3416838" y="3578054"/>
            <a:ext cx="2310300" cy="47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4" name="Google Shape;154;p13"/>
          <p:cNvSpPr txBox="1"/>
          <p:nvPr>
            <p:ph hasCustomPrompt="1" idx="19" type="title"/>
          </p:nvPr>
        </p:nvSpPr>
        <p:spPr>
          <a:xfrm>
            <a:off x="6876162" y="3147180"/>
            <a:ext cx="677700" cy="53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3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Font typeface="Fredoka One"/>
              <a:buNone/>
              <a:defRPr sz="12000">
                <a:latin typeface="Fredoka One"/>
                <a:ea typeface="Fredoka One"/>
                <a:cs typeface="Fredoka One"/>
                <a:sym typeface="Fredoka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Font typeface="Fredoka One"/>
              <a:buNone/>
              <a:defRPr sz="12000">
                <a:latin typeface="Fredoka One"/>
                <a:ea typeface="Fredoka One"/>
                <a:cs typeface="Fredoka One"/>
                <a:sym typeface="Fredoka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Font typeface="Fredoka One"/>
              <a:buNone/>
              <a:defRPr sz="12000">
                <a:latin typeface="Fredoka One"/>
                <a:ea typeface="Fredoka One"/>
                <a:cs typeface="Fredoka One"/>
                <a:sym typeface="Fredoka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Font typeface="Fredoka One"/>
              <a:buNone/>
              <a:defRPr sz="12000">
                <a:latin typeface="Fredoka One"/>
                <a:ea typeface="Fredoka One"/>
                <a:cs typeface="Fredoka One"/>
                <a:sym typeface="Fredoka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Font typeface="Fredoka One"/>
              <a:buNone/>
              <a:defRPr sz="12000">
                <a:latin typeface="Fredoka One"/>
                <a:ea typeface="Fredoka One"/>
                <a:cs typeface="Fredoka One"/>
                <a:sym typeface="Fredoka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Font typeface="Fredoka One"/>
              <a:buNone/>
              <a:defRPr sz="12000">
                <a:latin typeface="Fredoka One"/>
                <a:ea typeface="Fredoka One"/>
                <a:cs typeface="Fredoka One"/>
                <a:sym typeface="Fredoka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Font typeface="Fredoka One"/>
              <a:buNone/>
              <a:defRPr sz="12000">
                <a:latin typeface="Fredoka One"/>
                <a:ea typeface="Fredoka One"/>
                <a:cs typeface="Fredoka One"/>
                <a:sym typeface="Fredoka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Font typeface="Fredoka One"/>
              <a:buNone/>
              <a:defRPr sz="12000"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r>
              <a:t>xx%</a:t>
            </a:r>
          </a:p>
        </p:txBody>
      </p:sp>
      <p:sp>
        <p:nvSpPr>
          <p:cNvPr id="155" name="Google Shape;155;p13"/>
          <p:cNvSpPr txBox="1"/>
          <p:nvPr>
            <p:ph idx="20" type="subTitle"/>
          </p:nvPr>
        </p:nvSpPr>
        <p:spPr>
          <a:xfrm>
            <a:off x="6059862" y="3855529"/>
            <a:ext cx="2310300" cy="73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6" name="Google Shape;156;p13"/>
          <p:cNvSpPr txBox="1"/>
          <p:nvPr>
            <p:ph idx="21" type="title"/>
          </p:nvPr>
        </p:nvSpPr>
        <p:spPr>
          <a:xfrm>
            <a:off x="6059862" y="3578054"/>
            <a:ext cx="2310300" cy="47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29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4">
    <p:bg>
      <p:bgPr>
        <a:solidFill>
          <a:schemeClr val="accent1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4"/>
          <p:cNvSpPr/>
          <p:nvPr/>
        </p:nvSpPr>
        <p:spPr>
          <a:xfrm rot="9167865">
            <a:off x="6759259" y="3782589"/>
            <a:ext cx="2567079" cy="1834687"/>
          </a:xfrm>
          <a:custGeom>
            <a:rect b="b" l="l" r="r" t="t"/>
            <a:pathLst>
              <a:path extrusionOk="0" h="25241" w="35317">
                <a:moveTo>
                  <a:pt x="11425" y="1"/>
                </a:moveTo>
                <a:cubicBezTo>
                  <a:pt x="11180" y="1"/>
                  <a:pt x="10938" y="11"/>
                  <a:pt x="10703" y="29"/>
                </a:cubicBezTo>
                <a:cubicBezTo>
                  <a:pt x="8864" y="174"/>
                  <a:pt x="6278" y="588"/>
                  <a:pt x="4786" y="1955"/>
                </a:cubicBezTo>
                <a:cubicBezTo>
                  <a:pt x="3545" y="2637"/>
                  <a:pt x="2651" y="4097"/>
                  <a:pt x="2597" y="5442"/>
                </a:cubicBezTo>
                <a:cubicBezTo>
                  <a:pt x="2557" y="6502"/>
                  <a:pt x="3318" y="7252"/>
                  <a:pt x="3884" y="8053"/>
                </a:cubicBezTo>
                <a:cubicBezTo>
                  <a:pt x="4746" y="9283"/>
                  <a:pt x="3999" y="10678"/>
                  <a:pt x="3271" y="11778"/>
                </a:cubicBezTo>
                <a:cubicBezTo>
                  <a:pt x="2672" y="12680"/>
                  <a:pt x="1847" y="13379"/>
                  <a:pt x="1172" y="14219"/>
                </a:cubicBezTo>
                <a:cubicBezTo>
                  <a:pt x="491" y="15067"/>
                  <a:pt x="173" y="16059"/>
                  <a:pt x="116" y="17133"/>
                </a:cubicBezTo>
                <a:cubicBezTo>
                  <a:pt x="0" y="19272"/>
                  <a:pt x="1533" y="20974"/>
                  <a:pt x="3401" y="21742"/>
                </a:cubicBezTo>
                <a:cubicBezTo>
                  <a:pt x="4224" y="22080"/>
                  <a:pt x="5114" y="22199"/>
                  <a:pt x="6018" y="22199"/>
                </a:cubicBezTo>
                <a:cubicBezTo>
                  <a:pt x="7165" y="22199"/>
                  <a:pt x="8333" y="22008"/>
                  <a:pt x="9409" y="21832"/>
                </a:cubicBezTo>
                <a:cubicBezTo>
                  <a:pt x="11843" y="21435"/>
                  <a:pt x="14071" y="20620"/>
                  <a:pt x="16253" y="19474"/>
                </a:cubicBezTo>
                <a:cubicBezTo>
                  <a:pt x="16875" y="19148"/>
                  <a:pt x="17730" y="18680"/>
                  <a:pt x="18504" y="18680"/>
                </a:cubicBezTo>
                <a:cubicBezTo>
                  <a:pt x="18852" y="18680"/>
                  <a:pt x="19183" y="18774"/>
                  <a:pt x="19470" y="19019"/>
                </a:cubicBezTo>
                <a:cubicBezTo>
                  <a:pt x="20173" y="19618"/>
                  <a:pt x="20537" y="20649"/>
                  <a:pt x="21035" y="21407"/>
                </a:cubicBezTo>
                <a:cubicBezTo>
                  <a:pt x="22243" y="23246"/>
                  <a:pt x="24468" y="24219"/>
                  <a:pt x="26473" y="24915"/>
                </a:cubicBezTo>
                <a:cubicBezTo>
                  <a:pt x="27113" y="25138"/>
                  <a:pt x="27746" y="25241"/>
                  <a:pt x="28361" y="25241"/>
                </a:cubicBezTo>
                <a:cubicBezTo>
                  <a:pt x="32196" y="25241"/>
                  <a:pt x="35317" y="21240"/>
                  <a:pt x="35124" y="17407"/>
                </a:cubicBezTo>
                <a:cubicBezTo>
                  <a:pt x="35027" y="15442"/>
                  <a:pt x="34093" y="13448"/>
                  <a:pt x="33303" y="11666"/>
                </a:cubicBezTo>
                <a:cubicBezTo>
                  <a:pt x="32589" y="10044"/>
                  <a:pt x="31522" y="8666"/>
                  <a:pt x="29823" y="8028"/>
                </a:cubicBezTo>
                <a:cubicBezTo>
                  <a:pt x="29156" y="7776"/>
                  <a:pt x="28435" y="7677"/>
                  <a:pt x="27693" y="7677"/>
                </a:cubicBezTo>
                <a:cubicBezTo>
                  <a:pt x="25948" y="7677"/>
                  <a:pt x="24087" y="8223"/>
                  <a:pt x="22539" y="8605"/>
                </a:cubicBezTo>
                <a:cubicBezTo>
                  <a:pt x="21661" y="8820"/>
                  <a:pt x="20764" y="9105"/>
                  <a:pt x="19877" y="9105"/>
                </a:cubicBezTo>
                <a:cubicBezTo>
                  <a:pt x="19382" y="9105"/>
                  <a:pt x="18890" y="9017"/>
                  <a:pt x="18406" y="8778"/>
                </a:cubicBezTo>
                <a:cubicBezTo>
                  <a:pt x="17595" y="8381"/>
                  <a:pt x="17227" y="7595"/>
                  <a:pt x="16992" y="6766"/>
                </a:cubicBezTo>
                <a:cubicBezTo>
                  <a:pt x="16556" y="5215"/>
                  <a:pt x="16646" y="3578"/>
                  <a:pt x="15885" y="2117"/>
                </a:cubicBezTo>
                <a:cubicBezTo>
                  <a:pt x="15043" y="498"/>
                  <a:pt x="13145" y="1"/>
                  <a:pt x="1142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4"/>
          <p:cNvSpPr/>
          <p:nvPr/>
        </p:nvSpPr>
        <p:spPr>
          <a:xfrm flipH="1" rot="2970839">
            <a:off x="-36129" y="2433300"/>
            <a:ext cx="542257" cy="797683"/>
          </a:xfrm>
          <a:custGeom>
            <a:rect b="b" l="l" r="r" t="t"/>
            <a:pathLst>
              <a:path extrusionOk="0" h="54302" w="36914">
                <a:moveTo>
                  <a:pt x="21728" y="0"/>
                </a:moveTo>
                <a:cubicBezTo>
                  <a:pt x="21395" y="0"/>
                  <a:pt x="21052" y="101"/>
                  <a:pt x="20727" y="331"/>
                </a:cubicBezTo>
                <a:cubicBezTo>
                  <a:pt x="20492" y="505"/>
                  <a:pt x="20266" y="687"/>
                  <a:pt x="20040" y="879"/>
                </a:cubicBezTo>
                <a:cubicBezTo>
                  <a:pt x="19901" y="991"/>
                  <a:pt x="19863" y="1028"/>
                  <a:pt x="19868" y="1028"/>
                </a:cubicBezTo>
                <a:cubicBezTo>
                  <a:pt x="19869" y="1028"/>
                  <a:pt x="19875" y="1024"/>
                  <a:pt x="19883" y="1018"/>
                </a:cubicBezTo>
                <a:lnTo>
                  <a:pt x="19883" y="1018"/>
                </a:lnTo>
                <a:cubicBezTo>
                  <a:pt x="19335" y="1435"/>
                  <a:pt x="18892" y="1922"/>
                  <a:pt x="18413" y="2418"/>
                </a:cubicBezTo>
                <a:cubicBezTo>
                  <a:pt x="17918" y="2940"/>
                  <a:pt x="17579" y="3549"/>
                  <a:pt x="17170" y="4123"/>
                </a:cubicBezTo>
                <a:cubicBezTo>
                  <a:pt x="17321" y="3931"/>
                  <a:pt x="17397" y="3834"/>
                  <a:pt x="17398" y="3834"/>
                </a:cubicBezTo>
                <a:lnTo>
                  <a:pt x="17398" y="3834"/>
                </a:lnTo>
                <a:cubicBezTo>
                  <a:pt x="17399" y="3834"/>
                  <a:pt x="17262" y="4011"/>
                  <a:pt x="16987" y="4366"/>
                </a:cubicBezTo>
                <a:cubicBezTo>
                  <a:pt x="16874" y="4610"/>
                  <a:pt x="16778" y="4853"/>
                  <a:pt x="16674" y="5097"/>
                </a:cubicBezTo>
                <a:cubicBezTo>
                  <a:pt x="16439" y="5975"/>
                  <a:pt x="16683" y="6924"/>
                  <a:pt x="17318" y="7576"/>
                </a:cubicBezTo>
                <a:cubicBezTo>
                  <a:pt x="17805" y="8063"/>
                  <a:pt x="18451" y="8295"/>
                  <a:pt x="19102" y="8295"/>
                </a:cubicBezTo>
                <a:cubicBezTo>
                  <a:pt x="19812" y="8295"/>
                  <a:pt x="20527" y="8019"/>
                  <a:pt x="21049" y="7498"/>
                </a:cubicBezTo>
                <a:cubicBezTo>
                  <a:pt x="21527" y="7019"/>
                  <a:pt x="21927" y="6463"/>
                  <a:pt x="22345" y="5923"/>
                </a:cubicBezTo>
                <a:cubicBezTo>
                  <a:pt x="22736" y="5401"/>
                  <a:pt x="22928" y="4549"/>
                  <a:pt x="23180" y="3932"/>
                </a:cubicBezTo>
                <a:lnTo>
                  <a:pt x="23180" y="3932"/>
                </a:lnTo>
                <a:cubicBezTo>
                  <a:pt x="23106" y="4111"/>
                  <a:pt x="23077" y="4179"/>
                  <a:pt x="23077" y="4179"/>
                </a:cubicBezTo>
                <a:cubicBezTo>
                  <a:pt x="23075" y="4179"/>
                  <a:pt x="23302" y="3613"/>
                  <a:pt x="23328" y="3497"/>
                </a:cubicBezTo>
                <a:cubicBezTo>
                  <a:pt x="23388" y="3366"/>
                  <a:pt x="23449" y="3244"/>
                  <a:pt x="23528" y="3131"/>
                </a:cubicBezTo>
                <a:cubicBezTo>
                  <a:pt x="24378" y="1782"/>
                  <a:pt x="23132" y="0"/>
                  <a:pt x="21728" y="0"/>
                </a:cubicBezTo>
                <a:close/>
                <a:moveTo>
                  <a:pt x="34712" y="11770"/>
                </a:moveTo>
                <a:cubicBezTo>
                  <a:pt x="33979" y="11770"/>
                  <a:pt x="33231" y="12173"/>
                  <a:pt x="33078" y="12951"/>
                </a:cubicBezTo>
                <a:cubicBezTo>
                  <a:pt x="32912" y="13821"/>
                  <a:pt x="32216" y="14690"/>
                  <a:pt x="31851" y="15499"/>
                </a:cubicBezTo>
                <a:cubicBezTo>
                  <a:pt x="31373" y="16526"/>
                  <a:pt x="30947" y="17569"/>
                  <a:pt x="30581" y="18639"/>
                </a:cubicBezTo>
                <a:cubicBezTo>
                  <a:pt x="30112" y="20057"/>
                  <a:pt x="31112" y="21622"/>
                  <a:pt x="32486" y="21996"/>
                </a:cubicBezTo>
                <a:cubicBezTo>
                  <a:pt x="32735" y="22065"/>
                  <a:pt x="32979" y="22097"/>
                  <a:pt x="33215" y="22097"/>
                </a:cubicBezTo>
                <a:cubicBezTo>
                  <a:pt x="34419" y="22097"/>
                  <a:pt x="35414" y="21255"/>
                  <a:pt x="35843" y="20092"/>
                </a:cubicBezTo>
                <a:cubicBezTo>
                  <a:pt x="36296" y="18909"/>
                  <a:pt x="36609" y="17674"/>
                  <a:pt x="36774" y="16413"/>
                </a:cubicBezTo>
                <a:cubicBezTo>
                  <a:pt x="36913" y="15186"/>
                  <a:pt x="36426" y="14116"/>
                  <a:pt x="36252" y="12951"/>
                </a:cubicBezTo>
                <a:cubicBezTo>
                  <a:pt x="36132" y="12155"/>
                  <a:pt x="35429" y="11770"/>
                  <a:pt x="34712" y="11770"/>
                </a:cubicBezTo>
                <a:close/>
                <a:moveTo>
                  <a:pt x="6483" y="20215"/>
                </a:moveTo>
                <a:cubicBezTo>
                  <a:pt x="5782" y="20215"/>
                  <a:pt x="5131" y="20623"/>
                  <a:pt x="4671" y="21231"/>
                </a:cubicBezTo>
                <a:lnTo>
                  <a:pt x="4628" y="21283"/>
                </a:lnTo>
                <a:cubicBezTo>
                  <a:pt x="4611" y="21309"/>
                  <a:pt x="4576" y="21353"/>
                  <a:pt x="4524" y="21422"/>
                </a:cubicBezTo>
                <a:cubicBezTo>
                  <a:pt x="4324" y="21666"/>
                  <a:pt x="4123" y="21909"/>
                  <a:pt x="3923" y="22153"/>
                </a:cubicBezTo>
                <a:cubicBezTo>
                  <a:pt x="3541" y="22623"/>
                  <a:pt x="3149" y="23092"/>
                  <a:pt x="2749" y="23553"/>
                </a:cubicBezTo>
                <a:cubicBezTo>
                  <a:pt x="1897" y="24562"/>
                  <a:pt x="723" y="26171"/>
                  <a:pt x="740" y="27519"/>
                </a:cubicBezTo>
                <a:cubicBezTo>
                  <a:pt x="767" y="29125"/>
                  <a:pt x="2053" y="30184"/>
                  <a:pt x="3463" y="30184"/>
                </a:cubicBezTo>
                <a:cubicBezTo>
                  <a:pt x="3909" y="30184"/>
                  <a:pt x="4367" y="30078"/>
                  <a:pt x="4802" y="29850"/>
                </a:cubicBezTo>
                <a:cubicBezTo>
                  <a:pt x="5959" y="29241"/>
                  <a:pt x="6811" y="27371"/>
                  <a:pt x="7246" y="26171"/>
                </a:cubicBezTo>
                <a:cubicBezTo>
                  <a:pt x="7655" y="25058"/>
                  <a:pt x="8063" y="23945"/>
                  <a:pt x="8403" y="22805"/>
                </a:cubicBezTo>
                <a:cubicBezTo>
                  <a:pt x="8664" y="21927"/>
                  <a:pt x="8246" y="20953"/>
                  <a:pt x="7463" y="20492"/>
                </a:cubicBezTo>
                <a:cubicBezTo>
                  <a:pt x="7135" y="20300"/>
                  <a:pt x="6804" y="20215"/>
                  <a:pt x="6483" y="20215"/>
                </a:cubicBezTo>
                <a:close/>
                <a:moveTo>
                  <a:pt x="19334" y="21638"/>
                </a:moveTo>
                <a:cubicBezTo>
                  <a:pt x="18750" y="21638"/>
                  <a:pt x="18166" y="21857"/>
                  <a:pt x="17752" y="22292"/>
                </a:cubicBezTo>
                <a:cubicBezTo>
                  <a:pt x="16457" y="23649"/>
                  <a:pt x="15413" y="25232"/>
                  <a:pt x="14691" y="26963"/>
                </a:cubicBezTo>
                <a:cubicBezTo>
                  <a:pt x="14091" y="28363"/>
                  <a:pt x="14265" y="29937"/>
                  <a:pt x="15682" y="30772"/>
                </a:cubicBezTo>
                <a:cubicBezTo>
                  <a:pt x="16113" y="31022"/>
                  <a:pt x="16593" y="31141"/>
                  <a:pt x="17070" y="31141"/>
                </a:cubicBezTo>
                <a:cubicBezTo>
                  <a:pt x="18037" y="31141"/>
                  <a:pt x="18991" y="30652"/>
                  <a:pt x="19492" y="29772"/>
                </a:cubicBezTo>
                <a:cubicBezTo>
                  <a:pt x="20466" y="28076"/>
                  <a:pt x="21171" y="26397"/>
                  <a:pt x="21501" y="24466"/>
                </a:cubicBezTo>
                <a:cubicBezTo>
                  <a:pt x="21666" y="23466"/>
                  <a:pt x="21405" y="22483"/>
                  <a:pt x="20475" y="21944"/>
                </a:cubicBezTo>
                <a:cubicBezTo>
                  <a:pt x="20130" y="21740"/>
                  <a:pt x="19731" y="21638"/>
                  <a:pt x="19334" y="21638"/>
                </a:cubicBezTo>
                <a:close/>
                <a:moveTo>
                  <a:pt x="29919" y="35719"/>
                </a:moveTo>
                <a:cubicBezTo>
                  <a:pt x="29733" y="35719"/>
                  <a:pt x="29544" y="35745"/>
                  <a:pt x="29355" y="35791"/>
                </a:cubicBezTo>
                <a:cubicBezTo>
                  <a:pt x="28459" y="35791"/>
                  <a:pt x="27537" y="36199"/>
                  <a:pt x="26789" y="36634"/>
                </a:cubicBezTo>
                <a:cubicBezTo>
                  <a:pt x="25719" y="37243"/>
                  <a:pt x="24902" y="38156"/>
                  <a:pt x="24293" y="39235"/>
                </a:cubicBezTo>
                <a:cubicBezTo>
                  <a:pt x="23554" y="40557"/>
                  <a:pt x="23971" y="42262"/>
                  <a:pt x="25293" y="43036"/>
                </a:cubicBezTo>
                <a:cubicBezTo>
                  <a:pt x="25726" y="43289"/>
                  <a:pt x="26200" y="43409"/>
                  <a:pt x="26668" y="43409"/>
                </a:cubicBezTo>
                <a:cubicBezTo>
                  <a:pt x="27629" y="43409"/>
                  <a:pt x="28568" y="42907"/>
                  <a:pt x="29094" y="42036"/>
                </a:cubicBezTo>
                <a:cubicBezTo>
                  <a:pt x="29129" y="41983"/>
                  <a:pt x="29216" y="41862"/>
                  <a:pt x="29268" y="41775"/>
                </a:cubicBezTo>
                <a:cubicBezTo>
                  <a:pt x="29329" y="41688"/>
                  <a:pt x="29398" y="41627"/>
                  <a:pt x="29468" y="41548"/>
                </a:cubicBezTo>
                <a:cubicBezTo>
                  <a:pt x="29632" y="41373"/>
                  <a:pt x="29788" y="41189"/>
                  <a:pt x="29936" y="40998"/>
                </a:cubicBezTo>
                <a:lnTo>
                  <a:pt x="29936" y="40998"/>
                </a:lnTo>
                <a:cubicBezTo>
                  <a:pt x="29925" y="41013"/>
                  <a:pt x="29921" y="41020"/>
                  <a:pt x="29922" y="41020"/>
                </a:cubicBezTo>
                <a:cubicBezTo>
                  <a:pt x="29926" y="41020"/>
                  <a:pt x="30098" y="40799"/>
                  <a:pt x="30164" y="40722"/>
                </a:cubicBezTo>
                <a:cubicBezTo>
                  <a:pt x="30747" y="40035"/>
                  <a:pt x="31468" y="39183"/>
                  <a:pt x="31564" y="38243"/>
                </a:cubicBezTo>
                <a:cubicBezTo>
                  <a:pt x="31799" y="37539"/>
                  <a:pt x="31729" y="36808"/>
                  <a:pt x="31173" y="36243"/>
                </a:cubicBezTo>
                <a:cubicBezTo>
                  <a:pt x="30798" y="35868"/>
                  <a:pt x="30367" y="35719"/>
                  <a:pt x="29919" y="35719"/>
                </a:cubicBezTo>
                <a:close/>
                <a:moveTo>
                  <a:pt x="4827" y="39756"/>
                </a:moveTo>
                <a:cubicBezTo>
                  <a:pt x="4184" y="39756"/>
                  <a:pt x="3535" y="40022"/>
                  <a:pt x="3132" y="40627"/>
                </a:cubicBezTo>
                <a:cubicBezTo>
                  <a:pt x="1793" y="42644"/>
                  <a:pt x="1" y="44758"/>
                  <a:pt x="384" y="47324"/>
                </a:cubicBezTo>
                <a:cubicBezTo>
                  <a:pt x="538" y="48374"/>
                  <a:pt x="1404" y="48856"/>
                  <a:pt x="2309" y="48856"/>
                </a:cubicBezTo>
                <a:cubicBezTo>
                  <a:pt x="3089" y="48856"/>
                  <a:pt x="3899" y="48497"/>
                  <a:pt x="4306" y="47837"/>
                </a:cubicBezTo>
                <a:cubicBezTo>
                  <a:pt x="4793" y="47054"/>
                  <a:pt x="5002" y="46097"/>
                  <a:pt x="5393" y="45262"/>
                </a:cubicBezTo>
                <a:cubicBezTo>
                  <a:pt x="5872" y="44236"/>
                  <a:pt x="6307" y="43201"/>
                  <a:pt x="6707" y="42140"/>
                </a:cubicBezTo>
                <a:cubicBezTo>
                  <a:pt x="7242" y="40711"/>
                  <a:pt x="6045" y="39756"/>
                  <a:pt x="4827" y="39756"/>
                </a:cubicBezTo>
                <a:close/>
                <a:moveTo>
                  <a:pt x="16899" y="45191"/>
                </a:moveTo>
                <a:cubicBezTo>
                  <a:pt x="16569" y="45191"/>
                  <a:pt x="16231" y="45292"/>
                  <a:pt x="15909" y="45523"/>
                </a:cubicBezTo>
                <a:cubicBezTo>
                  <a:pt x="14056" y="46854"/>
                  <a:pt x="12612" y="48854"/>
                  <a:pt x="12038" y="51072"/>
                </a:cubicBezTo>
                <a:cubicBezTo>
                  <a:pt x="11536" y="53033"/>
                  <a:pt x="13118" y="54302"/>
                  <a:pt x="14661" y="54302"/>
                </a:cubicBezTo>
                <a:cubicBezTo>
                  <a:pt x="15686" y="54302"/>
                  <a:pt x="16694" y="53743"/>
                  <a:pt x="17065" y="52455"/>
                </a:cubicBezTo>
                <a:cubicBezTo>
                  <a:pt x="17118" y="52299"/>
                  <a:pt x="17170" y="52142"/>
                  <a:pt x="17222" y="51986"/>
                </a:cubicBezTo>
                <a:cubicBezTo>
                  <a:pt x="17231" y="51977"/>
                  <a:pt x="17239" y="51959"/>
                  <a:pt x="17239" y="51942"/>
                </a:cubicBezTo>
                <a:cubicBezTo>
                  <a:pt x="17257" y="51916"/>
                  <a:pt x="17257" y="51899"/>
                  <a:pt x="17283" y="51855"/>
                </a:cubicBezTo>
                <a:cubicBezTo>
                  <a:pt x="17535" y="51298"/>
                  <a:pt x="17761" y="50724"/>
                  <a:pt x="17953" y="50133"/>
                </a:cubicBezTo>
                <a:cubicBezTo>
                  <a:pt x="18092" y="49698"/>
                  <a:pt x="18222" y="49263"/>
                  <a:pt x="18370" y="48846"/>
                </a:cubicBezTo>
                <a:cubicBezTo>
                  <a:pt x="18387" y="48794"/>
                  <a:pt x="18396" y="48767"/>
                  <a:pt x="18413" y="48741"/>
                </a:cubicBezTo>
                <a:cubicBezTo>
                  <a:pt x="18422" y="48707"/>
                  <a:pt x="18431" y="48698"/>
                  <a:pt x="18448" y="48654"/>
                </a:cubicBezTo>
                <a:cubicBezTo>
                  <a:pt x="18509" y="48524"/>
                  <a:pt x="18587" y="48402"/>
                  <a:pt x="18666" y="48272"/>
                </a:cubicBezTo>
                <a:cubicBezTo>
                  <a:pt x="19487" y="46952"/>
                  <a:pt x="18275" y="45191"/>
                  <a:pt x="16899" y="4519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4"/>
          <p:cNvSpPr/>
          <p:nvPr/>
        </p:nvSpPr>
        <p:spPr>
          <a:xfrm rot="-124650">
            <a:off x="6486972" y="4714814"/>
            <a:ext cx="917257" cy="297972"/>
          </a:xfrm>
          <a:custGeom>
            <a:rect b="b" l="l" r="r" t="t"/>
            <a:pathLst>
              <a:path extrusionOk="0" h="14848" w="45707">
                <a:moveTo>
                  <a:pt x="7976" y="1766"/>
                </a:moveTo>
                <a:cubicBezTo>
                  <a:pt x="7054" y="3941"/>
                  <a:pt x="5802" y="5872"/>
                  <a:pt x="4602" y="7890"/>
                </a:cubicBezTo>
                <a:cubicBezTo>
                  <a:pt x="3741" y="9342"/>
                  <a:pt x="3210" y="11786"/>
                  <a:pt x="1723" y="12630"/>
                </a:cubicBezTo>
                <a:cubicBezTo>
                  <a:pt x="1427" y="12804"/>
                  <a:pt x="949" y="12725"/>
                  <a:pt x="792" y="12386"/>
                </a:cubicBezTo>
                <a:cubicBezTo>
                  <a:pt x="1" y="10681"/>
                  <a:pt x="1479" y="8803"/>
                  <a:pt x="2419" y="7394"/>
                </a:cubicBezTo>
                <a:cubicBezTo>
                  <a:pt x="3810" y="5332"/>
                  <a:pt x="5332" y="3358"/>
                  <a:pt x="6420" y="1114"/>
                </a:cubicBezTo>
                <a:cubicBezTo>
                  <a:pt x="6837" y="253"/>
                  <a:pt x="8350" y="879"/>
                  <a:pt x="7976" y="1766"/>
                </a:cubicBezTo>
                <a:close/>
                <a:moveTo>
                  <a:pt x="12804" y="644"/>
                </a:moveTo>
                <a:cubicBezTo>
                  <a:pt x="11447" y="2401"/>
                  <a:pt x="10151" y="4184"/>
                  <a:pt x="8898" y="6028"/>
                </a:cubicBezTo>
                <a:cubicBezTo>
                  <a:pt x="7794" y="7655"/>
                  <a:pt x="6263" y="9751"/>
                  <a:pt x="6663" y="11803"/>
                </a:cubicBezTo>
                <a:cubicBezTo>
                  <a:pt x="6820" y="12604"/>
                  <a:pt x="7889" y="12778"/>
                  <a:pt x="8420" y="12264"/>
                </a:cubicBezTo>
                <a:cubicBezTo>
                  <a:pt x="9838" y="10908"/>
                  <a:pt x="10464" y="8420"/>
                  <a:pt x="11447" y="6707"/>
                </a:cubicBezTo>
                <a:cubicBezTo>
                  <a:pt x="12482" y="4889"/>
                  <a:pt x="13552" y="3228"/>
                  <a:pt x="14178" y="1227"/>
                </a:cubicBezTo>
                <a:cubicBezTo>
                  <a:pt x="14465" y="331"/>
                  <a:pt x="13282" y="1"/>
                  <a:pt x="12804" y="644"/>
                </a:cubicBezTo>
                <a:close/>
                <a:moveTo>
                  <a:pt x="18674" y="1923"/>
                </a:moveTo>
                <a:cubicBezTo>
                  <a:pt x="18161" y="3288"/>
                  <a:pt x="11342" y="11716"/>
                  <a:pt x="14360" y="12543"/>
                </a:cubicBezTo>
                <a:cubicBezTo>
                  <a:pt x="15787" y="12934"/>
                  <a:pt x="16717" y="9229"/>
                  <a:pt x="17170" y="8403"/>
                </a:cubicBezTo>
                <a:cubicBezTo>
                  <a:pt x="18326" y="6307"/>
                  <a:pt x="19631" y="4532"/>
                  <a:pt x="19796" y="2071"/>
                </a:cubicBezTo>
                <a:cubicBezTo>
                  <a:pt x="19849" y="1384"/>
                  <a:pt x="18892" y="1349"/>
                  <a:pt x="18674" y="1914"/>
                </a:cubicBezTo>
                <a:close/>
                <a:moveTo>
                  <a:pt x="24623" y="2741"/>
                </a:moveTo>
                <a:cubicBezTo>
                  <a:pt x="23501" y="4002"/>
                  <a:pt x="22614" y="5350"/>
                  <a:pt x="21771" y="6811"/>
                </a:cubicBezTo>
                <a:cubicBezTo>
                  <a:pt x="20779" y="8516"/>
                  <a:pt x="19275" y="10394"/>
                  <a:pt x="18814" y="12317"/>
                </a:cubicBezTo>
                <a:cubicBezTo>
                  <a:pt x="18596" y="13230"/>
                  <a:pt x="19509" y="13743"/>
                  <a:pt x="20223" y="13378"/>
                </a:cubicBezTo>
                <a:cubicBezTo>
                  <a:pt x="20231" y="13386"/>
                  <a:pt x="20231" y="13395"/>
                  <a:pt x="20231" y="13412"/>
                </a:cubicBezTo>
                <a:cubicBezTo>
                  <a:pt x="20283" y="13378"/>
                  <a:pt x="20318" y="13334"/>
                  <a:pt x="20362" y="13299"/>
                </a:cubicBezTo>
                <a:cubicBezTo>
                  <a:pt x="20379" y="13282"/>
                  <a:pt x="20405" y="13273"/>
                  <a:pt x="20431" y="13256"/>
                </a:cubicBezTo>
                <a:cubicBezTo>
                  <a:pt x="20475" y="13221"/>
                  <a:pt x="20510" y="13178"/>
                  <a:pt x="20553" y="13134"/>
                </a:cubicBezTo>
                <a:cubicBezTo>
                  <a:pt x="21892" y="11925"/>
                  <a:pt x="22588" y="10107"/>
                  <a:pt x="23380" y="8507"/>
                </a:cubicBezTo>
                <a:cubicBezTo>
                  <a:pt x="24197" y="6802"/>
                  <a:pt x="24910" y="5054"/>
                  <a:pt x="25511" y="3271"/>
                </a:cubicBezTo>
                <a:cubicBezTo>
                  <a:pt x="25693" y="2758"/>
                  <a:pt x="24980" y="2340"/>
                  <a:pt x="24623" y="2741"/>
                </a:cubicBezTo>
                <a:close/>
                <a:moveTo>
                  <a:pt x="30999" y="2819"/>
                </a:moveTo>
                <a:cubicBezTo>
                  <a:pt x="29529" y="4097"/>
                  <a:pt x="28563" y="5906"/>
                  <a:pt x="27598" y="7559"/>
                </a:cubicBezTo>
                <a:cubicBezTo>
                  <a:pt x="26763" y="8968"/>
                  <a:pt x="25284" y="11099"/>
                  <a:pt x="25467" y="12838"/>
                </a:cubicBezTo>
                <a:cubicBezTo>
                  <a:pt x="25572" y="13821"/>
                  <a:pt x="27050" y="14534"/>
                  <a:pt x="27563" y="13404"/>
                </a:cubicBezTo>
                <a:cubicBezTo>
                  <a:pt x="28329" y="11699"/>
                  <a:pt x="28885" y="9899"/>
                  <a:pt x="29720" y="8203"/>
                </a:cubicBezTo>
                <a:cubicBezTo>
                  <a:pt x="30512" y="6594"/>
                  <a:pt x="31555" y="4941"/>
                  <a:pt x="31721" y="3123"/>
                </a:cubicBezTo>
                <a:cubicBezTo>
                  <a:pt x="31764" y="2714"/>
                  <a:pt x="31251" y="2601"/>
                  <a:pt x="30999" y="2819"/>
                </a:cubicBezTo>
                <a:close/>
                <a:moveTo>
                  <a:pt x="38531" y="3219"/>
                </a:moveTo>
                <a:cubicBezTo>
                  <a:pt x="36791" y="3810"/>
                  <a:pt x="35835" y="5611"/>
                  <a:pt x="35017" y="7150"/>
                </a:cubicBezTo>
                <a:cubicBezTo>
                  <a:pt x="34339" y="8411"/>
                  <a:pt x="32408" y="11186"/>
                  <a:pt x="32947" y="12682"/>
                </a:cubicBezTo>
                <a:cubicBezTo>
                  <a:pt x="33182" y="13325"/>
                  <a:pt x="33886" y="13691"/>
                  <a:pt x="34530" y="13317"/>
                </a:cubicBezTo>
                <a:cubicBezTo>
                  <a:pt x="35782" y="12586"/>
                  <a:pt x="36235" y="9942"/>
                  <a:pt x="36783" y="8681"/>
                </a:cubicBezTo>
                <a:cubicBezTo>
                  <a:pt x="37452" y="7142"/>
                  <a:pt x="38087" y="5263"/>
                  <a:pt x="39027" y="3871"/>
                </a:cubicBezTo>
                <a:cubicBezTo>
                  <a:pt x="39253" y="3549"/>
                  <a:pt x="38896" y="3088"/>
                  <a:pt x="38540" y="3210"/>
                </a:cubicBezTo>
                <a:close/>
                <a:moveTo>
                  <a:pt x="44341" y="3819"/>
                </a:moveTo>
                <a:cubicBezTo>
                  <a:pt x="43471" y="5385"/>
                  <a:pt x="42358" y="6811"/>
                  <a:pt x="41410" y="8333"/>
                </a:cubicBezTo>
                <a:cubicBezTo>
                  <a:pt x="40514" y="9759"/>
                  <a:pt x="39148" y="11455"/>
                  <a:pt x="39044" y="13195"/>
                </a:cubicBezTo>
                <a:cubicBezTo>
                  <a:pt x="38974" y="14308"/>
                  <a:pt x="40731" y="14848"/>
                  <a:pt x="41210" y="13786"/>
                </a:cubicBezTo>
                <a:cubicBezTo>
                  <a:pt x="42558" y="10760"/>
                  <a:pt x="45419" y="7542"/>
                  <a:pt x="45645" y="4176"/>
                </a:cubicBezTo>
                <a:cubicBezTo>
                  <a:pt x="45706" y="3471"/>
                  <a:pt x="44671" y="3219"/>
                  <a:pt x="44349" y="3810"/>
                </a:cubicBezTo>
                <a:close/>
              </a:path>
            </a:pathLst>
          </a:custGeom>
          <a:solidFill>
            <a:srgbClr val="2736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4"/>
          <p:cNvSpPr/>
          <p:nvPr/>
        </p:nvSpPr>
        <p:spPr>
          <a:xfrm rot="4822035">
            <a:off x="566323" y="4242641"/>
            <a:ext cx="296082" cy="914596"/>
          </a:xfrm>
          <a:custGeom>
            <a:rect b="b" l="l" r="r" t="t"/>
            <a:pathLst>
              <a:path extrusionOk="0" h="20304" w="6573">
                <a:moveTo>
                  <a:pt x="2048" y="5508"/>
                </a:moveTo>
                <a:cubicBezTo>
                  <a:pt x="2182" y="5508"/>
                  <a:pt x="2331" y="5579"/>
                  <a:pt x="2469" y="5638"/>
                </a:cubicBezTo>
                <a:cubicBezTo>
                  <a:pt x="3170" y="5972"/>
                  <a:pt x="3770" y="6472"/>
                  <a:pt x="4204" y="7106"/>
                </a:cubicBezTo>
                <a:cubicBezTo>
                  <a:pt x="4033" y="7258"/>
                  <a:pt x="3822" y="7322"/>
                  <a:pt x="3597" y="7322"/>
                </a:cubicBezTo>
                <a:cubicBezTo>
                  <a:pt x="2633" y="7322"/>
                  <a:pt x="1397" y="6152"/>
                  <a:pt x="1802" y="5638"/>
                </a:cubicBezTo>
                <a:cubicBezTo>
                  <a:pt x="1870" y="5542"/>
                  <a:pt x="1956" y="5508"/>
                  <a:pt x="2048" y="5508"/>
                </a:cubicBezTo>
                <a:close/>
                <a:moveTo>
                  <a:pt x="1644" y="12119"/>
                </a:moveTo>
                <a:cubicBezTo>
                  <a:pt x="1783" y="12119"/>
                  <a:pt x="1959" y="12167"/>
                  <a:pt x="2169" y="12276"/>
                </a:cubicBezTo>
                <a:cubicBezTo>
                  <a:pt x="2970" y="12676"/>
                  <a:pt x="3570" y="13310"/>
                  <a:pt x="3970" y="14077"/>
                </a:cubicBezTo>
                <a:cubicBezTo>
                  <a:pt x="3755" y="14154"/>
                  <a:pt x="3557" y="14187"/>
                  <a:pt x="3372" y="14187"/>
                </a:cubicBezTo>
                <a:cubicBezTo>
                  <a:pt x="2757" y="14187"/>
                  <a:pt x="2289" y="13826"/>
                  <a:pt x="1802" y="13544"/>
                </a:cubicBezTo>
                <a:cubicBezTo>
                  <a:pt x="1635" y="13410"/>
                  <a:pt x="1502" y="13244"/>
                  <a:pt x="1435" y="13043"/>
                </a:cubicBezTo>
                <a:cubicBezTo>
                  <a:pt x="1135" y="12544"/>
                  <a:pt x="1228" y="12119"/>
                  <a:pt x="1644" y="12119"/>
                </a:cubicBezTo>
                <a:close/>
                <a:moveTo>
                  <a:pt x="5438" y="1"/>
                </a:moveTo>
                <a:cubicBezTo>
                  <a:pt x="5371" y="1"/>
                  <a:pt x="5238" y="134"/>
                  <a:pt x="5238" y="234"/>
                </a:cubicBezTo>
                <a:cubicBezTo>
                  <a:pt x="5171" y="735"/>
                  <a:pt x="5505" y="801"/>
                  <a:pt x="5305" y="5104"/>
                </a:cubicBezTo>
                <a:cubicBezTo>
                  <a:pt x="5305" y="5538"/>
                  <a:pt x="5204" y="5938"/>
                  <a:pt x="5004" y="6305"/>
                </a:cubicBezTo>
                <a:cubicBezTo>
                  <a:pt x="3801" y="5213"/>
                  <a:pt x="3342" y="4657"/>
                  <a:pt x="2553" y="4657"/>
                </a:cubicBezTo>
                <a:cubicBezTo>
                  <a:pt x="2161" y="4657"/>
                  <a:pt x="1688" y="4794"/>
                  <a:pt x="1001" y="5071"/>
                </a:cubicBezTo>
                <a:cubicBezTo>
                  <a:pt x="501" y="5271"/>
                  <a:pt x="468" y="6205"/>
                  <a:pt x="701" y="6739"/>
                </a:cubicBezTo>
                <a:cubicBezTo>
                  <a:pt x="1153" y="7669"/>
                  <a:pt x="2112" y="8260"/>
                  <a:pt x="3125" y="8260"/>
                </a:cubicBezTo>
                <a:cubicBezTo>
                  <a:pt x="3383" y="8260"/>
                  <a:pt x="3645" y="8221"/>
                  <a:pt x="3904" y="8140"/>
                </a:cubicBezTo>
                <a:lnTo>
                  <a:pt x="4671" y="7906"/>
                </a:lnTo>
                <a:cubicBezTo>
                  <a:pt x="5438" y="9574"/>
                  <a:pt x="5938" y="12243"/>
                  <a:pt x="4771" y="13577"/>
                </a:cubicBezTo>
                <a:cubicBezTo>
                  <a:pt x="4270" y="13043"/>
                  <a:pt x="3837" y="12510"/>
                  <a:pt x="3336" y="12043"/>
                </a:cubicBezTo>
                <a:cubicBezTo>
                  <a:pt x="2938" y="11644"/>
                  <a:pt x="2412" y="11443"/>
                  <a:pt x="1887" y="11443"/>
                </a:cubicBezTo>
                <a:cubicBezTo>
                  <a:pt x="1444" y="11443"/>
                  <a:pt x="1001" y="11586"/>
                  <a:pt x="635" y="11876"/>
                </a:cubicBezTo>
                <a:cubicBezTo>
                  <a:pt x="1" y="12376"/>
                  <a:pt x="234" y="13510"/>
                  <a:pt x="835" y="14077"/>
                </a:cubicBezTo>
                <a:cubicBezTo>
                  <a:pt x="1610" y="14807"/>
                  <a:pt x="2339" y="15007"/>
                  <a:pt x="3138" y="15007"/>
                </a:cubicBezTo>
                <a:cubicBezTo>
                  <a:pt x="3507" y="15007"/>
                  <a:pt x="3892" y="14964"/>
                  <a:pt x="4304" y="14911"/>
                </a:cubicBezTo>
                <a:cubicBezTo>
                  <a:pt x="4704" y="15912"/>
                  <a:pt x="4737" y="17013"/>
                  <a:pt x="4471" y="18080"/>
                </a:cubicBezTo>
                <a:cubicBezTo>
                  <a:pt x="4104" y="19515"/>
                  <a:pt x="3303" y="19748"/>
                  <a:pt x="2669" y="20148"/>
                </a:cubicBezTo>
                <a:lnTo>
                  <a:pt x="2703" y="20282"/>
                </a:lnTo>
                <a:cubicBezTo>
                  <a:pt x="2786" y="20296"/>
                  <a:pt x="2863" y="20304"/>
                  <a:pt x="2939" y="20304"/>
                </a:cubicBezTo>
                <a:cubicBezTo>
                  <a:pt x="3047" y="20304"/>
                  <a:pt x="3152" y="20288"/>
                  <a:pt x="3270" y="20249"/>
                </a:cubicBezTo>
                <a:cubicBezTo>
                  <a:pt x="4804" y="19581"/>
                  <a:pt x="4771" y="19281"/>
                  <a:pt x="5138" y="18347"/>
                </a:cubicBezTo>
                <a:cubicBezTo>
                  <a:pt x="5805" y="16779"/>
                  <a:pt x="5438" y="15945"/>
                  <a:pt x="5071" y="14444"/>
                </a:cubicBezTo>
                <a:cubicBezTo>
                  <a:pt x="5772" y="13644"/>
                  <a:pt x="6305" y="13177"/>
                  <a:pt x="6472" y="11809"/>
                </a:cubicBezTo>
                <a:cubicBezTo>
                  <a:pt x="6572" y="10442"/>
                  <a:pt x="6339" y="9074"/>
                  <a:pt x="5772" y="7840"/>
                </a:cubicBezTo>
                <a:cubicBezTo>
                  <a:pt x="5338" y="6772"/>
                  <a:pt x="6572" y="7306"/>
                  <a:pt x="6505" y="4070"/>
                </a:cubicBezTo>
                <a:cubicBezTo>
                  <a:pt x="6472" y="2769"/>
                  <a:pt x="6072" y="1535"/>
                  <a:pt x="5805" y="268"/>
                </a:cubicBezTo>
                <a:cubicBezTo>
                  <a:pt x="5805" y="234"/>
                  <a:pt x="5805" y="167"/>
                  <a:pt x="5772" y="167"/>
                </a:cubicBezTo>
                <a:cubicBezTo>
                  <a:pt x="5671" y="67"/>
                  <a:pt x="5571" y="1"/>
                  <a:pt x="543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4"/>
          <p:cNvSpPr/>
          <p:nvPr/>
        </p:nvSpPr>
        <p:spPr>
          <a:xfrm>
            <a:off x="7305579" y="159875"/>
            <a:ext cx="542289" cy="479113"/>
          </a:xfrm>
          <a:custGeom>
            <a:rect b="b" l="l" r="r" t="t"/>
            <a:pathLst>
              <a:path extrusionOk="0" h="15031" w="17013">
                <a:moveTo>
                  <a:pt x="13929" y="6915"/>
                </a:moveTo>
                <a:cubicBezTo>
                  <a:pt x="14113" y="6915"/>
                  <a:pt x="14307" y="6985"/>
                  <a:pt x="14511" y="7096"/>
                </a:cubicBezTo>
                <a:cubicBezTo>
                  <a:pt x="14211" y="7430"/>
                  <a:pt x="13844" y="7664"/>
                  <a:pt x="13443" y="7797"/>
                </a:cubicBezTo>
                <a:lnTo>
                  <a:pt x="13443" y="7830"/>
                </a:lnTo>
                <a:cubicBezTo>
                  <a:pt x="13210" y="7597"/>
                  <a:pt x="13243" y="7230"/>
                  <a:pt x="13510" y="7063"/>
                </a:cubicBezTo>
                <a:cubicBezTo>
                  <a:pt x="13643" y="6960"/>
                  <a:pt x="13783" y="6915"/>
                  <a:pt x="13929" y="6915"/>
                </a:cubicBezTo>
                <a:close/>
                <a:moveTo>
                  <a:pt x="4504" y="7297"/>
                </a:moveTo>
                <a:cubicBezTo>
                  <a:pt x="4804" y="8030"/>
                  <a:pt x="4804" y="8030"/>
                  <a:pt x="4570" y="8831"/>
                </a:cubicBezTo>
                <a:cubicBezTo>
                  <a:pt x="3903" y="8564"/>
                  <a:pt x="3169" y="8497"/>
                  <a:pt x="2602" y="7730"/>
                </a:cubicBezTo>
                <a:lnTo>
                  <a:pt x="4504" y="7297"/>
                </a:lnTo>
                <a:close/>
                <a:moveTo>
                  <a:pt x="8206" y="5562"/>
                </a:moveTo>
                <a:cubicBezTo>
                  <a:pt x="8340" y="5729"/>
                  <a:pt x="8440" y="5796"/>
                  <a:pt x="8440" y="5862"/>
                </a:cubicBezTo>
                <a:cubicBezTo>
                  <a:pt x="8440" y="6463"/>
                  <a:pt x="8840" y="6996"/>
                  <a:pt x="9407" y="7163"/>
                </a:cubicBezTo>
                <a:cubicBezTo>
                  <a:pt x="9174" y="8564"/>
                  <a:pt x="8940" y="9898"/>
                  <a:pt x="8707" y="11266"/>
                </a:cubicBezTo>
                <a:lnTo>
                  <a:pt x="7306" y="11700"/>
                </a:lnTo>
                <a:cubicBezTo>
                  <a:pt x="7406" y="11166"/>
                  <a:pt x="7472" y="10699"/>
                  <a:pt x="7539" y="10199"/>
                </a:cubicBezTo>
                <a:cubicBezTo>
                  <a:pt x="7539" y="9665"/>
                  <a:pt x="7606" y="9165"/>
                  <a:pt x="7706" y="8631"/>
                </a:cubicBezTo>
                <a:cubicBezTo>
                  <a:pt x="7839" y="8131"/>
                  <a:pt x="7906" y="7664"/>
                  <a:pt x="7906" y="7163"/>
                </a:cubicBezTo>
                <a:cubicBezTo>
                  <a:pt x="8006" y="6663"/>
                  <a:pt x="8073" y="6162"/>
                  <a:pt x="8206" y="5562"/>
                </a:cubicBezTo>
                <a:close/>
                <a:moveTo>
                  <a:pt x="11944" y="6768"/>
                </a:moveTo>
                <a:cubicBezTo>
                  <a:pt x="12049" y="6768"/>
                  <a:pt x="12105" y="6827"/>
                  <a:pt x="12343" y="6896"/>
                </a:cubicBezTo>
                <a:cubicBezTo>
                  <a:pt x="12343" y="7797"/>
                  <a:pt x="12476" y="8431"/>
                  <a:pt x="11642" y="8731"/>
                </a:cubicBezTo>
                <a:cubicBezTo>
                  <a:pt x="11542" y="8798"/>
                  <a:pt x="11409" y="8831"/>
                  <a:pt x="11275" y="8931"/>
                </a:cubicBezTo>
                <a:cubicBezTo>
                  <a:pt x="11042" y="9031"/>
                  <a:pt x="10908" y="9298"/>
                  <a:pt x="10908" y="9565"/>
                </a:cubicBezTo>
                <a:cubicBezTo>
                  <a:pt x="10908" y="9832"/>
                  <a:pt x="10942" y="10099"/>
                  <a:pt x="11008" y="10365"/>
                </a:cubicBezTo>
                <a:cubicBezTo>
                  <a:pt x="11342" y="11099"/>
                  <a:pt x="10975" y="11600"/>
                  <a:pt x="10675" y="12367"/>
                </a:cubicBezTo>
                <a:cubicBezTo>
                  <a:pt x="9507" y="12100"/>
                  <a:pt x="9641" y="11566"/>
                  <a:pt x="9774" y="10799"/>
                </a:cubicBezTo>
                <a:cubicBezTo>
                  <a:pt x="9874" y="10466"/>
                  <a:pt x="10308" y="9765"/>
                  <a:pt x="10308" y="9398"/>
                </a:cubicBezTo>
                <a:cubicBezTo>
                  <a:pt x="10274" y="8631"/>
                  <a:pt x="10608" y="7964"/>
                  <a:pt x="10608" y="7230"/>
                </a:cubicBezTo>
                <a:cubicBezTo>
                  <a:pt x="11559" y="6881"/>
                  <a:pt x="11798" y="6768"/>
                  <a:pt x="11944" y="6768"/>
                </a:cubicBezTo>
                <a:close/>
                <a:moveTo>
                  <a:pt x="7139" y="1659"/>
                </a:moveTo>
                <a:cubicBezTo>
                  <a:pt x="7439" y="1959"/>
                  <a:pt x="7506" y="2393"/>
                  <a:pt x="7406" y="2793"/>
                </a:cubicBezTo>
                <a:cubicBezTo>
                  <a:pt x="7139" y="3794"/>
                  <a:pt x="6972" y="4862"/>
                  <a:pt x="6805" y="5862"/>
                </a:cubicBezTo>
                <a:cubicBezTo>
                  <a:pt x="6605" y="6863"/>
                  <a:pt x="6939" y="7263"/>
                  <a:pt x="6672" y="7964"/>
                </a:cubicBezTo>
                <a:cubicBezTo>
                  <a:pt x="6438" y="8464"/>
                  <a:pt x="6472" y="9131"/>
                  <a:pt x="6405" y="9732"/>
                </a:cubicBezTo>
                <a:cubicBezTo>
                  <a:pt x="6272" y="10632"/>
                  <a:pt x="6272" y="11566"/>
                  <a:pt x="6372" y="12500"/>
                </a:cubicBezTo>
                <a:lnTo>
                  <a:pt x="5037" y="13334"/>
                </a:lnTo>
                <a:lnTo>
                  <a:pt x="4904" y="13167"/>
                </a:lnTo>
                <a:cubicBezTo>
                  <a:pt x="5304" y="12567"/>
                  <a:pt x="5338" y="11800"/>
                  <a:pt x="5771" y="11166"/>
                </a:cubicBezTo>
                <a:cubicBezTo>
                  <a:pt x="6338" y="10432"/>
                  <a:pt x="5204" y="10065"/>
                  <a:pt x="5538" y="7230"/>
                </a:cubicBezTo>
                <a:cubicBezTo>
                  <a:pt x="5571" y="6796"/>
                  <a:pt x="6005" y="5362"/>
                  <a:pt x="6238" y="4395"/>
                </a:cubicBezTo>
                <a:cubicBezTo>
                  <a:pt x="6505" y="3194"/>
                  <a:pt x="6472" y="2593"/>
                  <a:pt x="7139" y="1659"/>
                </a:cubicBezTo>
                <a:close/>
                <a:moveTo>
                  <a:pt x="11976" y="13034"/>
                </a:moveTo>
                <a:cubicBezTo>
                  <a:pt x="12209" y="13201"/>
                  <a:pt x="12142" y="13134"/>
                  <a:pt x="12076" y="13334"/>
                </a:cubicBezTo>
                <a:lnTo>
                  <a:pt x="11876" y="13201"/>
                </a:lnTo>
                <a:cubicBezTo>
                  <a:pt x="11909" y="13101"/>
                  <a:pt x="11942" y="13067"/>
                  <a:pt x="11976" y="13034"/>
                </a:cubicBezTo>
                <a:close/>
                <a:moveTo>
                  <a:pt x="7010" y="0"/>
                </a:moveTo>
                <a:cubicBezTo>
                  <a:pt x="6772" y="0"/>
                  <a:pt x="6547" y="112"/>
                  <a:pt x="6405" y="325"/>
                </a:cubicBezTo>
                <a:cubicBezTo>
                  <a:pt x="5704" y="1259"/>
                  <a:pt x="5905" y="2060"/>
                  <a:pt x="5805" y="2326"/>
                </a:cubicBezTo>
                <a:cubicBezTo>
                  <a:pt x="5504" y="3227"/>
                  <a:pt x="5304" y="4128"/>
                  <a:pt x="5204" y="5062"/>
                </a:cubicBezTo>
                <a:cubicBezTo>
                  <a:pt x="5171" y="5295"/>
                  <a:pt x="5104" y="5529"/>
                  <a:pt x="5004" y="5762"/>
                </a:cubicBezTo>
                <a:cubicBezTo>
                  <a:pt x="4604" y="5862"/>
                  <a:pt x="4203" y="5929"/>
                  <a:pt x="3803" y="5929"/>
                </a:cubicBezTo>
                <a:cubicBezTo>
                  <a:pt x="3669" y="5921"/>
                  <a:pt x="3537" y="5917"/>
                  <a:pt x="3407" y="5917"/>
                </a:cubicBezTo>
                <a:cubicBezTo>
                  <a:pt x="2986" y="5917"/>
                  <a:pt x="2584" y="5960"/>
                  <a:pt x="2202" y="6062"/>
                </a:cubicBezTo>
                <a:cubicBezTo>
                  <a:pt x="1201" y="6129"/>
                  <a:pt x="634" y="6796"/>
                  <a:pt x="100" y="7497"/>
                </a:cubicBezTo>
                <a:cubicBezTo>
                  <a:pt x="0" y="7664"/>
                  <a:pt x="0" y="7864"/>
                  <a:pt x="100" y="8064"/>
                </a:cubicBezTo>
                <a:cubicBezTo>
                  <a:pt x="467" y="8664"/>
                  <a:pt x="868" y="9298"/>
                  <a:pt x="1635" y="9398"/>
                </a:cubicBezTo>
                <a:cubicBezTo>
                  <a:pt x="2502" y="9498"/>
                  <a:pt x="3103" y="10199"/>
                  <a:pt x="3937" y="10332"/>
                </a:cubicBezTo>
                <a:cubicBezTo>
                  <a:pt x="4070" y="10365"/>
                  <a:pt x="4170" y="10499"/>
                  <a:pt x="4203" y="10532"/>
                </a:cubicBezTo>
                <a:cubicBezTo>
                  <a:pt x="4270" y="11099"/>
                  <a:pt x="4137" y="11666"/>
                  <a:pt x="3870" y="12167"/>
                </a:cubicBezTo>
                <a:cubicBezTo>
                  <a:pt x="3536" y="12700"/>
                  <a:pt x="3303" y="13334"/>
                  <a:pt x="3269" y="13968"/>
                </a:cubicBezTo>
                <a:cubicBezTo>
                  <a:pt x="3245" y="14569"/>
                  <a:pt x="3636" y="15031"/>
                  <a:pt x="4231" y="15031"/>
                </a:cubicBezTo>
                <a:cubicBezTo>
                  <a:pt x="4462" y="15031"/>
                  <a:pt x="4724" y="14961"/>
                  <a:pt x="5004" y="14802"/>
                </a:cubicBezTo>
                <a:cubicBezTo>
                  <a:pt x="5771" y="14335"/>
                  <a:pt x="6638" y="14035"/>
                  <a:pt x="7339" y="13434"/>
                </a:cubicBezTo>
                <a:cubicBezTo>
                  <a:pt x="7606" y="13268"/>
                  <a:pt x="7873" y="13101"/>
                  <a:pt x="8140" y="13001"/>
                </a:cubicBezTo>
                <a:cubicBezTo>
                  <a:pt x="8245" y="12926"/>
                  <a:pt x="8363" y="12891"/>
                  <a:pt x="8480" y="12891"/>
                </a:cubicBezTo>
                <a:cubicBezTo>
                  <a:pt x="8623" y="12891"/>
                  <a:pt x="8763" y="12942"/>
                  <a:pt x="8873" y="13034"/>
                </a:cubicBezTo>
                <a:cubicBezTo>
                  <a:pt x="9407" y="13501"/>
                  <a:pt x="10041" y="13868"/>
                  <a:pt x="10708" y="14101"/>
                </a:cubicBezTo>
                <a:cubicBezTo>
                  <a:pt x="11809" y="14502"/>
                  <a:pt x="11709" y="14902"/>
                  <a:pt x="12843" y="14969"/>
                </a:cubicBezTo>
                <a:cubicBezTo>
                  <a:pt x="12889" y="14975"/>
                  <a:pt x="12934" y="14978"/>
                  <a:pt x="12978" y="14978"/>
                </a:cubicBezTo>
                <a:cubicBezTo>
                  <a:pt x="13678" y="14978"/>
                  <a:pt x="14191" y="14258"/>
                  <a:pt x="13877" y="13568"/>
                </a:cubicBezTo>
                <a:cubicBezTo>
                  <a:pt x="13410" y="12500"/>
                  <a:pt x="12876" y="11433"/>
                  <a:pt x="12276" y="10432"/>
                </a:cubicBezTo>
                <a:cubicBezTo>
                  <a:pt x="12209" y="10265"/>
                  <a:pt x="12176" y="10065"/>
                  <a:pt x="12176" y="9898"/>
                </a:cubicBezTo>
                <a:cubicBezTo>
                  <a:pt x="15845" y="8030"/>
                  <a:pt x="16145" y="8030"/>
                  <a:pt x="16679" y="7230"/>
                </a:cubicBezTo>
                <a:cubicBezTo>
                  <a:pt x="17013" y="6796"/>
                  <a:pt x="16879" y="6196"/>
                  <a:pt x="16379" y="5929"/>
                </a:cubicBezTo>
                <a:cubicBezTo>
                  <a:pt x="16145" y="5762"/>
                  <a:pt x="15845" y="5695"/>
                  <a:pt x="15545" y="5662"/>
                </a:cubicBezTo>
                <a:cubicBezTo>
                  <a:pt x="15324" y="5654"/>
                  <a:pt x="15106" y="5650"/>
                  <a:pt x="14888" y="5650"/>
                </a:cubicBezTo>
                <a:cubicBezTo>
                  <a:pt x="14186" y="5650"/>
                  <a:pt x="13498" y="5694"/>
                  <a:pt x="12810" y="5796"/>
                </a:cubicBezTo>
                <a:cubicBezTo>
                  <a:pt x="12341" y="5854"/>
                  <a:pt x="11873" y="5880"/>
                  <a:pt x="11405" y="5880"/>
                </a:cubicBezTo>
                <a:cubicBezTo>
                  <a:pt x="10806" y="5880"/>
                  <a:pt x="10207" y="5837"/>
                  <a:pt x="9607" y="5762"/>
                </a:cubicBezTo>
                <a:cubicBezTo>
                  <a:pt x="8273" y="525"/>
                  <a:pt x="8940" y="3227"/>
                  <a:pt x="8473" y="1459"/>
                </a:cubicBezTo>
                <a:cubicBezTo>
                  <a:pt x="8340" y="825"/>
                  <a:pt x="7906" y="292"/>
                  <a:pt x="7306" y="58"/>
                </a:cubicBezTo>
                <a:cubicBezTo>
                  <a:pt x="7208" y="19"/>
                  <a:pt x="7108" y="0"/>
                  <a:pt x="701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3" name="Google Shape;163;p14"/>
          <p:cNvGrpSpPr/>
          <p:nvPr/>
        </p:nvGrpSpPr>
        <p:grpSpPr>
          <a:xfrm>
            <a:off x="8158500" y="804280"/>
            <a:ext cx="542246" cy="525992"/>
            <a:chOff x="8782750" y="-1929670"/>
            <a:chExt cx="542246" cy="525992"/>
          </a:xfrm>
        </p:grpSpPr>
        <p:sp>
          <p:nvSpPr>
            <p:cNvPr id="164" name="Google Shape;164;p14"/>
            <p:cNvSpPr/>
            <p:nvPr/>
          </p:nvSpPr>
          <p:spPr>
            <a:xfrm>
              <a:off x="9002568" y="-1738659"/>
              <a:ext cx="122508" cy="120562"/>
            </a:xfrm>
            <a:custGeom>
              <a:rect b="b" l="l" r="r" t="t"/>
              <a:pathLst>
                <a:path extrusionOk="0" h="3842" w="3904">
                  <a:moveTo>
                    <a:pt x="1208" y="0"/>
                  </a:moveTo>
                  <a:cubicBezTo>
                    <a:pt x="873" y="0"/>
                    <a:pt x="548" y="161"/>
                    <a:pt x="334" y="405"/>
                  </a:cubicBezTo>
                  <a:cubicBezTo>
                    <a:pt x="101" y="705"/>
                    <a:pt x="1" y="1105"/>
                    <a:pt x="68" y="1506"/>
                  </a:cubicBezTo>
                  <a:cubicBezTo>
                    <a:pt x="368" y="2706"/>
                    <a:pt x="1335" y="3640"/>
                    <a:pt x="2569" y="3807"/>
                  </a:cubicBezTo>
                  <a:cubicBezTo>
                    <a:pt x="2657" y="3830"/>
                    <a:pt x="2744" y="3841"/>
                    <a:pt x="2830" y="3841"/>
                  </a:cubicBezTo>
                  <a:cubicBezTo>
                    <a:pt x="3366" y="3841"/>
                    <a:pt x="3837" y="3415"/>
                    <a:pt x="3837" y="2840"/>
                  </a:cubicBezTo>
                  <a:cubicBezTo>
                    <a:pt x="3837" y="2339"/>
                    <a:pt x="3904" y="1772"/>
                    <a:pt x="3337" y="1439"/>
                  </a:cubicBezTo>
                  <a:cubicBezTo>
                    <a:pt x="3136" y="1272"/>
                    <a:pt x="2970" y="1105"/>
                    <a:pt x="2870" y="872"/>
                  </a:cubicBezTo>
                  <a:cubicBezTo>
                    <a:pt x="2469" y="305"/>
                    <a:pt x="1802" y="238"/>
                    <a:pt x="1302" y="4"/>
                  </a:cubicBezTo>
                  <a:cubicBezTo>
                    <a:pt x="1271" y="2"/>
                    <a:pt x="1239" y="0"/>
                    <a:pt x="12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14"/>
            <p:cNvSpPr/>
            <p:nvPr/>
          </p:nvSpPr>
          <p:spPr>
            <a:xfrm>
              <a:off x="8782750" y="-1929670"/>
              <a:ext cx="542246" cy="525992"/>
            </a:xfrm>
            <a:custGeom>
              <a:rect b="b" l="l" r="r" t="t"/>
              <a:pathLst>
                <a:path extrusionOk="0" h="16762" w="17280">
                  <a:moveTo>
                    <a:pt x="4383" y="797"/>
                  </a:moveTo>
                  <a:cubicBezTo>
                    <a:pt x="5068" y="797"/>
                    <a:pt x="6088" y="1434"/>
                    <a:pt x="6539" y="1855"/>
                  </a:cubicBezTo>
                  <a:cubicBezTo>
                    <a:pt x="7273" y="2556"/>
                    <a:pt x="7907" y="3323"/>
                    <a:pt x="8474" y="4190"/>
                  </a:cubicBezTo>
                  <a:cubicBezTo>
                    <a:pt x="8574" y="4357"/>
                    <a:pt x="8540" y="4557"/>
                    <a:pt x="8574" y="4724"/>
                  </a:cubicBezTo>
                  <a:cubicBezTo>
                    <a:pt x="8618" y="4878"/>
                    <a:pt x="8748" y="4973"/>
                    <a:pt x="8880" y="4973"/>
                  </a:cubicBezTo>
                  <a:cubicBezTo>
                    <a:pt x="8948" y="4973"/>
                    <a:pt x="9017" y="4948"/>
                    <a:pt x="9074" y="4891"/>
                  </a:cubicBezTo>
                  <a:cubicBezTo>
                    <a:pt x="9474" y="4690"/>
                    <a:pt x="9841" y="4424"/>
                    <a:pt x="10175" y="4157"/>
                  </a:cubicBezTo>
                  <a:cubicBezTo>
                    <a:pt x="10508" y="3857"/>
                    <a:pt x="10842" y="3623"/>
                    <a:pt x="11209" y="3390"/>
                  </a:cubicBezTo>
                  <a:cubicBezTo>
                    <a:pt x="12043" y="2722"/>
                    <a:pt x="13010" y="2289"/>
                    <a:pt x="14044" y="2122"/>
                  </a:cubicBezTo>
                  <a:cubicBezTo>
                    <a:pt x="14162" y="2094"/>
                    <a:pt x="14280" y="2081"/>
                    <a:pt x="14396" y="2081"/>
                  </a:cubicBezTo>
                  <a:cubicBezTo>
                    <a:pt x="15259" y="2081"/>
                    <a:pt x="16004" y="2815"/>
                    <a:pt x="15946" y="3756"/>
                  </a:cubicBezTo>
                  <a:cubicBezTo>
                    <a:pt x="15912" y="4290"/>
                    <a:pt x="15779" y="4791"/>
                    <a:pt x="15512" y="5258"/>
                  </a:cubicBezTo>
                  <a:cubicBezTo>
                    <a:pt x="14878" y="6492"/>
                    <a:pt x="14778" y="6091"/>
                    <a:pt x="14478" y="6692"/>
                  </a:cubicBezTo>
                  <a:cubicBezTo>
                    <a:pt x="13978" y="7859"/>
                    <a:pt x="12043" y="8560"/>
                    <a:pt x="12943" y="9194"/>
                  </a:cubicBezTo>
                  <a:cubicBezTo>
                    <a:pt x="14178" y="10094"/>
                    <a:pt x="15212" y="10461"/>
                    <a:pt x="15745" y="11762"/>
                  </a:cubicBezTo>
                  <a:cubicBezTo>
                    <a:pt x="16146" y="12496"/>
                    <a:pt x="16212" y="13363"/>
                    <a:pt x="15946" y="14164"/>
                  </a:cubicBezTo>
                  <a:cubicBezTo>
                    <a:pt x="15612" y="14898"/>
                    <a:pt x="15045" y="14731"/>
                    <a:pt x="14278" y="14798"/>
                  </a:cubicBezTo>
                  <a:cubicBezTo>
                    <a:pt x="14247" y="14801"/>
                    <a:pt x="14215" y="14802"/>
                    <a:pt x="14184" y="14802"/>
                  </a:cubicBezTo>
                  <a:cubicBezTo>
                    <a:pt x="13849" y="14802"/>
                    <a:pt x="13521" y="14642"/>
                    <a:pt x="13277" y="14397"/>
                  </a:cubicBezTo>
                  <a:cubicBezTo>
                    <a:pt x="13177" y="14297"/>
                    <a:pt x="13077" y="14231"/>
                    <a:pt x="12977" y="14164"/>
                  </a:cubicBezTo>
                  <a:cubicBezTo>
                    <a:pt x="12310" y="13730"/>
                    <a:pt x="11809" y="13130"/>
                    <a:pt x="11542" y="12396"/>
                  </a:cubicBezTo>
                  <a:cubicBezTo>
                    <a:pt x="11409" y="12096"/>
                    <a:pt x="11242" y="11829"/>
                    <a:pt x="11042" y="11562"/>
                  </a:cubicBezTo>
                  <a:cubicBezTo>
                    <a:pt x="10976" y="11408"/>
                    <a:pt x="10824" y="11312"/>
                    <a:pt x="10670" y="11312"/>
                  </a:cubicBezTo>
                  <a:cubicBezTo>
                    <a:pt x="10590" y="11312"/>
                    <a:pt x="10510" y="11338"/>
                    <a:pt x="10442" y="11395"/>
                  </a:cubicBezTo>
                  <a:cubicBezTo>
                    <a:pt x="10308" y="11462"/>
                    <a:pt x="10175" y="11562"/>
                    <a:pt x="10075" y="11695"/>
                  </a:cubicBezTo>
                  <a:cubicBezTo>
                    <a:pt x="9875" y="11929"/>
                    <a:pt x="9741" y="12196"/>
                    <a:pt x="9674" y="12463"/>
                  </a:cubicBezTo>
                  <a:cubicBezTo>
                    <a:pt x="9541" y="13163"/>
                    <a:pt x="9074" y="13664"/>
                    <a:pt x="8807" y="14264"/>
                  </a:cubicBezTo>
                  <a:cubicBezTo>
                    <a:pt x="8507" y="14798"/>
                    <a:pt x="8073" y="15231"/>
                    <a:pt x="7540" y="15498"/>
                  </a:cubicBezTo>
                  <a:cubicBezTo>
                    <a:pt x="7346" y="15623"/>
                    <a:pt x="7130" y="15682"/>
                    <a:pt x="6917" y="15682"/>
                  </a:cubicBezTo>
                  <a:cubicBezTo>
                    <a:pt x="6504" y="15682"/>
                    <a:pt x="6103" y="15460"/>
                    <a:pt x="5905" y="15065"/>
                  </a:cubicBezTo>
                  <a:cubicBezTo>
                    <a:pt x="5772" y="14731"/>
                    <a:pt x="5672" y="14397"/>
                    <a:pt x="5605" y="14064"/>
                  </a:cubicBezTo>
                  <a:cubicBezTo>
                    <a:pt x="5572" y="13864"/>
                    <a:pt x="5572" y="13630"/>
                    <a:pt x="5605" y="13430"/>
                  </a:cubicBezTo>
                  <a:cubicBezTo>
                    <a:pt x="5538" y="12463"/>
                    <a:pt x="5738" y="11495"/>
                    <a:pt x="6239" y="10661"/>
                  </a:cubicBezTo>
                  <a:cubicBezTo>
                    <a:pt x="6405" y="10328"/>
                    <a:pt x="6472" y="9928"/>
                    <a:pt x="6439" y="9561"/>
                  </a:cubicBezTo>
                  <a:cubicBezTo>
                    <a:pt x="6409" y="9295"/>
                    <a:pt x="6198" y="9082"/>
                    <a:pt x="5919" y="9082"/>
                  </a:cubicBezTo>
                  <a:cubicBezTo>
                    <a:pt x="5882" y="9082"/>
                    <a:pt x="5844" y="9086"/>
                    <a:pt x="5805" y="9094"/>
                  </a:cubicBezTo>
                  <a:cubicBezTo>
                    <a:pt x="4070" y="9527"/>
                    <a:pt x="3804" y="9928"/>
                    <a:pt x="3003" y="9994"/>
                  </a:cubicBezTo>
                  <a:cubicBezTo>
                    <a:pt x="2903" y="9994"/>
                    <a:pt x="2803" y="10061"/>
                    <a:pt x="2703" y="10128"/>
                  </a:cubicBezTo>
                  <a:cubicBezTo>
                    <a:pt x="2558" y="10229"/>
                    <a:pt x="2419" y="10268"/>
                    <a:pt x="2259" y="10268"/>
                  </a:cubicBezTo>
                  <a:cubicBezTo>
                    <a:pt x="2051" y="10268"/>
                    <a:pt x="1808" y="10203"/>
                    <a:pt x="1469" y="10128"/>
                  </a:cubicBezTo>
                  <a:cubicBezTo>
                    <a:pt x="968" y="10061"/>
                    <a:pt x="635" y="9527"/>
                    <a:pt x="868" y="9060"/>
                  </a:cubicBezTo>
                  <a:cubicBezTo>
                    <a:pt x="1235" y="8093"/>
                    <a:pt x="1469" y="8293"/>
                    <a:pt x="1535" y="8060"/>
                  </a:cubicBezTo>
                  <a:cubicBezTo>
                    <a:pt x="1802" y="7426"/>
                    <a:pt x="2436" y="7192"/>
                    <a:pt x="2903" y="6725"/>
                  </a:cubicBezTo>
                  <a:cubicBezTo>
                    <a:pt x="2936" y="6692"/>
                    <a:pt x="3003" y="6625"/>
                    <a:pt x="3103" y="6625"/>
                  </a:cubicBezTo>
                  <a:cubicBezTo>
                    <a:pt x="3704" y="6525"/>
                    <a:pt x="4204" y="6058"/>
                    <a:pt x="4804" y="5958"/>
                  </a:cubicBezTo>
                  <a:cubicBezTo>
                    <a:pt x="5205" y="5925"/>
                    <a:pt x="5405" y="5458"/>
                    <a:pt x="5171" y="5157"/>
                  </a:cubicBezTo>
                  <a:cubicBezTo>
                    <a:pt x="4971" y="4791"/>
                    <a:pt x="4704" y="4490"/>
                    <a:pt x="4404" y="4257"/>
                  </a:cubicBezTo>
                  <a:cubicBezTo>
                    <a:pt x="3804" y="3756"/>
                    <a:pt x="3370" y="3056"/>
                    <a:pt x="3237" y="2289"/>
                  </a:cubicBezTo>
                  <a:cubicBezTo>
                    <a:pt x="3170" y="1622"/>
                    <a:pt x="3537" y="1021"/>
                    <a:pt x="4171" y="821"/>
                  </a:cubicBezTo>
                  <a:cubicBezTo>
                    <a:pt x="4237" y="805"/>
                    <a:pt x="4308" y="797"/>
                    <a:pt x="4383" y="797"/>
                  </a:cubicBezTo>
                  <a:close/>
                  <a:moveTo>
                    <a:pt x="4475" y="1"/>
                  </a:moveTo>
                  <a:cubicBezTo>
                    <a:pt x="2940" y="1"/>
                    <a:pt x="1980" y="1765"/>
                    <a:pt x="2603" y="2923"/>
                  </a:cubicBezTo>
                  <a:cubicBezTo>
                    <a:pt x="2803" y="3256"/>
                    <a:pt x="2936" y="3623"/>
                    <a:pt x="3070" y="3990"/>
                  </a:cubicBezTo>
                  <a:cubicBezTo>
                    <a:pt x="3237" y="4390"/>
                    <a:pt x="3470" y="4457"/>
                    <a:pt x="4070" y="5291"/>
                  </a:cubicBezTo>
                  <a:cubicBezTo>
                    <a:pt x="2936" y="5825"/>
                    <a:pt x="2836" y="5791"/>
                    <a:pt x="2569" y="5991"/>
                  </a:cubicBezTo>
                  <a:cubicBezTo>
                    <a:pt x="1969" y="6525"/>
                    <a:pt x="1369" y="7059"/>
                    <a:pt x="801" y="7626"/>
                  </a:cubicBezTo>
                  <a:cubicBezTo>
                    <a:pt x="301" y="8093"/>
                    <a:pt x="1" y="8727"/>
                    <a:pt x="1" y="9394"/>
                  </a:cubicBezTo>
                  <a:cubicBezTo>
                    <a:pt x="1" y="9961"/>
                    <a:pt x="334" y="10628"/>
                    <a:pt x="801" y="10795"/>
                  </a:cubicBezTo>
                  <a:cubicBezTo>
                    <a:pt x="1202" y="10962"/>
                    <a:pt x="1635" y="11028"/>
                    <a:pt x="2069" y="11028"/>
                  </a:cubicBezTo>
                  <a:cubicBezTo>
                    <a:pt x="2770" y="11028"/>
                    <a:pt x="3437" y="10895"/>
                    <a:pt x="4104" y="10628"/>
                  </a:cubicBezTo>
                  <a:cubicBezTo>
                    <a:pt x="4298" y="10499"/>
                    <a:pt x="4519" y="10425"/>
                    <a:pt x="4751" y="10425"/>
                  </a:cubicBezTo>
                  <a:cubicBezTo>
                    <a:pt x="4878" y="10425"/>
                    <a:pt x="5008" y="10447"/>
                    <a:pt x="5138" y="10495"/>
                  </a:cubicBezTo>
                  <a:cubicBezTo>
                    <a:pt x="5038" y="11996"/>
                    <a:pt x="4371" y="12129"/>
                    <a:pt x="4504" y="13997"/>
                  </a:cubicBezTo>
                  <a:cubicBezTo>
                    <a:pt x="4504" y="14931"/>
                    <a:pt x="4971" y="15832"/>
                    <a:pt x="5772" y="16365"/>
                  </a:cubicBezTo>
                  <a:cubicBezTo>
                    <a:pt x="6106" y="16626"/>
                    <a:pt x="6514" y="16762"/>
                    <a:pt x="6924" y="16762"/>
                  </a:cubicBezTo>
                  <a:cubicBezTo>
                    <a:pt x="7250" y="16762"/>
                    <a:pt x="7578" y="16676"/>
                    <a:pt x="7873" y="16499"/>
                  </a:cubicBezTo>
                  <a:cubicBezTo>
                    <a:pt x="8173" y="16332"/>
                    <a:pt x="8540" y="16165"/>
                    <a:pt x="8707" y="15798"/>
                  </a:cubicBezTo>
                  <a:cubicBezTo>
                    <a:pt x="8740" y="15698"/>
                    <a:pt x="8807" y="15598"/>
                    <a:pt x="8907" y="15565"/>
                  </a:cubicBezTo>
                  <a:cubicBezTo>
                    <a:pt x="9274" y="15331"/>
                    <a:pt x="9541" y="14964"/>
                    <a:pt x="9674" y="14564"/>
                  </a:cubicBezTo>
                  <a:cubicBezTo>
                    <a:pt x="9775" y="14364"/>
                    <a:pt x="10242" y="13630"/>
                    <a:pt x="10442" y="13263"/>
                  </a:cubicBezTo>
                  <a:cubicBezTo>
                    <a:pt x="10508" y="13163"/>
                    <a:pt x="10475" y="12996"/>
                    <a:pt x="10675" y="12963"/>
                  </a:cubicBezTo>
                  <a:cubicBezTo>
                    <a:pt x="11009" y="13430"/>
                    <a:pt x="11409" y="14731"/>
                    <a:pt x="12843" y="15065"/>
                  </a:cubicBezTo>
                  <a:cubicBezTo>
                    <a:pt x="13054" y="15125"/>
                    <a:pt x="13534" y="15618"/>
                    <a:pt x="14700" y="15618"/>
                  </a:cubicBezTo>
                  <a:cubicBezTo>
                    <a:pt x="14829" y="15618"/>
                    <a:pt x="14966" y="15612"/>
                    <a:pt x="15112" y="15598"/>
                  </a:cubicBezTo>
                  <a:cubicBezTo>
                    <a:pt x="15912" y="15532"/>
                    <a:pt x="16579" y="15031"/>
                    <a:pt x="16946" y="14364"/>
                  </a:cubicBezTo>
                  <a:cubicBezTo>
                    <a:pt x="17013" y="14164"/>
                    <a:pt x="17046" y="13997"/>
                    <a:pt x="17080" y="13797"/>
                  </a:cubicBezTo>
                  <a:cubicBezTo>
                    <a:pt x="17146" y="13297"/>
                    <a:pt x="17180" y="12796"/>
                    <a:pt x="17146" y="12296"/>
                  </a:cubicBezTo>
                  <a:cubicBezTo>
                    <a:pt x="16646" y="10094"/>
                    <a:pt x="15512" y="9461"/>
                    <a:pt x="14211" y="8627"/>
                  </a:cubicBezTo>
                  <a:lnTo>
                    <a:pt x="14445" y="8426"/>
                  </a:lnTo>
                  <a:cubicBezTo>
                    <a:pt x="14912" y="7993"/>
                    <a:pt x="15312" y="7526"/>
                    <a:pt x="15712" y="7059"/>
                  </a:cubicBezTo>
                  <a:cubicBezTo>
                    <a:pt x="16346" y="6192"/>
                    <a:pt x="16813" y="5191"/>
                    <a:pt x="17013" y="4157"/>
                  </a:cubicBezTo>
                  <a:cubicBezTo>
                    <a:pt x="17280" y="2656"/>
                    <a:pt x="16246" y="1288"/>
                    <a:pt x="14745" y="1121"/>
                  </a:cubicBezTo>
                  <a:cubicBezTo>
                    <a:pt x="14622" y="1109"/>
                    <a:pt x="14500" y="1103"/>
                    <a:pt x="14380" y="1103"/>
                  </a:cubicBezTo>
                  <a:cubicBezTo>
                    <a:pt x="12870" y="1103"/>
                    <a:pt x="11596" y="2013"/>
                    <a:pt x="11009" y="2322"/>
                  </a:cubicBezTo>
                  <a:cubicBezTo>
                    <a:pt x="10208" y="2822"/>
                    <a:pt x="9441" y="3423"/>
                    <a:pt x="8807" y="4090"/>
                  </a:cubicBezTo>
                  <a:cubicBezTo>
                    <a:pt x="8607" y="3690"/>
                    <a:pt x="8474" y="3289"/>
                    <a:pt x="8273" y="2956"/>
                  </a:cubicBezTo>
                  <a:cubicBezTo>
                    <a:pt x="7540" y="1622"/>
                    <a:pt x="6572" y="554"/>
                    <a:pt x="5071" y="87"/>
                  </a:cubicBezTo>
                  <a:cubicBezTo>
                    <a:pt x="4865" y="28"/>
                    <a:pt x="4665" y="1"/>
                    <a:pt x="44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6" name="Google Shape;166;p14"/>
            <p:cNvGrpSpPr/>
            <p:nvPr/>
          </p:nvGrpSpPr>
          <p:grpSpPr>
            <a:xfrm>
              <a:off x="8853952" y="-1865843"/>
              <a:ext cx="388361" cy="370411"/>
              <a:chOff x="8853952" y="-1865843"/>
              <a:chExt cx="388361" cy="370411"/>
            </a:xfrm>
          </p:grpSpPr>
          <p:sp>
            <p:nvSpPr>
              <p:cNvPr id="167" name="Google Shape;167;p14"/>
              <p:cNvSpPr/>
              <p:nvPr/>
            </p:nvSpPr>
            <p:spPr>
              <a:xfrm>
                <a:off x="9166812" y="-1595188"/>
                <a:ext cx="75500" cy="82780"/>
              </a:xfrm>
              <a:custGeom>
                <a:rect b="b" l="l" r="r" t="t"/>
                <a:pathLst>
                  <a:path extrusionOk="0" h="2638" w="2406">
                    <a:moveTo>
                      <a:pt x="440" y="1"/>
                    </a:moveTo>
                    <a:cubicBezTo>
                      <a:pt x="143" y="1"/>
                      <a:pt x="1" y="260"/>
                      <a:pt x="71" y="469"/>
                    </a:cubicBezTo>
                    <a:cubicBezTo>
                      <a:pt x="338" y="1337"/>
                      <a:pt x="638" y="2204"/>
                      <a:pt x="1705" y="2404"/>
                    </a:cubicBezTo>
                    <a:cubicBezTo>
                      <a:pt x="1839" y="2471"/>
                      <a:pt x="1972" y="2538"/>
                      <a:pt x="2072" y="2638"/>
                    </a:cubicBezTo>
                    <a:cubicBezTo>
                      <a:pt x="2172" y="2471"/>
                      <a:pt x="2306" y="2337"/>
                      <a:pt x="2339" y="2204"/>
                    </a:cubicBezTo>
                    <a:cubicBezTo>
                      <a:pt x="2406" y="1970"/>
                      <a:pt x="2339" y="1737"/>
                      <a:pt x="2239" y="1503"/>
                    </a:cubicBezTo>
                    <a:cubicBezTo>
                      <a:pt x="1872" y="970"/>
                      <a:pt x="1438" y="536"/>
                      <a:pt x="905" y="169"/>
                    </a:cubicBezTo>
                    <a:cubicBezTo>
                      <a:pt x="724" y="49"/>
                      <a:pt x="567" y="1"/>
                      <a:pt x="4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4"/>
              <p:cNvSpPr/>
              <p:nvPr/>
            </p:nvSpPr>
            <p:spPr>
              <a:xfrm>
                <a:off x="8910467" y="-1865843"/>
                <a:ext cx="85856" cy="74025"/>
              </a:xfrm>
              <a:custGeom>
                <a:rect b="b" l="l" r="r" t="t"/>
                <a:pathLst>
                  <a:path extrusionOk="0" h="2359" w="2736">
                    <a:moveTo>
                      <a:pt x="548" y="0"/>
                    </a:moveTo>
                    <a:cubicBezTo>
                      <a:pt x="413" y="0"/>
                      <a:pt x="279" y="42"/>
                      <a:pt x="167" y="121"/>
                    </a:cubicBezTo>
                    <a:cubicBezTo>
                      <a:pt x="34" y="188"/>
                      <a:pt x="0" y="522"/>
                      <a:pt x="301" y="822"/>
                    </a:cubicBezTo>
                    <a:cubicBezTo>
                      <a:pt x="1485" y="1974"/>
                      <a:pt x="1717" y="2358"/>
                      <a:pt x="2352" y="2358"/>
                    </a:cubicBezTo>
                    <a:cubicBezTo>
                      <a:pt x="2379" y="2358"/>
                      <a:pt x="2407" y="2358"/>
                      <a:pt x="2436" y="2356"/>
                    </a:cubicBezTo>
                    <a:cubicBezTo>
                      <a:pt x="2536" y="2356"/>
                      <a:pt x="2636" y="2223"/>
                      <a:pt x="2736" y="2156"/>
                    </a:cubicBezTo>
                    <a:cubicBezTo>
                      <a:pt x="2736" y="2056"/>
                      <a:pt x="2736" y="1956"/>
                      <a:pt x="2702" y="1889"/>
                    </a:cubicBezTo>
                    <a:cubicBezTo>
                      <a:pt x="2402" y="1389"/>
                      <a:pt x="2569" y="1456"/>
                      <a:pt x="968" y="155"/>
                    </a:cubicBezTo>
                    <a:cubicBezTo>
                      <a:pt x="846" y="50"/>
                      <a:pt x="696" y="0"/>
                      <a:pt x="54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" name="Google Shape;169;p14"/>
              <p:cNvSpPr/>
              <p:nvPr/>
            </p:nvSpPr>
            <p:spPr>
              <a:xfrm>
                <a:off x="8993154" y="-1584864"/>
                <a:ext cx="48200" cy="89433"/>
              </a:xfrm>
              <a:custGeom>
                <a:rect b="b" l="l" r="r" t="t"/>
                <a:pathLst>
                  <a:path extrusionOk="0" h="2850" w="1536">
                    <a:moveTo>
                      <a:pt x="1248" y="1"/>
                    </a:moveTo>
                    <a:cubicBezTo>
                      <a:pt x="1045" y="1"/>
                      <a:pt x="855" y="103"/>
                      <a:pt x="768" y="307"/>
                    </a:cubicBezTo>
                    <a:cubicBezTo>
                      <a:pt x="434" y="841"/>
                      <a:pt x="167" y="1441"/>
                      <a:pt x="1" y="2075"/>
                    </a:cubicBezTo>
                    <a:cubicBezTo>
                      <a:pt x="1" y="2209"/>
                      <a:pt x="1" y="2375"/>
                      <a:pt x="67" y="2509"/>
                    </a:cubicBezTo>
                    <a:cubicBezTo>
                      <a:pt x="123" y="2731"/>
                      <a:pt x="301" y="2850"/>
                      <a:pt x="489" y="2850"/>
                    </a:cubicBezTo>
                    <a:cubicBezTo>
                      <a:pt x="640" y="2850"/>
                      <a:pt x="797" y="2772"/>
                      <a:pt x="901" y="2609"/>
                    </a:cubicBezTo>
                    <a:cubicBezTo>
                      <a:pt x="1235" y="1942"/>
                      <a:pt x="1435" y="1208"/>
                      <a:pt x="1535" y="441"/>
                    </a:cubicBezTo>
                    <a:cubicBezTo>
                      <a:pt x="1535" y="374"/>
                      <a:pt x="1535" y="307"/>
                      <a:pt x="1502" y="240"/>
                    </a:cubicBezTo>
                    <a:cubicBezTo>
                      <a:pt x="1468" y="174"/>
                      <a:pt x="1435" y="7"/>
                      <a:pt x="1335" y="7"/>
                    </a:cubicBezTo>
                    <a:cubicBezTo>
                      <a:pt x="1306" y="3"/>
                      <a:pt x="1277" y="1"/>
                      <a:pt x="124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" name="Google Shape;170;p14"/>
              <p:cNvSpPr/>
              <p:nvPr/>
            </p:nvSpPr>
            <p:spPr>
              <a:xfrm>
                <a:off x="8853952" y="-1700846"/>
                <a:ext cx="82718" cy="55511"/>
              </a:xfrm>
              <a:custGeom>
                <a:rect b="b" l="l" r="r" t="t"/>
                <a:pathLst>
                  <a:path extrusionOk="0" h="1769" w="2636">
                    <a:moveTo>
                      <a:pt x="2502" y="0"/>
                    </a:moveTo>
                    <a:cubicBezTo>
                      <a:pt x="2268" y="0"/>
                      <a:pt x="2002" y="34"/>
                      <a:pt x="1768" y="100"/>
                    </a:cubicBezTo>
                    <a:cubicBezTo>
                      <a:pt x="1001" y="367"/>
                      <a:pt x="334" y="934"/>
                      <a:pt x="0" y="1668"/>
                    </a:cubicBezTo>
                    <a:cubicBezTo>
                      <a:pt x="134" y="1702"/>
                      <a:pt x="200" y="1768"/>
                      <a:pt x="267" y="1768"/>
                    </a:cubicBezTo>
                    <a:cubicBezTo>
                      <a:pt x="968" y="1668"/>
                      <a:pt x="1535" y="1201"/>
                      <a:pt x="2202" y="1001"/>
                    </a:cubicBezTo>
                    <a:cubicBezTo>
                      <a:pt x="2369" y="934"/>
                      <a:pt x="2535" y="634"/>
                      <a:pt x="2569" y="501"/>
                    </a:cubicBezTo>
                    <a:cubicBezTo>
                      <a:pt x="2635" y="401"/>
                      <a:pt x="2535" y="234"/>
                      <a:pt x="250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4"/>
              <p:cNvSpPr/>
              <p:nvPr/>
            </p:nvSpPr>
            <p:spPr>
              <a:xfrm>
                <a:off x="9158559" y="-1803427"/>
                <a:ext cx="69538" cy="67436"/>
              </a:xfrm>
              <a:custGeom>
                <a:rect b="b" l="l" r="r" t="t"/>
                <a:pathLst>
                  <a:path extrusionOk="0" h="2149" w="2216">
                    <a:moveTo>
                      <a:pt x="1835" y="47"/>
                    </a:moveTo>
                    <a:cubicBezTo>
                      <a:pt x="1796" y="47"/>
                      <a:pt x="1761" y="54"/>
                      <a:pt x="1735" y="67"/>
                    </a:cubicBezTo>
                    <a:cubicBezTo>
                      <a:pt x="1568" y="134"/>
                      <a:pt x="1801" y="0"/>
                      <a:pt x="434" y="968"/>
                    </a:cubicBezTo>
                    <a:cubicBezTo>
                      <a:pt x="334" y="1101"/>
                      <a:pt x="200" y="1335"/>
                      <a:pt x="100" y="1601"/>
                    </a:cubicBezTo>
                    <a:cubicBezTo>
                      <a:pt x="0" y="1735"/>
                      <a:pt x="0" y="1902"/>
                      <a:pt x="100" y="2068"/>
                    </a:cubicBezTo>
                    <a:cubicBezTo>
                      <a:pt x="161" y="2129"/>
                      <a:pt x="228" y="2148"/>
                      <a:pt x="296" y="2148"/>
                    </a:cubicBezTo>
                    <a:cubicBezTo>
                      <a:pt x="378" y="2148"/>
                      <a:pt x="461" y="2120"/>
                      <a:pt x="534" y="2102"/>
                    </a:cubicBezTo>
                    <a:cubicBezTo>
                      <a:pt x="867" y="2002"/>
                      <a:pt x="1168" y="1768"/>
                      <a:pt x="1334" y="1468"/>
                    </a:cubicBezTo>
                    <a:cubicBezTo>
                      <a:pt x="1868" y="634"/>
                      <a:pt x="1868" y="1201"/>
                      <a:pt x="2135" y="401"/>
                    </a:cubicBezTo>
                    <a:cubicBezTo>
                      <a:pt x="2215" y="159"/>
                      <a:pt x="1994" y="47"/>
                      <a:pt x="1835" y="4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72" name="Google Shape;172;p14"/>
          <p:cNvSpPr/>
          <p:nvPr/>
        </p:nvSpPr>
        <p:spPr>
          <a:xfrm rot="1401726">
            <a:off x="-117512" y="-232341"/>
            <a:ext cx="2211370" cy="1550528"/>
          </a:xfrm>
          <a:custGeom>
            <a:rect b="b" l="l" r="r" t="t"/>
            <a:pathLst>
              <a:path extrusionOk="0" h="7892" w="11256">
                <a:moveTo>
                  <a:pt x="9187" y="0"/>
                </a:moveTo>
                <a:cubicBezTo>
                  <a:pt x="8447" y="0"/>
                  <a:pt x="7620" y="414"/>
                  <a:pt x="7080" y="767"/>
                </a:cubicBezTo>
                <a:cubicBezTo>
                  <a:pt x="6950" y="850"/>
                  <a:pt x="6827" y="941"/>
                  <a:pt x="6705" y="1038"/>
                </a:cubicBezTo>
                <a:cubicBezTo>
                  <a:pt x="6447" y="821"/>
                  <a:pt x="6077" y="738"/>
                  <a:pt x="5668" y="738"/>
                </a:cubicBezTo>
                <a:cubicBezTo>
                  <a:pt x="5642" y="738"/>
                  <a:pt x="5616" y="738"/>
                  <a:pt x="5591" y="739"/>
                </a:cubicBezTo>
                <a:cubicBezTo>
                  <a:pt x="5367" y="676"/>
                  <a:pt x="5138" y="645"/>
                  <a:pt x="4908" y="645"/>
                </a:cubicBezTo>
                <a:cubicBezTo>
                  <a:pt x="4622" y="645"/>
                  <a:pt x="4337" y="693"/>
                  <a:pt x="4065" y="789"/>
                </a:cubicBezTo>
                <a:cubicBezTo>
                  <a:pt x="2569" y="1290"/>
                  <a:pt x="1184" y="2841"/>
                  <a:pt x="610" y="4280"/>
                </a:cubicBezTo>
                <a:cubicBezTo>
                  <a:pt x="553" y="4424"/>
                  <a:pt x="509" y="4568"/>
                  <a:pt x="477" y="4720"/>
                </a:cubicBezTo>
                <a:cubicBezTo>
                  <a:pt x="387" y="4918"/>
                  <a:pt x="311" y="5117"/>
                  <a:pt x="246" y="5315"/>
                </a:cubicBezTo>
                <a:cubicBezTo>
                  <a:pt x="1" y="6058"/>
                  <a:pt x="106" y="7042"/>
                  <a:pt x="758" y="7543"/>
                </a:cubicBezTo>
                <a:cubicBezTo>
                  <a:pt x="1082" y="7795"/>
                  <a:pt x="1437" y="7891"/>
                  <a:pt x="1800" y="7891"/>
                </a:cubicBezTo>
                <a:cubicBezTo>
                  <a:pt x="2332" y="7891"/>
                  <a:pt x="2881" y="7682"/>
                  <a:pt x="3373" y="7446"/>
                </a:cubicBezTo>
                <a:cubicBezTo>
                  <a:pt x="3928" y="7172"/>
                  <a:pt x="4440" y="6826"/>
                  <a:pt x="4898" y="6408"/>
                </a:cubicBezTo>
                <a:cubicBezTo>
                  <a:pt x="5103" y="6519"/>
                  <a:pt x="5340" y="6563"/>
                  <a:pt x="5585" y="6563"/>
                </a:cubicBezTo>
                <a:cubicBezTo>
                  <a:pt x="5933" y="6563"/>
                  <a:pt x="6295" y="6473"/>
                  <a:pt x="6597" y="6361"/>
                </a:cubicBezTo>
                <a:cubicBezTo>
                  <a:pt x="8324" y="5708"/>
                  <a:pt x="10152" y="4309"/>
                  <a:pt x="10881" y="2585"/>
                </a:cubicBezTo>
                <a:cubicBezTo>
                  <a:pt x="11256" y="1691"/>
                  <a:pt x="10960" y="872"/>
                  <a:pt x="10343" y="450"/>
                </a:cubicBezTo>
                <a:cubicBezTo>
                  <a:pt x="10174" y="299"/>
                  <a:pt x="9979" y="183"/>
                  <a:pt x="9770" y="104"/>
                </a:cubicBezTo>
                <a:cubicBezTo>
                  <a:pt x="9587" y="32"/>
                  <a:pt x="9390" y="0"/>
                  <a:pt x="918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4"/>
          <p:cNvSpPr txBox="1"/>
          <p:nvPr>
            <p:ph idx="1" type="subTitle"/>
          </p:nvPr>
        </p:nvSpPr>
        <p:spPr>
          <a:xfrm>
            <a:off x="1297125" y="1577125"/>
            <a:ext cx="6549600" cy="128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8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74" name="Google Shape;174;p14"/>
          <p:cNvSpPr txBox="1"/>
          <p:nvPr>
            <p:ph type="title"/>
          </p:nvPr>
        </p:nvSpPr>
        <p:spPr>
          <a:xfrm>
            <a:off x="2544750" y="2939925"/>
            <a:ext cx="4054500" cy="67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  <a:defRPr sz="1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  <a:defRPr sz="1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  <a:defRPr sz="1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  <a:defRPr sz="1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  <a:defRPr sz="1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  <a:defRPr sz="1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  <a:defRPr sz="1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  <a:defRPr sz="1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11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5"/>
          <p:cNvSpPr/>
          <p:nvPr/>
        </p:nvSpPr>
        <p:spPr>
          <a:xfrm flipH="1" rot="2243574">
            <a:off x="-42839" y="-447912"/>
            <a:ext cx="1737151" cy="1730118"/>
          </a:xfrm>
          <a:custGeom>
            <a:rect b="b" l="l" r="r" t="t"/>
            <a:pathLst>
              <a:path extrusionOk="0" h="33212" w="33347">
                <a:moveTo>
                  <a:pt x="17612" y="0"/>
                </a:moveTo>
                <a:cubicBezTo>
                  <a:pt x="16891" y="0"/>
                  <a:pt x="16196" y="141"/>
                  <a:pt x="15561" y="635"/>
                </a:cubicBezTo>
                <a:cubicBezTo>
                  <a:pt x="14764" y="1259"/>
                  <a:pt x="14202" y="1836"/>
                  <a:pt x="13228" y="2204"/>
                </a:cubicBezTo>
                <a:cubicBezTo>
                  <a:pt x="12352" y="2539"/>
                  <a:pt x="11389" y="2810"/>
                  <a:pt x="10624" y="3369"/>
                </a:cubicBezTo>
                <a:cubicBezTo>
                  <a:pt x="9943" y="3866"/>
                  <a:pt x="9348" y="4552"/>
                  <a:pt x="9182" y="5291"/>
                </a:cubicBezTo>
                <a:cubicBezTo>
                  <a:pt x="8800" y="5547"/>
                  <a:pt x="8417" y="5807"/>
                  <a:pt x="8042" y="6070"/>
                </a:cubicBezTo>
                <a:cubicBezTo>
                  <a:pt x="5522" y="7822"/>
                  <a:pt x="3210" y="9791"/>
                  <a:pt x="1349" y="12247"/>
                </a:cubicBezTo>
                <a:cubicBezTo>
                  <a:pt x="801" y="12965"/>
                  <a:pt x="1" y="14140"/>
                  <a:pt x="509" y="15082"/>
                </a:cubicBezTo>
                <a:cubicBezTo>
                  <a:pt x="852" y="15711"/>
                  <a:pt x="1526" y="15871"/>
                  <a:pt x="2194" y="15871"/>
                </a:cubicBezTo>
                <a:cubicBezTo>
                  <a:pt x="2398" y="15871"/>
                  <a:pt x="2602" y="15856"/>
                  <a:pt x="2795" y="15835"/>
                </a:cubicBezTo>
                <a:cubicBezTo>
                  <a:pt x="3881" y="15713"/>
                  <a:pt x="4974" y="15381"/>
                  <a:pt x="6016" y="15064"/>
                </a:cubicBezTo>
                <a:cubicBezTo>
                  <a:pt x="6849" y="14811"/>
                  <a:pt x="7671" y="14526"/>
                  <a:pt x="8508" y="14285"/>
                </a:cubicBezTo>
                <a:cubicBezTo>
                  <a:pt x="8872" y="14176"/>
                  <a:pt x="9247" y="14090"/>
                  <a:pt x="9618" y="14014"/>
                </a:cubicBezTo>
                <a:lnTo>
                  <a:pt x="9618" y="14014"/>
                </a:lnTo>
                <a:cubicBezTo>
                  <a:pt x="9258" y="14368"/>
                  <a:pt x="8944" y="14779"/>
                  <a:pt x="8623" y="15168"/>
                </a:cubicBezTo>
                <a:cubicBezTo>
                  <a:pt x="7812" y="16171"/>
                  <a:pt x="7148" y="17227"/>
                  <a:pt x="6683" y="18428"/>
                </a:cubicBezTo>
                <a:cubicBezTo>
                  <a:pt x="6164" y="19770"/>
                  <a:pt x="5154" y="21937"/>
                  <a:pt x="7281" y="22362"/>
                </a:cubicBezTo>
                <a:cubicBezTo>
                  <a:pt x="7488" y="22404"/>
                  <a:pt x="7698" y="22423"/>
                  <a:pt x="7910" y="22423"/>
                </a:cubicBezTo>
                <a:cubicBezTo>
                  <a:pt x="9200" y="22423"/>
                  <a:pt x="10555" y="21724"/>
                  <a:pt x="11674" y="21237"/>
                </a:cubicBezTo>
                <a:cubicBezTo>
                  <a:pt x="12586" y="20837"/>
                  <a:pt x="13524" y="20484"/>
                  <a:pt x="14469" y="20170"/>
                </a:cubicBezTo>
                <a:cubicBezTo>
                  <a:pt x="14908" y="20026"/>
                  <a:pt x="15327" y="19835"/>
                  <a:pt x="15763" y="19687"/>
                </a:cubicBezTo>
                <a:cubicBezTo>
                  <a:pt x="15951" y="19623"/>
                  <a:pt x="16031" y="19574"/>
                  <a:pt x="16065" y="19574"/>
                </a:cubicBezTo>
                <a:cubicBezTo>
                  <a:pt x="16084" y="19574"/>
                  <a:pt x="16088" y="19591"/>
                  <a:pt x="16088" y="19633"/>
                </a:cubicBezTo>
                <a:cubicBezTo>
                  <a:pt x="16113" y="20693"/>
                  <a:pt x="15175" y="21984"/>
                  <a:pt x="14714" y="22889"/>
                </a:cubicBezTo>
                <a:cubicBezTo>
                  <a:pt x="14112" y="24072"/>
                  <a:pt x="13426" y="25316"/>
                  <a:pt x="13192" y="26636"/>
                </a:cubicBezTo>
                <a:cubicBezTo>
                  <a:pt x="12965" y="27905"/>
                  <a:pt x="13585" y="29066"/>
                  <a:pt x="14945" y="29275"/>
                </a:cubicBezTo>
                <a:cubicBezTo>
                  <a:pt x="15090" y="29298"/>
                  <a:pt x="15236" y="29309"/>
                  <a:pt x="15382" y="29309"/>
                </a:cubicBezTo>
                <a:cubicBezTo>
                  <a:pt x="16115" y="29309"/>
                  <a:pt x="16846" y="29049"/>
                  <a:pt x="17523" y="28799"/>
                </a:cubicBezTo>
                <a:cubicBezTo>
                  <a:pt x="18001" y="28623"/>
                  <a:pt x="19045" y="28105"/>
                  <a:pt x="19803" y="28105"/>
                </a:cubicBezTo>
                <a:cubicBezTo>
                  <a:pt x="20096" y="28105"/>
                  <a:pt x="20347" y="28183"/>
                  <a:pt x="20505" y="28388"/>
                </a:cubicBezTo>
                <a:cubicBezTo>
                  <a:pt x="20999" y="29027"/>
                  <a:pt x="21028" y="30090"/>
                  <a:pt x="21360" y="30830"/>
                </a:cubicBezTo>
                <a:cubicBezTo>
                  <a:pt x="21742" y="31695"/>
                  <a:pt x="22485" y="32377"/>
                  <a:pt x="23322" y="32788"/>
                </a:cubicBezTo>
                <a:cubicBezTo>
                  <a:pt x="23922" y="33082"/>
                  <a:pt x="24524" y="33212"/>
                  <a:pt x="25115" y="33212"/>
                </a:cubicBezTo>
                <a:cubicBezTo>
                  <a:pt x="26513" y="33212"/>
                  <a:pt x="27847" y="32487"/>
                  <a:pt x="28929" y="31511"/>
                </a:cubicBezTo>
                <a:cubicBezTo>
                  <a:pt x="30491" y="30108"/>
                  <a:pt x="31879" y="28233"/>
                  <a:pt x="32683" y="26297"/>
                </a:cubicBezTo>
                <a:cubicBezTo>
                  <a:pt x="33080" y="25352"/>
                  <a:pt x="33325" y="24382"/>
                  <a:pt x="33336" y="23354"/>
                </a:cubicBezTo>
                <a:cubicBezTo>
                  <a:pt x="33347" y="22096"/>
                  <a:pt x="32582" y="21385"/>
                  <a:pt x="31984" y="20383"/>
                </a:cubicBezTo>
                <a:cubicBezTo>
                  <a:pt x="31403" y="19409"/>
                  <a:pt x="30970" y="18590"/>
                  <a:pt x="30000" y="17959"/>
                </a:cubicBezTo>
                <a:cubicBezTo>
                  <a:pt x="29001" y="17314"/>
                  <a:pt x="27779" y="17076"/>
                  <a:pt x="26722" y="16542"/>
                </a:cubicBezTo>
                <a:cubicBezTo>
                  <a:pt x="25676" y="16016"/>
                  <a:pt x="25449" y="14854"/>
                  <a:pt x="25507" y="13780"/>
                </a:cubicBezTo>
                <a:cubicBezTo>
                  <a:pt x="25572" y="12547"/>
                  <a:pt x="26293" y="11530"/>
                  <a:pt x="27144" y="10700"/>
                </a:cubicBezTo>
                <a:cubicBezTo>
                  <a:pt x="28514" y="9366"/>
                  <a:pt x="30534" y="8464"/>
                  <a:pt x="29546" y="6210"/>
                </a:cubicBezTo>
                <a:cubicBezTo>
                  <a:pt x="28666" y="4209"/>
                  <a:pt x="26841" y="2521"/>
                  <a:pt x="24908" y="1548"/>
                </a:cubicBezTo>
                <a:cubicBezTo>
                  <a:pt x="23354" y="765"/>
                  <a:pt x="21616" y="369"/>
                  <a:pt x="19892" y="217"/>
                </a:cubicBezTo>
                <a:cubicBezTo>
                  <a:pt x="19131" y="151"/>
                  <a:pt x="18358" y="0"/>
                  <a:pt x="1761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5"/>
          <p:cNvSpPr/>
          <p:nvPr/>
        </p:nvSpPr>
        <p:spPr>
          <a:xfrm flipH="1" rot="-3502647">
            <a:off x="1408143" y="67035"/>
            <a:ext cx="644733" cy="700242"/>
          </a:xfrm>
          <a:custGeom>
            <a:rect b="b" l="l" r="r" t="t"/>
            <a:pathLst>
              <a:path extrusionOk="0" h="12210" w="11242">
                <a:moveTo>
                  <a:pt x="6638" y="1"/>
                </a:moveTo>
                <a:cubicBezTo>
                  <a:pt x="4970" y="1702"/>
                  <a:pt x="5404" y="3870"/>
                  <a:pt x="4503" y="5538"/>
                </a:cubicBezTo>
                <a:cubicBezTo>
                  <a:pt x="4003" y="5037"/>
                  <a:pt x="3069" y="4237"/>
                  <a:pt x="2936" y="3770"/>
                </a:cubicBezTo>
                <a:cubicBezTo>
                  <a:pt x="2769" y="3169"/>
                  <a:pt x="2335" y="2702"/>
                  <a:pt x="1735" y="2469"/>
                </a:cubicBezTo>
                <a:cubicBezTo>
                  <a:pt x="1392" y="2311"/>
                  <a:pt x="1070" y="1903"/>
                  <a:pt x="720" y="1903"/>
                </a:cubicBezTo>
                <a:cubicBezTo>
                  <a:pt x="627" y="1903"/>
                  <a:pt x="532" y="1932"/>
                  <a:pt x="434" y="2002"/>
                </a:cubicBezTo>
                <a:cubicBezTo>
                  <a:pt x="0" y="2336"/>
                  <a:pt x="300" y="3169"/>
                  <a:pt x="601" y="3403"/>
                </a:cubicBezTo>
                <a:cubicBezTo>
                  <a:pt x="1334" y="3937"/>
                  <a:pt x="1868" y="5404"/>
                  <a:pt x="2802" y="5971"/>
                </a:cubicBezTo>
                <a:cubicBezTo>
                  <a:pt x="3236" y="6238"/>
                  <a:pt x="3269" y="6705"/>
                  <a:pt x="3202" y="7306"/>
                </a:cubicBezTo>
                <a:cubicBezTo>
                  <a:pt x="2869" y="7506"/>
                  <a:pt x="2569" y="7706"/>
                  <a:pt x="2268" y="7940"/>
                </a:cubicBezTo>
                <a:cubicBezTo>
                  <a:pt x="834" y="9174"/>
                  <a:pt x="667" y="9407"/>
                  <a:pt x="467" y="9974"/>
                </a:cubicBezTo>
                <a:cubicBezTo>
                  <a:pt x="249" y="10491"/>
                  <a:pt x="653" y="11031"/>
                  <a:pt x="1154" y="11031"/>
                </a:cubicBezTo>
                <a:cubicBezTo>
                  <a:pt x="1267" y="11031"/>
                  <a:pt x="1384" y="11003"/>
                  <a:pt x="1501" y="10942"/>
                </a:cubicBezTo>
                <a:cubicBezTo>
                  <a:pt x="2068" y="10608"/>
                  <a:pt x="2602" y="10275"/>
                  <a:pt x="3102" y="9874"/>
                </a:cubicBezTo>
                <a:cubicBezTo>
                  <a:pt x="3436" y="9541"/>
                  <a:pt x="3836" y="9240"/>
                  <a:pt x="4270" y="9040"/>
                </a:cubicBezTo>
                <a:cubicBezTo>
                  <a:pt x="4403" y="9974"/>
                  <a:pt x="4637" y="10875"/>
                  <a:pt x="5037" y="11742"/>
                </a:cubicBezTo>
                <a:cubicBezTo>
                  <a:pt x="5104" y="12009"/>
                  <a:pt x="5337" y="12209"/>
                  <a:pt x="5604" y="12209"/>
                </a:cubicBezTo>
                <a:cubicBezTo>
                  <a:pt x="5971" y="12176"/>
                  <a:pt x="6305" y="12109"/>
                  <a:pt x="6438" y="11709"/>
                </a:cubicBezTo>
                <a:cubicBezTo>
                  <a:pt x="6571" y="11475"/>
                  <a:pt x="6605" y="11209"/>
                  <a:pt x="6538" y="10942"/>
                </a:cubicBezTo>
                <a:cubicBezTo>
                  <a:pt x="6071" y="9874"/>
                  <a:pt x="6205" y="8707"/>
                  <a:pt x="5938" y="7539"/>
                </a:cubicBezTo>
                <a:cubicBezTo>
                  <a:pt x="7339" y="7306"/>
                  <a:pt x="6772" y="7673"/>
                  <a:pt x="9574" y="7006"/>
                </a:cubicBezTo>
                <a:cubicBezTo>
                  <a:pt x="10307" y="6839"/>
                  <a:pt x="10941" y="6338"/>
                  <a:pt x="11241" y="5638"/>
                </a:cubicBezTo>
                <a:cubicBezTo>
                  <a:pt x="10996" y="5098"/>
                  <a:pt x="10642" y="4901"/>
                  <a:pt x="10207" y="4901"/>
                </a:cubicBezTo>
                <a:cubicBezTo>
                  <a:pt x="10051" y="4901"/>
                  <a:pt x="9883" y="4927"/>
                  <a:pt x="9707" y="4971"/>
                </a:cubicBezTo>
                <a:cubicBezTo>
                  <a:pt x="8773" y="5204"/>
                  <a:pt x="7806" y="5438"/>
                  <a:pt x="6838" y="5705"/>
                </a:cubicBezTo>
                <a:cubicBezTo>
                  <a:pt x="6772" y="5605"/>
                  <a:pt x="6705" y="5504"/>
                  <a:pt x="6705" y="5438"/>
                </a:cubicBezTo>
                <a:cubicBezTo>
                  <a:pt x="6905" y="4070"/>
                  <a:pt x="7072" y="2736"/>
                  <a:pt x="7139" y="1368"/>
                </a:cubicBezTo>
                <a:cubicBezTo>
                  <a:pt x="7139" y="868"/>
                  <a:pt x="6972" y="401"/>
                  <a:pt x="663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5"/>
          <p:cNvSpPr/>
          <p:nvPr/>
        </p:nvSpPr>
        <p:spPr>
          <a:xfrm rot="-2174925">
            <a:off x="6613082" y="4090989"/>
            <a:ext cx="2567132" cy="1834725"/>
          </a:xfrm>
          <a:custGeom>
            <a:rect b="b" l="l" r="r" t="t"/>
            <a:pathLst>
              <a:path extrusionOk="0" h="25241" w="35317">
                <a:moveTo>
                  <a:pt x="11425" y="1"/>
                </a:moveTo>
                <a:cubicBezTo>
                  <a:pt x="11180" y="1"/>
                  <a:pt x="10938" y="11"/>
                  <a:pt x="10703" y="29"/>
                </a:cubicBezTo>
                <a:cubicBezTo>
                  <a:pt x="8864" y="174"/>
                  <a:pt x="6278" y="588"/>
                  <a:pt x="4786" y="1955"/>
                </a:cubicBezTo>
                <a:cubicBezTo>
                  <a:pt x="3545" y="2637"/>
                  <a:pt x="2651" y="4097"/>
                  <a:pt x="2597" y="5442"/>
                </a:cubicBezTo>
                <a:cubicBezTo>
                  <a:pt x="2557" y="6502"/>
                  <a:pt x="3318" y="7252"/>
                  <a:pt x="3884" y="8053"/>
                </a:cubicBezTo>
                <a:cubicBezTo>
                  <a:pt x="4746" y="9283"/>
                  <a:pt x="3999" y="10678"/>
                  <a:pt x="3271" y="11778"/>
                </a:cubicBezTo>
                <a:cubicBezTo>
                  <a:pt x="2672" y="12680"/>
                  <a:pt x="1847" y="13379"/>
                  <a:pt x="1172" y="14219"/>
                </a:cubicBezTo>
                <a:cubicBezTo>
                  <a:pt x="491" y="15067"/>
                  <a:pt x="173" y="16059"/>
                  <a:pt x="116" y="17133"/>
                </a:cubicBezTo>
                <a:cubicBezTo>
                  <a:pt x="0" y="19272"/>
                  <a:pt x="1533" y="20974"/>
                  <a:pt x="3401" y="21742"/>
                </a:cubicBezTo>
                <a:cubicBezTo>
                  <a:pt x="4224" y="22080"/>
                  <a:pt x="5114" y="22199"/>
                  <a:pt x="6018" y="22199"/>
                </a:cubicBezTo>
                <a:cubicBezTo>
                  <a:pt x="7165" y="22199"/>
                  <a:pt x="8333" y="22008"/>
                  <a:pt x="9409" y="21832"/>
                </a:cubicBezTo>
                <a:cubicBezTo>
                  <a:pt x="11843" y="21435"/>
                  <a:pt x="14071" y="20620"/>
                  <a:pt x="16253" y="19474"/>
                </a:cubicBezTo>
                <a:cubicBezTo>
                  <a:pt x="16875" y="19148"/>
                  <a:pt x="17730" y="18680"/>
                  <a:pt x="18504" y="18680"/>
                </a:cubicBezTo>
                <a:cubicBezTo>
                  <a:pt x="18852" y="18680"/>
                  <a:pt x="19183" y="18774"/>
                  <a:pt x="19470" y="19019"/>
                </a:cubicBezTo>
                <a:cubicBezTo>
                  <a:pt x="20173" y="19618"/>
                  <a:pt x="20537" y="20649"/>
                  <a:pt x="21035" y="21407"/>
                </a:cubicBezTo>
                <a:cubicBezTo>
                  <a:pt x="22243" y="23246"/>
                  <a:pt x="24468" y="24219"/>
                  <a:pt x="26473" y="24915"/>
                </a:cubicBezTo>
                <a:cubicBezTo>
                  <a:pt x="27113" y="25138"/>
                  <a:pt x="27746" y="25241"/>
                  <a:pt x="28361" y="25241"/>
                </a:cubicBezTo>
                <a:cubicBezTo>
                  <a:pt x="32196" y="25241"/>
                  <a:pt x="35317" y="21240"/>
                  <a:pt x="35124" y="17407"/>
                </a:cubicBezTo>
                <a:cubicBezTo>
                  <a:pt x="35027" y="15442"/>
                  <a:pt x="34093" y="13448"/>
                  <a:pt x="33303" y="11666"/>
                </a:cubicBezTo>
                <a:cubicBezTo>
                  <a:pt x="32589" y="10044"/>
                  <a:pt x="31522" y="8666"/>
                  <a:pt x="29823" y="8028"/>
                </a:cubicBezTo>
                <a:cubicBezTo>
                  <a:pt x="29156" y="7776"/>
                  <a:pt x="28435" y="7677"/>
                  <a:pt x="27693" y="7677"/>
                </a:cubicBezTo>
                <a:cubicBezTo>
                  <a:pt x="25948" y="7677"/>
                  <a:pt x="24087" y="8223"/>
                  <a:pt x="22539" y="8605"/>
                </a:cubicBezTo>
                <a:cubicBezTo>
                  <a:pt x="21661" y="8820"/>
                  <a:pt x="20764" y="9105"/>
                  <a:pt x="19877" y="9105"/>
                </a:cubicBezTo>
                <a:cubicBezTo>
                  <a:pt x="19382" y="9105"/>
                  <a:pt x="18890" y="9017"/>
                  <a:pt x="18406" y="8778"/>
                </a:cubicBezTo>
                <a:cubicBezTo>
                  <a:pt x="17595" y="8381"/>
                  <a:pt x="17227" y="7595"/>
                  <a:pt x="16992" y="6766"/>
                </a:cubicBezTo>
                <a:cubicBezTo>
                  <a:pt x="16556" y="5215"/>
                  <a:pt x="16646" y="3578"/>
                  <a:pt x="15885" y="2117"/>
                </a:cubicBezTo>
                <a:cubicBezTo>
                  <a:pt x="15043" y="498"/>
                  <a:pt x="13145" y="1"/>
                  <a:pt x="1142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5"/>
          <p:cNvSpPr/>
          <p:nvPr/>
        </p:nvSpPr>
        <p:spPr>
          <a:xfrm>
            <a:off x="6525075" y="4740100"/>
            <a:ext cx="917225" cy="297962"/>
          </a:xfrm>
          <a:custGeom>
            <a:rect b="b" l="l" r="r" t="t"/>
            <a:pathLst>
              <a:path extrusionOk="0" h="14848" w="45707">
                <a:moveTo>
                  <a:pt x="7976" y="1766"/>
                </a:moveTo>
                <a:cubicBezTo>
                  <a:pt x="7054" y="3941"/>
                  <a:pt x="5802" y="5872"/>
                  <a:pt x="4602" y="7890"/>
                </a:cubicBezTo>
                <a:cubicBezTo>
                  <a:pt x="3741" y="9342"/>
                  <a:pt x="3210" y="11786"/>
                  <a:pt x="1723" y="12630"/>
                </a:cubicBezTo>
                <a:cubicBezTo>
                  <a:pt x="1427" y="12804"/>
                  <a:pt x="949" y="12725"/>
                  <a:pt x="792" y="12386"/>
                </a:cubicBezTo>
                <a:cubicBezTo>
                  <a:pt x="1" y="10681"/>
                  <a:pt x="1479" y="8803"/>
                  <a:pt x="2419" y="7394"/>
                </a:cubicBezTo>
                <a:cubicBezTo>
                  <a:pt x="3810" y="5332"/>
                  <a:pt x="5332" y="3358"/>
                  <a:pt x="6420" y="1114"/>
                </a:cubicBezTo>
                <a:cubicBezTo>
                  <a:pt x="6837" y="253"/>
                  <a:pt x="8350" y="879"/>
                  <a:pt x="7976" y="1766"/>
                </a:cubicBezTo>
                <a:close/>
                <a:moveTo>
                  <a:pt x="12804" y="644"/>
                </a:moveTo>
                <a:cubicBezTo>
                  <a:pt x="11447" y="2401"/>
                  <a:pt x="10151" y="4184"/>
                  <a:pt x="8898" y="6028"/>
                </a:cubicBezTo>
                <a:cubicBezTo>
                  <a:pt x="7794" y="7655"/>
                  <a:pt x="6263" y="9751"/>
                  <a:pt x="6663" y="11803"/>
                </a:cubicBezTo>
                <a:cubicBezTo>
                  <a:pt x="6820" y="12604"/>
                  <a:pt x="7889" y="12778"/>
                  <a:pt x="8420" y="12264"/>
                </a:cubicBezTo>
                <a:cubicBezTo>
                  <a:pt x="9838" y="10908"/>
                  <a:pt x="10464" y="8420"/>
                  <a:pt x="11447" y="6707"/>
                </a:cubicBezTo>
                <a:cubicBezTo>
                  <a:pt x="12482" y="4889"/>
                  <a:pt x="13552" y="3228"/>
                  <a:pt x="14178" y="1227"/>
                </a:cubicBezTo>
                <a:cubicBezTo>
                  <a:pt x="14465" y="331"/>
                  <a:pt x="13282" y="1"/>
                  <a:pt x="12804" y="644"/>
                </a:cubicBezTo>
                <a:close/>
                <a:moveTo>
                  <a:pt x="18674" y="1923"/>
                </a:moveTo>
                <a:cubicBezTo>
                  <a:pt x="18161" y="3288"/>
                  <a:pt x="11342" y="11716"/>
                  <a:pt x="14360" y="12543"/>
                </a:cubicBezTo>
                <a:cubicBezTo>
                  <a:pt x="15787" y="12934"/>
                  <a:pt x="16717" y="9229"/>
                  <a:pt x="17170" y="8403"/>
                </a:cubicBezTo>
                <a:cubicBezTo>
                  <a:pt x="18326" y="6307"/>
                  <a:pt x="19631" y="4532"/>
                  <a:pt x="19796" y="2071"/>
                </a:cubicBezTo>
                <a:cubicBezTo>
                  <a:pt x="19849" y="1384"/>
                  <a:pt x="18892" y="1349"/>
                  <a:pt x="18674" y="1914"/>
                </a:cubicBezTo>
                <a:close/>
                <a:moveTo>
                  <a:pt x="24623" y="2741"/>
                </a:moveTo>
                <a:cubicBezTo>
                  <a:pt x="23501" y="4002"/>
                  <a:pt x="22614" y="5350"/>
                  <a:pt x="21771" y="6811"/>
                </a:cubicBezTo>
                <a:cubicBezTo>
                  <a:pt x="20779" y="8516"/>
                  <a:pt x="19275" y="10394"/>
                  <a:pt x="18814" y="12317"/>
                </a:cubicBezTo>
                <a:cubicBezTo>
                  <a:pt x="18596" y="13230"/>
                  <a:pt x="19509" y="13743"/>
                  <a:pt x="20223" y="13378"/>
                </a:cubicBezTo>
                <a:cubicBezTo>
                  <a:pt x="20231" y="13386"/>
                  <a:pt x="20231" y="13395"/>
                  <a:pt x="20231" y="13412"/>
                </a:cubicBezTo>
                <a:cubicBezTo>
                  <a:pt x="20283" y="13378"/>
                  <a:pt x="20318" y="13334"/>
                  <a:pt x="20362" y="13299"/>
                </a:cubicBezTo>
                <a:cubicBezTo>
                  <a:pt x="20379" y="13282"/>
                  <a:pt x="20405" y="13273"/>
                  <a:pt x="20431" y="13256"/>
                </a:cubicBezTo>
                <a:cubicBezTo>
                  <a:pt x="20475" y="13221"/>
                  <a:pt x="20510" y="13178"/>
                  <a:pt x="20553" y="13134"/>
                </a:cubicBezTo>
                <a:cubicBezTo>
                  <a:pt x="21892" y="11925"/>
                  <a:pt x="22588" y="10107"/>
                  <a:pt x="23380" y="8507"/>
                </a:cubicBezTo>
                <a:cubicBezTo>
                  <a:pt x="24197" y="6802"/>
                  <a:pt x="24910" y="5054"/>
                  <a:pt x="25511" y="3271"/>
                </a:cubicBezTo>
                <a:cubicBezTo>
                  <a:pt x="25693" y="2758"/>
                  <a:pt x="24980" y="2340"/>
                  <a:pt x="24623" y="2741"/>
                </a:cubicBezTo>
                <a:close/>
                <a:moveTo>
                  <a:pt x="30999" y="2819"/>
                </a:moveTo>
                <a:cubicBezTo>
                  <a:pt x="29529" y="4097"/>
                  <a:pt x="28563" y="5906"/>
                  <a:pt x="27598" y="7559"/>
                </a:cubicBezTo>
                <a:cubicBezTo>
                  <a:pt x="26763" y="8968"/>
                  <a:pt x="25284" y="11099"/>
                  <a:pt x="25467" y="12838"/>
                </a:cubicBezTo>
                <a:cubicBezTo>
                  <a:pt x="25572" y="13821"/>
                  <a:pt x="27050" y="14534"/>
                  <a:pt x="27563" y="13404"/>
                </a:cubicBezTo>
                <a:cubicBezTo>
                  <a:pt x="28329" y="11699"/>
                  <a:pt x="28885" y="9899"/>
                  <a:pt x="29720" y="8203"/>
                </a:cubicBezTo>
                <a:cubicBezTo>
                  <a:pt x="30512" y="6594"/>
                  <a:pt x="31555" y="4941"/>
                  <a:pt x="31721" y="3123"/>
                </a:cubicBezTo>
                <a:cubicBezTo>
                  <a:pt x="31764" y="2714"/>
                  <a:pt x="31251" y="2601"/>
                  <a:pt x="30999" y="2819"/>
                </a:cubicBezTo>
                <a:close/>
                <a:moveTo>
                  <a:pt x="38531" y="3219"/>
                </a:moveTo>
                <a:cubicBezTo>
                  <a:pt x="36791" y="3810"/>
                  <a:pt x="35835" y="5611"/>
                  <a:pt x="35017" y="7150"/>
                </a:cubicBezTo>
                <a:cubicBezTo>
                  <a:pt x="34339" y="8411"/>
                  <a:pt x="32408" y="11186"/>
                  <a:pt x="32947" y="12682"/>
                </a:cubicBezTo>
                <a:cubicBezTo>
                  <a:pt x="33182" y="13325"/>
                  <a:pt x="33886" y="13691"/>
                  <a:pt x="34530" y="13317"/>
                </a:cubicBezTo>
                <a:cubicBezTo>
                  <a:pt x="35782" y="12586"/>
                  <a:pt x="36235" y="9942"/>
                  <a:pt x="36783" y="8681"/>
                </a:cubicBezTo>
                <a:cubicBezTo>
                  <a:pt x="37452" y="7142"/>
                  <a:pt x="38087" y="5263"/>
                  <a:pt x="39027" y="3871"/>
                </a:cubicBezTo>
                <a:cubicBezTo>
                  <a:pt x="39253" y="3549"/>
                  <a:pt x="38896" y="3088"/>
                  <a:pt x="38540" y="3210"/>
                </a:cubicBezTo>
                <a:close/>
                <a:moveTo>
                  <a:pt x="44341" y="3819"/>
                </a:moveTo>
                <a:cubicBezTo>
                  <a:pt x="43471" y="5385"/>
                  <a:pt x="42358" y="6811"/>
                  <a:pt x="41410" y="8333"/>
                </a:cubicBezTo>
                <a:cubicBezTo>
                  <a:pt x="40514" y="9759"/>
                  <a:pt x="39148" y="11455"/>
                  <a:pt x="39044" y="13195"/>
                </a:cubicBezTo>
                <a:cubicBezTo>
                  <a:pt x="38974" y="14308"/>
                  <a:pt x="40731" y="14848"/>
                  <a:pt x="41210" y="13786"/>
                </a:cubicBezTo>
                <a:cubicBezTo>
                  <a:pt x="42558" y="10760"/>
                  <a:pt x="45419" y="7542"/>
                  <a:pt x="45645" y="4176"/>
                </a:cubicBezTo>
                <a:cubicBezTo>
                  <a:pt x="45706" y="3471"/>
                  <a:pt x="44671" y="3219"/>
                  <a:pt x="44349" y="381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0" name="Google Shape;180;p15"/>
          <p:cNvGrpSpPr/>
          <p:nvPr/>
        </p:nvGrpSpPr>
        <p:grpSpPr>
          <a:xfrm flipH="1">
            <a:off x="7442288" y="197436"/>
            <a:ext cx="1487684" cy="690992"/>
            <a:chOff x="6580000" y="-2755625"/>
            <a:chExt cx="1125328" cy="522687"/>
          </a:xfrm>
        </p:grpSpPr>
        <p:sp>
          <p:nvSpPr>
            <p:cNvPr id="181" name="Google Shape;181;p15"/>
            <p:cNvSpPr/>
            <p:nvPr/>
          </p:nvSpPr>
          <p:spPr>
            <a:xfrm>
              <a:off x="6580000" y="-2755625"/>
              <a:ext cx="1125328" cy="522687"/>
            </a:xfrm>
            <a:custGeom>
              <a:rect b="b" l="l" r="r" t="t"/>
              <a:pathLst>
                <a:path extrusionOk="0" h="13480" w="29022">
                  <a:moveTo>
                    <a:pt x="13329" y="1"/>
                  </a:moveTo>
                  <a:cubicBezTo>
                    <a:pt x="13043" y="1"/>
                    <a:pt x="12747" y="25"/>
                    <a:pt x="12443" y="49"/>
                  </a:cubicBezTo>
                  <a:cubicBezTo>
                    <a:pt x="11442" y="116"/>
                    <a:pt x="10541" y="750"/>
                    <a:pt x="10208" y="1717"/>
                  </a:cubicBezTo>
                  <a:cubicBezTo>
                    <a:pt x="10007" y="2184"/>
                    <a:pt x="9741" y="2618"/>
                    <a:pt x="9474" y="3152"/>
                  </a:cubicBezTo>
                  <a:cubicBezTo>
                    <a:pt x="9207" y="3152"/>
                    <a:pt x="8907" y="3118"/>
                    <a:pt x="8640" y="3085"/>
                  </a:cubicBezTo>
                  <a:cubicBezTo>
                    <a:pt x="7998" y="2938"/>
                    <a:pt x="7336" y="2862"/>
                    <a:pt x="6670" y="2862"/>
                  </a:cubicBezTo>
                  <a:cubicBezTo>
                    <a:pt x="6125" y="2862"/>
                    <a:pt x="5578" y="2913"/>
                    <a:pt x="5037" y="3018"/>
                  </a:cubicBezTo>
                  <a:cubicBezTo>
                    <a:pt x="4137" y="3152"/>
                    <a:pt x="2068" y="4252"/>
                    <a:pt x="968" y="5687"/>
                  </a:cubicBezTo>
                  <a:cubicBezTo>
                    <a:pt x="434" y="6354"/>
                    <a:pt x="0" y="7054"/>
                    <a:pt x="467" y="7955"/>
                  </a:cubicBezTo>
                  <a:cubicBezTo>
                    <a:pt x="534" y="8122"/>
                    <a:pt x="567" y="8255"/>
                    <a:pt x="601" y="8422"/>
                  </a:cubicBezTo>
                  <a:cubicBezTo>
                    <a:pt x="801" y="9056"/>
                    <a:pt x="1201" y="9623"/>
                    <a:pt x="1768" y="9990"/>
                  </a:cubicBezTo>
                  <a:cubicBezTo>
                    <a:pt x="2402" y="10457"/>
                    <a:pt x="3169" y="10724"/>
                    <a:pt x="3936" y="10824"/>
                  </a:cubicBezTo>
                  <a:cubicBezTo>
                    <a:pt x="4229" y="10880"/>
                    <a:pt x="4521" y="10906"/>
                    <a:pt x="4814" y="10906"/>
                  </a:cubicBezTo>
                  <a:cubicBezTo>
                    <a:pt x="5222" y="10906"/>
                    <a:pt x="5630" y="10854"/>
                    <a:pt x="6038" y="10757"/>
                  </a:cubicBezTo>
                  <a:cubicBezTo>
                    <a:pt x="7205" y="10457"/>
                    <a:pt x="8406" y="10223"/>
                    <a:pt x="9374" y="9523"/>
                  </a:cubicBezTo>
                  <a:cubicBezTo>
                    <a:pt x="10297" y="10605"/>
                    <a:pt x="11858" y="13479"/>
                    <a:pt x="15824" y="13479"/>
                  </a:cubicBezTo>
                  <a:cubicBezTo>
                    <a:pt x="16015" y="13479"/>
                    <a:pt x="16210" y="13473"/>
                    <a:pt x="16412" y="13459"/>
                  </a:cubicBezTo>
                  <a:cubicBezTo>
                    <a:pt x="17680" y="13392"/>
                    <a:pt x="17680" y="12792"/>
                    <a:pt x="18413" y="12558"/>
                  </a:cubicBezTo>
                  <a:cubicBezTo>
                    <a:pt x="19081" y="12325"/>
                    <a:pt x="19614" y="11791"/>
                    <a:pt x="19881" y="11124"/>
                  </a:cubicBezTo>
                  <a:cubicBezTo>
                    <a:pt x="20081" y="10724"/>
                    <a:pt x="20348" y="10357"/>
                    <a:pt x="20548" y="9990"/>
                  </a:cubicBezTo>
                  <a:cubicBezTo>
                    <a:pt x="22650" y="9990"/>
                    <a:pt x="24318" y="9890"/>
                    <a:pt x="26286" y="8822"/>
                  </a:cubicBezTo>
                  <a:cubicBezTo>
                    <a:pt x="28120" y="7822"/>
                    <a:pt x="29021" y="5320"/>
                    <a:pt x="27820" y="3719"/>
                  </a:cubicBezTo>
                  <a:cubicBezTo>
                    <a:pt x="27320" y="3018"/>
                    <a:pt x="26853" y="2284"/>
                    <a:pt x="25986" y="1951"/>
                  </a:cubicBezTo>
                  <a:cubicBezTo>
                    <a:pt x="25552" y="1817"/>
                    <a:pt x="24918" y="1117"/>
                    <a:pt x="24384" y="983"/>
                  </a:cubicBezTo>
                  <a:cubicBezTo>
                    <a:pt x="23490" y="717"/>
                    <a:pt x="22613" y="565"/>
                    <a:pt x="21759" y="565"/>
                  </a:cubicBezTo>
                  <a:cubicBezTo>
                    <a:pt x="20258" y="565"/>
                    <a:pt x="18831" y="1036"/>
                    <a:pt x="17513" y="2184"/>
                  </a:cubicBezTo>
                  <a:cubicBezTo>
                    <a:pt x="17422" y="2193"/>
                    <a:pt x="17338" y="2197"/>
                    <a:pt x="17261" y="2197"/>
                  </a:cubicBezTo>
                  <a:cubicBezTo>
                    <a:pt x="16172" y="2197"/>
                    <a:pt x="16301" y="1346"/>
                    <a:pt x="14744" y="350"/>
                  </a:cubicBezTo>
                  <a:cubicBezTo>
                    <a:pt x="14299" y="74"/>
                    <a:pt x="13828" y="1"/>
                    <a:pt x="133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82" name="Google Shape;182;p15"/>
            <p:cNvGrpSpPr/>
            <p:nvPr/>
          </p:nvGrpSpPr>
          <p:grpSpPr>
            <a:xfrm>
              <a:off x="7325041" y="-2642477"/>
              <a:ext cx="267746" cy="191706"/>
              <a:chOff x="7325041" y="-2642477"/>
              <a:chExt cx="267746" cy="191706"/>
            </a:xfrm>
          </p:grpSpPr>
          <p:sp>
            <p:nvSpPr>
              <p:cNvPr id="183" name="Google Shape;183;p15"/>
              <p:cNvSpPr/>
              <p:nvPr/>
            </p:nvSpPr>
            <p:spPr>
              <a:xfrm>
                <a:off x="7325041" y="-2642477"/>
                <a:ext cx="129043" cy="69834"/>
              </a:xfrm>
              <a:custGeom>
                <a:rect b="b" l="l" r="r" t="t"/>
                <a:pathLst>
                  <a:path extrusionOk="0" h="1801" w="3328">
                    <a:moveTo>
                      <a:pt x="400" y="0"/>
                    </a:moveTo>
                    <a:cubicBezTo>
                      <a:pt x="200" y="300"/>
                      <a:pt x="100" y="467"/>
                      <a:pt x="0" y="601"/>
                    </a:cubicBezTo>
                    <a:cubicBezTo>
                      <a:pt x="467" y="1568"/>
                      <a:pt x="1368" y="1568"/>
                      <a:pt x="2135" y="1768"/>
                    </a:cubicBezTo>
                    <a:cubicBezTo>
                      <a:pt x="2218" y="1790"/>
                      <a:pt x="2296" y="1800"/>
                      <a:pt x="2368" y="1800"/>
                    </a:cubicBezTo>
                    <a:cubicBezTo>
                      <a:pt x="3172" y="1800"/>
                      <a:pt x="3328" y="548"/>
                      <a:pt x="2502" y="334"/>
                    </a:cubicBezTo>
                    <a:cubicBezTo>
                      <a:pt x="2213" y="241"/>
                      <a:pt x="2028" y="215"/>
                      <a:pt x="1882" y="215"/>
                    </a:cubicBezTo>
                    <a:cubicBezTo>
                      <a:pt x="1705" y="215"/>
                      <a:pt x="1585" y="252"/>
                      <a:pt x="1406" y="252"/>
                    </a:cubicBezTo>
                    <a:cubicBezTo>
                      <a:pt x="1203" y="252"/>
                      <a:pt x="924" y="204"/>
                      <a:pt x="40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" name="Google Shape;184;p15"/>
              <p:cNvSpPr/>
              <p:nvPr/>
            </p:nvSpPr>
            <p:spPr>
              <a:xfrm>
                <a:off x="7358660" y="-2526149"/>
                <a:ext cx="127453" cy="75379"/>
              </a:xfrm>
              <a:custGeom>
                <a:rect b="b" l="l" r="r" t="t"/>
                <a:pathLst>
                  <a:path extrusionOk="0" h="1944" w="3287">
                    <a:moveTo>
                      <a:pt x="1151" y="1"/>
                    </a:moveTo>
                    <a:cubicBezTo>
                      <a:pt x="1063" y="1"/>
                      <a:pt x="970" y="2"/>
                      <a:pt x="868" y="2"/>
                    </a:cubicBezTo>
                    <a:cubicBezTo>
                      <a:pt x="601" y="2"/>
                      <a:pt x="367" y="136"/>
                      <a:pt x="267" y="369"/>
                    </a:cubicBezTo>
                    <a:cubicBezTo>
                      <a:pt x="0" y="936"/>
                      <a:pt x="667" y="1237"/>
                      <a:pt x="1468" y="1770"/>
                    </a:cubicBezTo>
                    <a:cubicBezTo>
                      <a:pt x="1644" y="1892"/>
                      <a:pt x="1830" y="1944"/>
                      <a:pt x="2008" y="1944"/>
                    </a:cubicBezTo>
                    <a:cubicBezTo>
                      <a:pt x="2707" y="1944"/>
                      <a:pt x="3287" y="1148"/>
                      <a:pt x="2702" y="669"/>
                    </a:cubicBezTo>
                    <a:cubicBezTo>
                      <a:pt x="1940" y="48"/>
                      <a:pt x="1632" y="1"/>
                      <a:pt x="115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" name="Google Shape;185;p15"/>
              <p:cNvSpPr/>
              <p:nvPr/>
            </p:nvSpPr>
            <p:spPr>
              <a:xfrm>
                <a:off x="7500929" y="-2595015"/>
                <a:ext cx="91858" cy="72548"/>
              </a:xfrm>
              <a:custGeom>
                <a:rect b="b" l="l" r="r" t="t"/>
                <a:pathLst>
                  <a:path extrusionOk="0" h="1871" w="2369">
                    <a:moveTo>
                      <a:pt x="1083" y="1"/>
                    </a:moveTo>
                    <a:cubicBezTo>
                      <a:pt x="684" y="1"/>
                      <a:pt x="270" y="157"/>
                      <a:pt x="1" y="411"/>
                    </a:cubicBezTo>
                    <a:cubicBezTo>
                      <a:pt x="50" y="1195"/>
                      <a:pt x="746" y="1870"/>
                      <a:pt x="1403" y="1870"/>
                    </a:cubicBezTo>
                    <a:cubicBezTo>
                      <a:pt x="1641" y="1870"/>
                      <a:pt x="1874" y="1782"/>
                      <a:pt x="2069" y="1578"/>
                    </a:cubicBezTo>
                    <a:cubicBezTo>
                      <a:pt x="2369" y="1278"/>
                      <a:pt x="2236" y="978"/>
                      <a:pt x="2135" y="644"/>
                    </a:cubicBezTo>
                    <a:cubicBezTo>
                      <a:pt x="1943" y="190"/>
                      <a:pt x="1522" y="1"/>
                      <a:pt x="108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86" name="Google Shape;186;p15"/>
          <p:cNvSpPr/>
          <p:nvPr/>
        </p:nvSpPr>
        <p:spPr>
          <a:xfrm rot="-476612">
            <a:off x="-126224" y="4542256"/>
            <a:ext cx="1681209" cy="381451"/>
          </a:xfrm>
          <a:custGeom>
            <a:rect b="b" l="l" r="r" t="t"/>
            <a:pathLst>
              <a:path extrusionOk="0" h="7319" w="32258">
                <a:moveTo>
                  <a:pt x="1835" y="1"/>
                </a:moveTo>
                <a:cubicBezTo>
                  <a:pt x="1167" y="1"/>
                  <a:pt x="585" y="412"/>
                  <a:pt x="201" y="977"/>
                </a:cubicBezTo>
                <a:cubicBezTo>
                  <a:pt x="101" y="1110"/>
                  <a:pt x="1" y="1344"/>
                  <a:pt x="201" y="1477"/>
                </a:cubicBezTo>
                <a:cubicBezTo>
                  <a:pt x="240" y="1508"/>
                  <a:pt x="277" y="1521"/>
                  <a:pt x="312" y="1521"/>
                </a:cubicBezTo>
                <a:cubicBezTo>
                  <a:pt x="428" y="1521"/>
                  <a:pt x="524" y="1380"/>
                  <a:pt x="601" y="1277"/>
                </a:cubicBezTo>
                <a:cubicBezTo>
                  <a:pt x="962" y="889"/>
                  <a:pt x="1461" y="685"/>
                  <a:pt x="1964" y="685"/>
                </a:cubicBezTo>
                <a:cubicBezTo>
                  <a:pt x="2066" y="685"/>
                  <a:pt x="2168" y="693"/>
                  <a:pt x="2269" y="710"/>
                </a:cubicBezTo>
                <a:cubicBezTo>
                  <a:pt x="2703" y="844"/>
                  <a:pt x="3036" y="1144"/>
                  <a:pt x="3203" y="1577"/>
                </a:cubicBezTo>
                <a:cubicBezTo>
                  <a:pt x="3370" y="2011"/>
                  <a:pt x="3670" y="2378"/>
                  <a:pt x="4037" y="2678"/>
                </a:cubicBezTo>
                <a:cubicBezTo>
                  <a:pt x="4268" y="2888"/>
                  <a:pt x="4565" y="3006"/>
                  <a:pt x="4861" y="3006"/>
                </a:cubicBezTo>
                <a:cubicBezTo>
                  <a:pt x="5036" y="3006"/>
                  <a:pt x="5211" y="2965"/>
                  <a:pt x="5371" y="2878"/>
                </a:cubicBezTo>
                <a:cubicBezTo>
                  <a:pt x="5905" y="2712"/>
                  <a:pt x="6405" y="2445"/>
                  <a:pt x="6806" y="2044"/>
                </a:cubicBezTo>
                <a:cubicBezTo>
                  <a:pt x="7006" y="2044"/>
                  <a:pt x="7173" y="2011"/>
                  <a:pt x="7339" y="1978"/>
                </a:cubicBezTo>
                <a:cubicBezTo>
                  <a:pt x="7448" y="1944"/>
                  <a:pt x="7556" y="1928"/>
                  <a:pt x="7663" y="1928"/>
                </a:cubicBezTo>
                <a:cubicBezTo>
                  <a:pt x="8079" y="1928"/>
                  <a:pt x="8461" y="2173"/>
                  <a:pt x="8674" y="2545"/>
                </a:cubicBezTo>
                <a:cubicBezTo>
                  <a:pt x="8974" y="3145"/>
                  <a:pt x="9241" y="3746"/>
                  <a:pt x="9841" y="4179"/>
                </a:cubicBezTo>
                <a:cubicBezTo>
                  <a:pt x="10102" y="4403"/>
                  <a:pt x="10437" y="4512"/>
                  <a:pt x="10774" y="4512"/>
                </a:cubicBezTo>
                <a:cubicBezTo>
                  <a:pt x="11040" y="4512"/>
                  <a:pt x="11307" y="4445"/>
                  <a:pt x="11542" y="4313"/>
                </a:cubicBezTo>
                <a:cubicBezTo>
                  <a:pt x="12310" y="3812"/>
                  <a:pt x="13277" y="3145"/>
                  <a:pt x="14211" y="3112"/>
                </a:cubicBezTo>
                <a:cubicBezTo>
                  <a:pt x="14611" y="3812"/>
                  <a:pt x="15145" y="4479"/>
                  <a:pt x="15745" y="5047"/>
                </a:cubicBezTo>
                <a:cubicBezTo>
                  <a:pt x="15812" y="5113"/>
                  <a:pt x="15912" y="5147"/>
                  <a:pt x="16012" y="5180"/>
                </a:cubicBezTo>
                <a:cubicBezTo>
                  <a:pt x="16119" y="5218"/>
                  <a:pt x="16224" y="5235"/>
                  <a:pt x="16328" y="5235"/>
                </a:cubicBezTo>
                <a:cubicBezTo>
                  <a:pt x="17308" y="5235"/>
                  <a:pt x="18261" y="3742"/>
                  <a:pt x="20395" y="3742"/>
                </a:cubicBezTo>
                <a:cubicBezTo>
                  <a:pt x="20457" y="3742"/>
                  <a:pt x="20519" y="3743"/>
                  <a:pt x="20582" y="3746"/>
                </a:cubicBezTo>
                <a:cubicBezTo>
                  <a:pt x="20608" y="3743"/>
                  <a:pt x="20633" y="3741"/>
                  <a:pt x="20659" y="3741"/>
                </a:cubicBezTo>
                <a:cubicBezTo>
                  <a:pt x="20932" y="3741"/>
                  <a:pt x="21194" y="3902"/>
                  <a:pt x="21316" y="4146"/>
                </a:cubicBezTo>
                <a:cubicBezTo>
                  <a:pt x="21583" y="4613"/>
                  <a:pt x="21916" y="5080"/>
                  <a:pt x="22283" y="5480"/>
                </a:cubicBezTo>
                <a:cubicBezTo>
                  <a:pt x="22517" y="5747"/>
                  <a:pt x="22817" y="5947"/>
                  <a:pt x="23151" y="6047"/>
                </a:cubicBezTo>
                <a:cubicBezTo>
                  <a:pt x="23268" y="6175"/>
                  <a:pt x="23406" y="6232"/>
                  <a:pt x="23571" y="6232"/>
                </a:cubicBezTo>
                <a:cubicBezTo>
                  <a:pt x="23921" y="6232"/>
                  <a:pt x="24394" y="5977"/>
                  <a:pt x="25052" y="5614"/>
                </a:cubicBezTo>
                <a:cubicBezTo>
                  <a:pt x="25252" y="5480"/>
                  <a:pt x="25452" y="5313"/>
                  <a:pt x="25686" y="5213"/>
                </a:cubicBezTo>
                <a:cubicBezTo>
                  <a:pt x="26023" y="5045"/>
                  <a:pt x="26288" y="4953"/>
                  <a:pt x="26531" y="4953"/>
                </a:cubicBezTo>
                <a:cubicBezTo>
                  <a:pt x="26864" y="4953"/>
                  <a:pt x="27153" y="5127"/>
                  <a:pt x="27520" y="5514"/>
                </a:cubicBezTo>
                <a:cubicBezTo>
                  <a:pt x="27787" y="5814"/>
                  <a:pt x="27987" y="6414"/>
                  <a:pt x="29021" y="7115"/>
                </a:cubicBezTo>
                <a:cubicBezTo>
                  <a:pt x="29238" y="7255"/>
                  <a:pt x="29499" y="7319"/>
                  <a:pt x="29773" y="7319"/>
                </a:cubicBezTo>
                <a:cubicBezTo>
                  <a:pt x="30343" y="7319"/>
                  <a:pt x="30962" y="7043"/>
                  <a:pt x="31323" y="6614"/>
                </a:cubicBezTo>
                <a:cubicBezTo>
                  <a:pt x="32224" y="5547"/>
                  <a:pt x="32257" y="5680"/>
                  <a:pt x="31857" y="5147"/>
                </a:cubicBezTo>
                <a:lnTo>
                  <a:pt x="31857" y="5147"/>
                </a:lnTo>
                <a:lnTo>
                  <a:pt x="31256" y="5614"/>
                </a:lnTo>
                <a:cubicBezTo>
                  <a:pt x="30856" y="5887"/>
                  <a:pt x="30286" y="6051"/>
                  <a:pt x="29764" y="6051"/>
                </a:cubicBezTo>
                <a:cubicBezTo>
                  <a:pt x="29330" y="6051"/>
                  <a:pt x="28930" y="5938"/>
                  <a:pt x="28688" y="5680"/>
                </a:cubicBezTo>
                <a:cubicBezTo>
                  <a:pt x="27741" y="4668"/>
                  <a:pt x="27625" y="3911"/>
                  <a:pt x="26275" y="3911"/>
                </a:cubicBezTo>
                <a:cubicBezTo>
                  <a:pt x="26246" y="3911"/>
                  <a:pt x="26216" y="3912"/>
                  <a:pt x="26186" y="3912"/>
                </a:cubicBezTo>
                <a:cubicBezTo>
                  <a:pt x="25090" y="3912"/>
                  <a:pt x="24208" y="5082"/>
                  <a:pt x="23406" y="5082"/>
                </a:cubicBezTo>
                <a:cubicBezTo>
                  <a:pt x="23159" y="5082"/>
                  <a:pt x="22919" y="4970"/>
                  <a:pt x="22684" y="4680"/>
                </a:cubicBezTo>
                <a:cubicBezTo>
                  <a:pt x="21383" y="3078"/>
                  <a:pt x="21216" y="2778"/>
                  <a:pt x="20482" y="2712"/>
                </a:cubicBezTo>
                <a:cubicBezTo>
                  <a:pt x="20364" y="2700"/>
                  <a:pt x="20245" y="2695"/>
                  <a:pt x="20127" y="2695"/>
                </a:cubicBezTo>
                <a:cubicBezTo>
                  <a:pt x="19547" y="2695"/>
                  <a:pt x="18974" y="2829"/>
                  <a:pt x="18447" y="3078"/>
                </a:cubicBezTo>
                <a:cubicBezTo>
                  <a:pt x="17147" y="3677"/>
                  <a:pt x="16575" y="4122"/>
                  <a:pt x="16177" y="4122"/>
                </a:cubicBezTo>
                <a:cubicBezTo>
                  <a:pt x="15932" y="4122"/>
                  <a:pt x="15754" y="3953"/>
                  <a:pt x="15512" y="3545"/>
                </a:cubicBezTo>
                <a:cubicBezTo>
                  <a:pt x="15212" y="3078"/>
                  <a:pt x="14878" y="2678"/>
                  <a:pt x="14478" y="2278"/>
                </a:cubicBezTo>
                <a:cubicBezTo>
                  <a:pt x="14444" y="2211"/>
                  <a:pt x="14378" y="2245"/>
                  <a:pt x="14344" y="2211"/>
                </a:cubicBezTo>
                <a:cubicBezTo>
                  <a:pt x="14194" y="2143"/>
                  <a:pt x="14032" y="2113"/>
                  <a:pt x="13861" y="2113"/>
                </a:cubicBezTo>
                <a:cubicBezTo>
                  <a:pt x="12703" y="2113"/>
                  <a:pt x="11147" y="3492"/>
                  <a:pt x="10275" y="3579"/>
                </a:cubicBezTo>
                <a:cubicBezTo>
                  <a:pt x="10075" y="3345"/>
                  <a:pt x="9908" y="3078"/>
                  <a:pt x="9774" y="2812"/>
                </a:cubicBezTo>
                <a:cubicBezTo>
                  <a:pt x="9608" y="2044"/>
                  <a:pt x="8907" y="1744"/>
                  <a:pt x="8440" y="1244"/>
                </a:cubicBezTo>
                <a:cubicBezTo>
                  <a:pt x="8407" y="1177"/>
                  <a:pt x="8340" y="1210"/>
                  <a:pt x="8273" y="1177"/>
                </a:cubicBezTo>
                <a:cubicBezTo>
                  <a:pt x="8045" y="1101"/>
                  <a:pt x="7822" y="1068"/>
                  <a:pt x="7603" y="1068"/>
                </a:cubicBezTo>
                <a:cubicBezTo>
                  <a:pt x="6769" y="1068"/>
                  <a:pt x="5997" y="1548"/>
                  <a:pt x="5204" y="1944"/>
                </a:cubicBezTo>
                <a:cubicBezTo>
                  <a:pt x="4898" y="2080"/>
                  <a:pt x="4711" y="2143"/>
                  <a:pt x="4579" y="2143"/>
                </a:cubicBezTo>
                <a:cubicBezTo>
                  <a:pt x="4321" y="2143"/>
                  <a:pt x="4267" y="1907"/>
                  <a:pt x="3937" y="1511"/>
                </a:cubicBezTo>
                <a:cubicBezTo>
                  <a:pt x="3703" y="1010"/>
                  <a:pt x="3303" y="577"/>
                  <a:pt x="2836" y="310"/>
                </a:cubicBezTo>
                <a:cubicBezTo>
                  <a:pt x="2491" y="94"/>
                  <a:pt x="2154" y="1"/>
                  <a:pt x="183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5"/>
          <p:cNvSpPr txBox="1"/>
          <p:nvPr>
            <p:ph hasCustomPrompt="1" type="title"/>
          </p:nvPr>
        </p:nvSpPr>
        <p:spPr>
          <a:xfrm>
            <a:off x="2466268" y="802550"/>
            <a:ext cx="4211400" cy="5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>
                <a:latin typeface="Fredoka One"/>
                <a:ea typeface="Fredoka One"/>
                <a:cs typeface="Fredoka One"/>
                <a:sym typeface="Fredoka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>
                <a:latin typeface="Fredoka One"/>
                <a:ea typeface="Fredoka One"/>
                <a:cs typeface="Fredoka One"/>
                <a:sym typeface="Fredoka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>
                <a:latin typeface="Fredoka One"/>
                <a:ea typeface="Fredoka One"/>
                <a:cs typeface="Fredoka One"/>
                <a:sym typeface="Fredoka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>
                <a:latin typeface="Fredoka One"/>
                <a:ea typeface="Fredoka One"/>
                <a:cs typeface="Fredoka One"/>
                <a:sym typeface="Fredoka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>
                <a:latin typeface="Fredoka One"/>
                <a:ea typeface="Fredoka One"/>
                <a:cs typeface="Fredoka One"/>
                <a:sym typeface="Fredoka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>
                <a:latin typeface="Fredoka One"/>
                <a:ea typeface="Fredoka One"/>
                <a:cs typeface="Fredoka One"/>
                <a:sym typeface="Fredoka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>
                <a:latin typeface="Fredoka One"/>
                <a:ea typeface="Fredoka One"/>
                <a:cs typeface="Fredoka One"/>
                <a:sym typeface="Fredoka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r>
              <a:t>xx%</a:t>
            </a:r>
          </a:p>
        </p:txBody>
      </p:sp>
      <p:sp>
        <p:nvSpPr>
          <p:cNvPr id="188" name="Google Shape;188;p15"/>
          <p:cNvSpPr txBox="1"/>
          <p:nvPr>
            <p:ph idx="1" type="subTitle"/>
          </p:nvPr>
        </p:nvSpPr>
        <p:spPr>
          <a:xfrm>
            <a:off x="2344463" y="1373754"/>
            <a:ext cx="4455000" cy="39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9" name="Google Shape;189;p15"/>
          <p:cNvSpPr txBox="1"/>
          <p:nvPr>
            <p:ph hasCustomPrompt="1" idx="2" type="title"/>
          </p:nvPr>
        </p:nvSpPr>
        <p:spPr>
          <a:xfrm>
            <a:off x="2466343" y="2088450"/>
            <a:ext cx="4211400" cy="5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>
                <a:latin typeface="Fredoka One"/>
                <a:ea typeface="Fredoka One"/>
                <a:cs typeface="Fredoka One"/>
                <a:sym typeface="Fredoka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>
                <a:latin typeface="Fredoka One"/>
                <a:ea typeface="Fredoka One"/>
                <a:cs typeface="Fredoka One"/>
                <a:sym typeface="Fredoka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>
                <a:latin typeface="Fredoka One"/>
                <a:ea typeface="Fredoka One"/>
                <a:cs typeface="Fredoka One"/>
                <a:sym typeface="Fredoka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>
                <a:latin typeface="Fredoka One"/>
                <a:ea typeface="Fredoka One"/>
                <a:cs typeface="Fredoka One"/>
                <a:sym typeface="Fredoka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>
                <a:latin typeface="Fredoka One"/>
                <a:ea typeface="Fredoka One"/>
                <a:cs typeface="Fredoka One"/>
                <a:sym typeface="Fredoka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>
                <a:latin typeface="Fredoka One"/>
                <a:ea typeface="Fredoka One"/>
                <a:cs typeface="Fredoka One"/>
                <a:sym typeface="Fredoka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>
                <a:latin typeface="Fredoka One"/>
                <a:ea typeface="Fredoka One"/>
                <a:cs typeface="Fredoka One"/>
                <a:sym typeface="Fredoka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r>
              <a:t>xx%</a:t>
            </a:r>
          </a:p>
        </p:txBody>
      </p:sp>
      <p:sp>
        <p:nvSpPr>
          <p:cNvPr id="190" name="Google Shape;190;p15"/>
          <p:cNvSpPr txBox="1"/>
          <p:nvPr>
            <p:ph idx="3" type="subTitle"/>
          </p:nvPr>
        </p:nvSpPr>
        <p:spPr>
          <a:xfrm>
            <a:off x="2344538" y="2659654"/>
            <a:ext cx="4455000" cy="39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1" name="Google Shape;191;p15"/>
          <p:cNvSpPr txBox="1"/>
          <p:nvPr>
            <p:ph hasCustomPrompt="1" idx="4" type="title"/>
          </p:nvPr>
        </p:nvSpPr>
        <p:spPr>
          <a:xfrm>
            <a:off x="2466343" y="3374350"/>
            <a:ext cx="4211400" cy="5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>
                <a:latin typeface="Fredoka One"/>
                <a:ea typeface="Fredoka One"/>
                <a:cs typeface="Fredoka One"/>
                <a:sym typeface="Fredoka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>
                <a:latin typeface="Fredoka One"/>
                <a:ea typeface="Fredoka One"/>
                <a:cs typeface="Fredoka One"/>
                <a:sym typeface="Fredoka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>
                <a:latin typeface="Fredoka One"/>
                <a:ea typeface="Fredoka One"/>
                <a:cs typeface="Fredoka One"/>
                <a:sym typeface="Fredoka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>
                <a:latin typeface="Fredoka One"/>
                <a:ea typeface="Fredoka One"/>
                <a:cs typeface="Fredoka One"/>
                <a:sym typeface="Fredoka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>
                <a:latin typeface="Fredoka One"/>
                <a:ea typeface="Fredoka One"/>
                <a:cs typeface="Fredoka One"/>
                <a:sym typeface="Fredoka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>
                <a:latin typeface="Fredoka One"/>
                <a:ea typeface="Fredoka One"/>
                <a:cs typeface="Fredoka One"/>
                <a:sym typeface="Fredoka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>
                <a:latin typeface="Fredoka One"/>
                <a:ea typeface="Fredoka One"/>
                <a:cs typeface="Fredoka One"/>
                <a:sym typeface="Fredoka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r>
              <a:t>xx%</a:t>
            </a:r>
          </a:p>
        </p:txBody>
      </p:sp>
      <p:sp>
        <p:nvSpPr>
          <p:cNvPr id="192" name="Google Shape;192;p15"/>
          <p:cNvSpPr txBox="1"/>
          <p:nvPr>
            <p:ph idx="5" type="subTitle"/>
          </p:nvPr>
        </p:nvSpPr>
        <p:spPr>
          <a:xfrm>
            <a:off x="2344538" y="3945554"/>
            <a:ext cx="4455000" cy="39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3">
    <p:bg>
      <p:bgPr>
        <a:solidFill>
          <a:schemeClr val="accent1"/>
        </a:solidFill>
      </p:bgPr>
    </p:bg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6"/>
          <p:cNvSpPr/>
          <p:nvPr/>
        </p:nvSpPr>
        <p:spPr>
          <a:xfrm flipH="1" rot="-1899029">
            <a:off x="6287332" y="4199300"/>
            <a:ext cx="2211360" cy="1550545"/>
          </a:xfrm>
          <a:custGeom>
            <a:rect b="b" l="l" r="r" t="t"/>
            <a:pathLst>
              <a:path extrusionOk="0" h="7892" w="11256">
                <a:moveTo>
                  <a:pt x="9187" y="0"/>
                </a:moveTo>
                <a:cubicBezTo>
                  <a:pt x="8447" y="0"/>
                  <a:pt x="7620" y="414"/>
                  <a:pt x="7080" y="767"/>
                </a:cubicBezTo>
                <a:cubicBezTo>
                  <a:pt x="6950" y="850"/>
                  <a:pt x="6827" y="941"/>
                  <a:pt x="6705" y="1038"/>
                </a:cubicBezTo>
                <a:cubicBezTo>
                  <a:pt x="6447" y="821"/>
                  <a:pt x="6077" y="738"/>
                  <a:pt x="5668" y="738"/>
                </a:cubicBezTo>
                <a:cubicBezTo>
                  <a:pt x="5642" y="738"/>
                  <a:pt x="5616" y="738"/>
                  <a:pt x="5591" y="739"/>
                </a:cubicBezTo>
                <a:cubicBezTo>
                  <a:pt x="5367" y="676"/>
                  <a:pt x="5138" y="645"/>
                  <a:pt x="4908" y="645"/>
                </a:cubicBezTo>
                <a:cubicBezTo>
                  <a:pt x="4622" y="645"/>
                  <a:pt x="4337" y="693"/>
                  <a:pt x="4065" y="789"/>
                </a:cubicBezTo>
                <a:cubicBezTo>
                  <a:pt x="2569" y="1290"/>
                  <a:pt x="1184" y="2841"/>
                  <a:pt x="610" y="4280"/>
                </a:cubicBezTo>
                <a:cubicBezTo>
                  <a:pt x="553" y="4424"/>
                  <a:pt x="509" y="4568"/>
                  <a:pt x="477" y="4720"/>
                </a:cubicBezTo>
                <a:cubicBezTo>
                  <a:pt x="387" y="4918"/>
                  <a:pt x="311" y="5117"/>
                  <a:pt x="246" y="5315"/>
                </a:cubicBezTo>
                <a:cubicBezTo>
                  <a:pt x="1" y="6058"/>
                  <a:pt x="106" y="7042"/>
                  <a:pt x="758" y="7543"/>
                </a:cubicBezTo>
                <a:cubicBezTo>
                  <a:pt x="1082" y="7795"/>
                  <a:pt x="1437" y="7891"/>
                  <a:pt x="1800" y="7891"/>
                </a:cubicBezTo>
                <a:cubicBezTo>
                  <a:pt x="2332" y="7891"/>
                  <a:pt x="2881" y="7682"/>
                  <a:pt x="3373" y="7446"/>
                </a:cubicBezTo>
                <a:cubicBezTo>
                  <a:pt x="3928" y="7172"/>
                  <a:pt x="4440" y="6826"/>
                  <a:pt x="4898" y="6408"/>
                </a:cubicBezTo>
                <a:cubicBezTo>
                  <a:pt x="5103" y="6519"/>
                  <a:pt x="5340" y="6563"/>
                  <a:pt x="5585" y="6563"/>
                </a:cubicBezTo>
                <a:cubicBezTo>
                  <a:pt x="5933" y="6563"/>
                  <a:pt x="6295" y="6473"/>
                  <a:pt x="6597" y="6361"/>
                </a:cubicBezTo>
                <a:cubicBezTo>
                  <a:pt x="8324" y="5708"/>
                  <a:pt x="10152" y="4309"/>
                  <a:pt x="10881" y="2585"/>
                </a:cubicBezTo>
                <a:cubicBezTo>
                  <a:pt x="11256" y="1691"/>
                  <a:pt x="10960" y="872"/>
                  <a:pt x="10343" y="450"/>
                </a:cubicBezTo>
                <a:cubicBezTo>
                  <a:pt x="10174" y="299"/>
                  <a:pt x="9979" y="183"/>
                  <a:pt x="9770" y="104"/>
                </a:cubicBezTo>
                <a:cubicBezTo>
                  <a:pt x="9587" y="32"/>
                  <a:pt x="9390" y="0"/>
                  <a:pt x="918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6"/>
          <p:cNvSpPr/>
          <p:nvPr/>
        </p:nvSpPr>
        <p:spPr>
          <a:xfrm flipH="1" rot="-6571161">
            <a:off x="-3541" y="3977058"/>
            <a:ext cx="1737087" cy="1730055"/>
          </a:xfrm>
          <a:custGeom>
            <a:rect b="b" l="l" r="r" t="t"/>
            <a:pathLst>
              <a:path extrusionOk="0" h="33212" w="33347">
                <a:moveTo>
                  <a:pt x="17612" y="0"/>
                </a:moveTo>
                <a:cubicBezTo>
                  <a:pt x="16891" y="0"/>
                  <a:pt x="16196" y="141"/>
                  <a:pt x="15561" y="635"/>
                </a:cubicBezTo>
                <a:cubicBezTo>
                  <a:pt x="14764" y="1259"/>
                  <a:pt x="14202" y="1836"/>
                  <a:pt x="13228" y="2204"/>
                </a:cubicBezTo>
                <a:cubicBezTo>
                  <a:pt x="12352" y="2539"/>
                  <a:pt x="11389" y="2810"/>
                  <a:pt x="10624" y="3369"/>
                </a:cubicBezTo>
                <a:cubicBezTo>
                  <a:pt x="9943" y="3866"/>
                  <a:pt x="9348" y="4552"/>
                  <a:pt x="9182" y="5291"/>
                </a:cubicBezTo>
                <a:cubicBezTo>
                  <a:pt x="8800" y="5547"/>
                  <a:pt x="8417" y="5807"/>
                  <a:pt x="8042" y="6070"/>
                </a:cubicBezTo>
                <a:cubicBezTo>
                  <a:pt x="5522" y="7822"/>
                  <a:pt x="3210" y="9791"/>
                  <a:pt x="1349" y="12247"/>
                </a:cubicBezTo>
                <a:cubicBezTo>
                  <a:pt x="801" y="12965"/>
                  <a:pt x="1" y="14140"/>
                  <a:pt x="509" y="15082"/>
                </a:cubicBezTo>
                <a:cubicBezTo>
                  <a:pt x="852" y="15711"/>
                  <a:pt x="1526" y="15871"/>
                  <a:pt x="2194" y="15871"/>
                </a:cubicBezTo>
                <a:cubicBezTo>
                  <a:pt x="2398" y="15871"/>
                  <a:pt x="2602" y="15856"/>
                  <a:pt x="2795" y="15835"/>
                </a:cubicBezTo>
                <a:cubicBezTo>
                  <a:pt x="3881" y="15713"/>
                  <a:pt x="4974" y="15381"/>
                  <a:pt x="6016" y="15064"/>
                </a:cubicBezTo>
                <a:cubicBezTo>
                  <a:pt x="6849" y="14811"/>
                  <a:pt x="7671" y="14526"/>
                  <a:pt x="8508" y="14285"/>
                </a:cubicBezTo>
                <a:cubicBezTo>
                  <a:pt x="8872" y="14176"/>
                  <a:pt x="9247" y="14090"/>
                  <a:pt x="9618" y="14014"/>
                </a:cubicBezTo>
                <a:lnTo>
                  <a:pt x="9618" y="14014"/>
                </a:lnTo>
                <a:cubicBezTo>
                  <a:pt x="9258" y="14368"/>
                  <a:pt x="8944" y="14779"/>
                  <a:pt x="8623" y="15168"/>
                </a:cubicBezTo>
                <a:cubicBezTo>
                  <a:pt x="7812" y="16171"/>
                  <a:pt x="7148" y="17227"/>
                  <a:pt x="6683" y="18428"/>
                </a:cubicBezTo>
                <a:cubicBezTo>
                  <a:pt x="6164" y="19770"/>
                  <a:pt x="5154" y="21937"/>
                  <a:pt x="7281" y="22362"/>
                </a:cubicBezTo>
                <a:cubicBezTo>
                  <a:pt x="7488" y="22404"/>
                  <a:pt x="7698" y="22423"/>
                  <a:pt x="7910" y="22423"/>
                </a:cubicBezTo>
                <a:cubicBezTo>
                  <a:pt x="9200" y="22423"/>
                  <a:pt x="10555" y="21724"/>
                  <a:pt x="11674" y="21237"/>
                </a:cubicBezTo>
                <a:cubicBezTo>
                  <a:pt x="12586" y="20837"/>
                  <a:pt x="13524" y="20484"/>
                  <a:pt x="14469" y="20170"/>
                </a:cubicBezTo>
                <a:cubicBezTo>
                  <a:pt x="14908" y="20026"/>
                  <a:pt x="15327" y="19835"/>
                  <a:pt x="15763" y="19687"/>
                </a:cubicBezTo>
                <a:cubicBezTo>
                  <a:pt x="15951" y="19623"/>
                  <a:pt x="16031" y="19574"/>
                  <a:pt x="16065" y="19574"/>
                </a:cubicBezTo>
                <a:cubicBezTo>
                  <a:pt x="16084" y="19574"/>
                  <a:pt x="16088" y="19591"/>
                  <a:pt x="16088" y="19633"/>
                </a:cubicBezTo>
                <a:cubicBezTo>
                  <a:pt x="16113" y="20693"/>
                  <a:pt x="15175" y="21984"/>
                  <a:pt x="14714" y="22889"/>
                </a:cubicBezTo>
                <a:cubicBezTo>
                  <a:pt x="14112" y="24072"/>
                  <a:pt x="13426" y="25316"/>
                  <a:pt x="13192" y="26636"/>
                </a:cubicBezTo>
                <a:cubicBezTo>
                  <a:pt x="12965" y="27905"/>
                  <a:pt x="13585" y="29066"/>
                  <a:pt x="14945" y="29275"/>
                </a:cubicBezTo>
                <a:cubicBezTo>
                  <a:pt x="15090" y="29298"/>
                  <a:pt x="15236" y="29309"/>
                  <a:pt x="15382" y="29309"/>
                </a:cubicBezTo>
                <a:cubicBezTo>
                  <a:pt x="16115" y="29309"/>
                  <a:pt x="16846" y="29049"/>
                  <a:pt x="17523" y="28799"/>
                </a:cubicBezTo>
                <a:cubicBezTo>
                  <a:pt x="18001" y="28623"/>
                  <a:pt x="19045" y="28105"/>
                  <a:pt x="19803" y="28105"/>
                </a:cubicBezTo>
                <a:cubicBezTo>
                  <a:pt x="20096" y="28105"/>
                  <a:pt x="20347" y="28183"/>
                  <a:pt x="20505" y="28388"/>
                </a:cubicBezTo>
                <a:cubicBezTo>
                  <a:pt x="20999" y="29027"/>
                  <a:pt x="21028" y="30090"/>
                  <a:pt x="21360" y="30830"/>
                </a:cubicBezTo>
                <a:cubicBezTo>
                  <a:pt x="21742" y="31695"/>
                  <a:pt x="22485" y="32377"/>
                  <a:pt x="23322" y="32788"/>
                </a:cubicBezTo>
                <a:cubicBezTo>
                  <a:pt x="23922" y="33082"/>
                  <a:pt x="24524" y="33212"/>
                  <a:pt x="25115" y="33212"/>
                </a:cubicBezTo>
                <a:cubicBezTo>
                  <a:pt x="26513" y="33212"/>
                  <a:pt x="27847" y="32487"/>
                  <a:pt x="28929" y="31511"/>
                </a:cubicBezTo>
                <a:cubicBezTo>
                  <a:pt x="30491" y="30108"/>
                  <a:pt x="31879" y="28233"/>
                  <a:pt x="32683" y="26297"/>
                </a:cubicBezTo>
                <a:cubicBezTo>
                  <a:pt x="33080" y="25352"/>
                  <a:pt x="33325" y="24382"/>
                  <a:pt x="33336" y="23354"/>
                </a:cubicBezTo>
                <a:cubicBezTo>
                  <a:pt x="33347" y="22096"/>
                  <a:pt x="32582" y="21385"/>
                  <a:pt x="31984" y="20383"/>
                </a:cubicBezTo>
                <a:cubicBezTo>
                  <a:pt x="31403" y="19409"/>
                  <a:pt x="30970" y="18590"/>
                  <a:pt x="30000" y="17959"/>
                </a:cubicBezTo>
                <a:cubicBezTo>
                  <a:pt x="29001" y="17314"/>
                  <a:pt x="27779" y="17076"/>
                  <a:pt x="26722" y="16542"/>
                </a:cubicBezTo>
                <a:cubicBezTo>
                  <a:pt x="25676" y="16016"/>
                  <a:pt x="25449" y="14854"/>
                  <a:pt x="25507" y="13780"/>
                </a:cubicBezTo>
                <a:cubicBezTo>
                  <a:pt x="25572" y="12547"/>
                  <a:pt x="26293" y="11530"/>
                  <a:pt x="27144" y="10700"/>
                </a:cubicBezTo>
                <a:cubicBezTo>
                  <a:pt x="28514" y="9366"/>
                  <a:pt x="30534" y="8464"/>
                  <a:pt x="29546" y="6210"/>
                </a:cubicBezTo>
                <a:cubicBezTo>
                  <a:pt x="28666" y="4209"/>
                  <a:pt x="26841" y="2521"/>
                  <a:pt x="24908" y="1548"/>
                </a:cubicBezTo>
                <a:cubicBezTo>
                  <a:pt x="23354" y="765"/>
                  <a:pt x="21616" y="369"/>
                  <a:pt x="19892" y="217"/>
                </a:cubicBezTo>
                <a:cubicBezTo>
                  <a:pt x="19131" y="151"/>
                  <a:pt x="18358" y="0"/>
                  <a:pt x="1761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6" name="Google Shape;196;p16"/>
          <p:cNvGrpSpPr/>
          <p:nvPr/>
        </p:nvGrpSpPr>
        <p:grpSpPr>
          <a:xfrm flipH="1" rot="253249">
            <a:off x="7622861" y="287245"/>
            <a:ext cx="1100856" cy="511372"/>
            <a:chOff x="6580000" y="-2755625"/>
            <a:chExt cx="1125328" cy="522687"/>
          </a:xfrm>
        </p:grpSpPr>
        <p:sp>
          <p:nvSpPr>
            <p:cNvPr id="197" name="Google Shape;197;p16"/>
            <p:cNvSpPr/>
            <p:nvPr/>
          </p:nvSpPr>
          <p:spPr>
            <a:xfrm>
              <a:off x="6580000" y="-2755625"/>
              <a:ext cx="1125328" cy="522687"/>
            </a:xfrm>
            <a:custGeom>
              <a:rect b="b" l="l" r="r" t="t"/>
              <a:pathLst>
                <a:path extrusionOk="0" h="13480" w="29022">
                  <a:moveTo>
                    <a:pt x="13329" y="1"/>
                  </a:moveTo>
                  <a:cubicBezTo>
                    <a:pt x="13043" y="1"/>
                    <a:pt x="12747" y="25"/>
                    <a:pt x="12443" y="49"/>
                  </a:cubicBezTo>
                  <a:cubicBezTo>
                    <a:pt x="11442" y="116"/>
                    <a:pt x="10541" y="750"/>
                    <a:pt x="10208" y="1717"/>
                  </a:cubicBezTo>
                  <a:cubicBezTo>
                    <a:pt x="10007" y="2184"/>
                    <a:pt x="9741" y="2618"/>
                    <a:pt x="9474" y="3152"/>
                  </a:cubicBezTo>
                  <a:cubicBezTo>
                    <a:pt x="9207" y="3152"/>
                    <a:pt x="8907" y="3118"/>
                    <a:pt x="8640" y="3085"/>
                  </a:cubicBezTo>
                  <a:cubicBezTo>
                    <a:pt x="7998" y="2938"/>
                    <a:pt x="7336" y="2862"/>
                    <a:pt x="6670" y="2862"/>
                  </a:cubicBezTo>
                  <a:cubicBezTo>
                    <a:pt x="6125" y="2862"/>
                    <a:pt x="5578" y="2913"/>
                    <a:pt x="5037" y="3018"/>
                  </a:cubicBezTo>
                  <a:cubicBezTo>
                    <a:pt x="4137" y="3152"/>
                    <a:pt x="2068" y="4252"/>
                    <a:pt x="968" y="5687"/>
                  </a:cubicBezTo>
                  <a:cubicBezTo>
                    <a:pt x="434" y="6354"/>
                    <a:pt x="0" y="7054"/>
                    <a:pt x="467" y="7955"/>
                  </a:cubicBezTo>
                  <a:cubicBezTo>
                    <a:pt x="534" y="8122"/>
                    <a:pt x="567" y="8255"/>
                    <a:pt x="601" y="8422"/>
                  </a:cubicBezTo>
                  <a:cubicBezTo>
                    <a:pt x="801" y="9056"/>
                    <a:pt x="1201" y="9623"/>
                    <a:pt x="1768" y="9990"/>
                  </a:cubicBezTo>
                  <a:cubicBezTo>
                    <a:pt x="2402" y="10457"/>
                    <a:pt x="3169" y="10724"/>
                    <a:pt x="3936" y="10824"/>
                  </a:cubicBezTo>
                  <a:cubicBezTo>
                    <a:pt x="4229" y="10880"/>
                    <a:pt x="4521" y="10906"/>
                    <a:pt x="4814" y="10906"/>
                  </a:cubicBezTo>
                  <a:cubicBezTo>
                    <a:pt x="5222" y="10906"/>
                    <a:pt x="5630" y="10854"/>
                    <a:pt x="6038" y="10757"/>
                  </a:cubicBezTo>
                  <a:cubicBezTo>
                    <a:pt x="7205" y="10457"/>
                    <a:pt x="8406" y="10223"/>
                    <a:pt x="9374" y="9523"/>
                  </a:cubicBezTo>
                  <a:cubicBezTo>
                    <a:pt x="10297" y="10605"/>
                    <a:pt x="11858" y="13479"/>
                    <a:pt x="15824" y="13479"/>
                  </a:cubicBezTo>
                  <a:cubicBezTo>
                    <a:pt x="16015" y="13479"/>
                    <a:pt x="16210" y="13473"/>
                    <a:pt x="16412" y="13459"/>
                  </a:cubicBezTo>
                  <a:cubicBezTo>
                    <a:pt x="17680" y="13392"/>
                    <a:pt x="17680" y="12792"/>
                    <a:pt x="18413" y="12558"/>
                  </a:cubicBezTo>
                  <a:cubicBezTo>
                    <a:pt x="19081" y="12325"/>
                    <a:pt x="19614" y="11791"/>
                    <a:pt x="19881" y="11124"/>
                  </a:cubicBezTo>
                  <a:cubicBezTo>
                    <a:pt x="20081" y="10724"/>
                    <a:pt x="20348" y="10357"/>
                    <a:pt x="20548" y="9990"/>
                  </a:cubicBezTo>
                  <a:cubicBezTo>
                    <a:pt x="22650" y="9990"/>
                    <a:pt x="24318" y="9890"/>
                    <a:pt x="26286" y="8822"/>
                  </a:cubicBezTo>
                  <a:cubicBezTo>
                    <a:pt x="28120" y="7822"/>
                    <a:pt x="29021" y="5320"/>
                    <a:pt x="27820" y="3719"/>
                  </a:cubicBezTo>
                  <a:cubicBezTo>
                    <a:pt x="27320" y="3018"/>
                    <a:pt x="26853" y="2284"/>
                    <a:pt x="25986" y="1951"/>
                  </a:cubicBezTo>
                  <a:cubicBezTo>
                    <a:pt x="25552" y="1817"/>
                    <a:pt x="24918" y="1117"/>
                    <a:pt x="24384" y="983"/>
                  </a:cubicBezTo>
                  <a:cubicBezTo>
                    <a:pt x="23490" y="717"/>
                    <a:pt x="22613" y="565"/>
                    <a:pt x="21759" y="565"/>
                  </a:cubicBezTo>
                  <a:cubicBezTo>
                    <a:pt x="20258" y="565"/>
                    <a:pt x="18831" y="1036"/>
                    <a:pt x="17513" y="2184"/>
                  </a:cubicBezTo>
                  <a:cubicBezTo>
                    <a:pt x="17422" y="2193"/>
                    <a:pt x="17338" y="2197"/>
                    <a:pt x="17261" y="2197"/>
                  </a:cubicBezTo>
                  <a:cubicBezTo>
                    <a:pt x="16172" y="2197"/>
                    <a:pt x="16301" y="1346"/>
                    <a:pt x="14744" y="350"/>
                  </a:cubicBezTo>
                  <a:cubicBezTo>
                    <a:pt x="14299" y="74"/>
                    <a:pt x="13828" y="1"/>
                    <a:pt x="133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98" name="Google Shape;198;p16"/>
            <p:cNvGrpSpPr/>
            <p:nvPr/>
          </p:nvGrpSpPr>
          <p:grpSpPr>
            <a:xfrm>
              <a:off x="7325041" y="-2642477"/>
              <a:ext cx="267746" cy="191706"/>
              <a:chOff x="7325041" y="-2642477"/>
              <a:chExt cx="267746" cy="191706"/>
            </a:xfrm>
          </p:grpSpPr>
          <p:sp>
            <p:nvSpPr>
              <p:cNvPr id="199" name="Google Shape;199;p16"/>
              <p:cNvSpPr/>
              <p:nvPr/>
            </p:nvSpPr>
            <p:spPr>
              <a:xfrm>
                <a:off x="7325041" y="-2642477"/>
                <a:ext cx="129043" cy="69834"/>
              </a:xfrm>
              <a:custGeom>
                <a:rect b="b" l="l" r="r" t="t"/>
                <a:pathLst>
                  <a:path extrusionOk="0" h="1801" w="3328">
                    <a:moveTo>
                      <a:pt x="400" y="0"/>
                    </a:moveTo>
                    <a:cubicBezTo>
                      <a:pt x="200" y="300"/>
                      <a:pt x="100" y="467"/>
                      <a:pt x="0" y="601"/>
                    </a:cubicBezTo>
                    <a:cubicBezTo>
                      <a:pt x="467" y="1568"/>
                      <a:pt x="1368" y="1568"/>
                      <a:pt x="2135" y="1768"/>
                    </a:cubicBezTo>
                    <a:cubicBezTo>
                      <a:pt x="2218" y="1790"/>
                      <a:pt x="2296" y="1800"/>
                      <a:pt x="2368" y="1800"/>
                    </a:cubicBezTo>
                    <a:cubicBezTo>
                      <a:pt x="3172" y="1800"/>
                      <a:pt x="3328" y="548"/>
                      <a:pt x="2502" y="334"/>
                    </a:cubicBezTo>
                    <a:cubicBezTo>
                      <a:pt x="2213" y="241"/>
                      <a:pt x="2028" y="215"/>
                      <a:pt x="1882" y="215"/>
                    </a:cubicBezTo>
                    <a:cubicBezTo>
                      <a:pt x="1705" y="215"/>
                      <a:pt x="1585" y="252"/>
                      <a:pt x="1406" y="252"/>
                    </a:cubicBezTo>
                    <a:cubicBezTo>
                      <a:pt x="1203" y="252"/>
                      <a:pt x="924" y="204"/>
                      <a:pt x="40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6"/>
              <p:cNvSpPr/>
              <p:nvPr/>
            </p:nvSpPr>
            <p:spPr>
              <a:xfrm>
                <a:off x="7358660" y="-2526149"/>
                <a:ext cx="127453" cy="75379"/>
              </a:xfrm>
              <a:custGeom>
                <a:rect b="b" l="l" r="r" t="t"/>
                <a:pathLst>
                  <a:path extrusionOk="0" h="1944" w="3287">
                    <a:moveTo>
                      <a:pt x="1151" y="1"/>
                    </a:moveTo>
                    <a:cubicBezTo>
                      <a:pt x="1063" y="1"/>
                      <a:pt x="970" y="2"/>
                      <a:pt x="868" y="2"/>
                    </a:cubicBezTo>
                    <a:cubicBezTo>
                      <a:pt x="601" y="2"/>
                      <a:pt x="367" y="136"/>
                      <a:pt x="267" y="369"/>
                    </a:cubicBezTo>
                    <a:cubicBezTo>
                      <a:pt x="0" y="936"/>
                      <a:pt x="667" y="1237"/>
                      <a:pt x="1468" y="1770"/>
                    </a:cubicBezTo>
                    <a:cubicBezTo>
                      <a:pt x="1644" y="1892"/>
                      <a:pt x="1830" y="1944"/>
                      <a:pt x="2008" y="1944"/>
                    </a:cubicBezTo>
                    <a:cubicBezTo>
                      <a:pt x="2707" y="1944"/>
                      <a:pt x="3287" y="1148"/>
                      <a:pt x="2702" y="669"/>
                    </a:cubicBezTo>
                    <a:cubicBezTo>
                      <a:pt x="1940" y="48"/>
                      <a:pt x="1632" y="1"/>
                      <a:pt x="115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6"/>
              <p:cNvSpPr/>
              <p:nvPr/>
            </p:nvSpPr>
            <p:spPr>
              <a:xfrm>
                <a:off x="7500929" y="-2595015"/>
                <a:ext cx="91858" cy="72548"/>
              </a:xfrm>
              <a:custGeom>
                <a:rect b="b" l="l" r="r" t="t"/>
                <a:pathLst>
                  <a:path extrusionOk="0" h="1871" w="2369">
                    <a:moveTo>
                      <a:pt x="1083" y="1"/>
                    </a:moveTo>
                    <a:cubicBezTo>
                      <a:pt x="684" y="1"/>
                      <a:pt x="270" y="157"/>
                      <a:pt x="1" y="411"/>
                    </a:cubicBezTo>
                    <a:cubicBezTo>
                      <a:pt x="50" y="1195"/>
                      <a:pt x="746" y="1870"/>
                      <a:pt x="1403" y="1870"/>
                    </a:cubicBezTo>
                    <a:cubicBezTo>
                      <a:pt x="1641" y="1870"/>
                      <a:pt x="1874" y="1782"/>
                      <a:pt x="2069" y="1578"/>
                    </a:cubicBezTo>
                    <a:cubicBezTo>
                      <a:pt x="2369" y="1278"/>
                      <a:pt x="2236" y="978"/>
                      <a:pt x="2135" y="644"/>
                    </a:cubicBezTo>
                    <a:cubicBezTo>
                      <a:pt x="1943" y="190"/>
                      <a:pt x="1522" y="1"/>
                      <a:pt x="108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02" name="Google Shape;202;p16"/>
          <p:cNvSpPr/>
          <p:nvPr/>
        </p:nvSpPr>
        <p:spPr>
          <a:xfrm rot="-394114">
            <a:off x="1360739" y="285775"/>
            <a:ext cx="1675755" cy="380211"/>
          </a:xfrm>
          <a:custGeom>
            <a:rect b="b" l="l" r="r" t="t"/>
            <a:pathLst>
              <a:path extrusionOk="0" h="7319" w="32258">
                <a:moveTo>
                  <a:pt x="1835" y="1"/>
                </a:moveTo>
                <a:cubicBezTo>
                  <a:pt x="1167" y="1"/>
                  <a:pt x="585" y="412"/>
                  <a:pt x="201" y="977"/>
                </a:cubicBezTo>
                <a:cubicBezTo>
                  <a:pt x="101" y="1110"/>
                  <a:pt x="1" y="1344"/>
                  <a:pt x="201" y="1477"/>
                </a:cubicBezTo>
                <a:cubicBezTo>
                  <a:pt x="240" y="1508"/>
                  <a:pt x="277" y="1521"/>
                  <a:pt x="312" y="1521"/>
                </a:cubicBezTo>
                <a:cubicBezTo>
                  <a:pt x="428" y="1521"/>
                  <a:pt x="524" y="1380"/>
                  <a:pt x="601" y="1277"/>
                </a:cubicBezTo>
                <a:cubicBezTo>
                  <a:pt x="962" y="889"/>
                  <a:pt x="1461" y="685"/>
                  <a:pt x="1964" y="685"/>
                </a:cubicBezTo>
                <a:cubicBezTo>
                  <a:pt x="2066" y="685"/>
                  <a:pt x="2168" y="693"/>
                  <a:pt x="2269" y="710"/>
                </a:cubicBezTo>
                <a:cubicBezTo>
                  <a:pt x="2703" y="844"/>
                  <a:pt x="3036" y="1144"/>
                  <a:pt x="3203" y="1577"/>
                </a:cubicBezTo>
                <a:cubicBezTo>
                  <a:pt x="3370" y="2011"/>
                  <a:pt x="3670" y="2378"/>
                  <a:pt x="4037" y="2678"/>
                </a:cubicBezTo>
                <a:cubicBezTo>
                  <a:pt x="4268" y="2888"/>
                  <a:pt x="4565" y="3006"/>
                  <a:pt x="4861" y="3006"/>
                </a:cubicBezTo>
                <a:cubicBezTo>
                  <a:pt x="5036" y="3006"/>
                  <a:pt x="5211" y="2965"/>
                  <a:pt x="5371" y="2878"/>
                </a:cubicBezTo>
                <a:cubicBezTo>
                  <a:pt x="5905" y="2712"/>
                  <a:pt x="6405" y="2445"/>
                  <a:pt x="6806" y="2044"/>
                </a:cubicBezTo>
                <a:cubicBezTo>
                  <a:pt x="7006" y="2044"/>
                  <a:pt x="7173" y="2011"/>
                  <a:pt x="7339" y="1978"/>
                </a:cubicBezTo>
                <a:cubicBezTo>
                  <a:pt x="7448" y="1944"/>
                  <a:pt x="7556" y="1928"/>
                  <a:pt x="7663" y="1928"/>
                </a:cubicBezTo>
                <a:cubicBezTo>
                  <a:pt x="8079" y="1928"/>
                  <a:pt x="8461" y="2173"/>
                  <a:pt x="8674" y="2545"/>
                </a:cubicBezTo>
                <a:cubicBezTo>
                  <a:pt x="8974" y="3145"/>
                  <a:pt x="9241" y="3746"/>
                  <a:pt x="9841" y="4179"/>
                </a:cubicBezTo>
                <a:cubicBezTo>
                  <a:pt x="10102" y="4403"/>
                  <a:pt x="10437" y="4512"/>
                  <a:pt x="10774" y="4512"/>
                </a:cubicBezTo>
                <a:cubicBezTo>
                  <a:pt x="11040" y="4512"/>
                  <a:pt x="11307" y="4445"/>
                  <a:pt x="11542" y="4313"/>
                </a:cubicBezTo>
                <a:cubicBezTo>
                  <a:pt x="12310" y="3812"/>
                  <a:pt x="13277" y="3145"/>
                  <a:pt x="14211" y="3112"/>
                </a:cubicBezTo>
                <a:cubicBezTo>
                  <a:pt x="14611" y="3812"/>
                  <a:pt x="15145" y="4479"/>
                  <a:pt x="15745" y="5047"/>
                </a:cubicBezTo>
                <a:cubicBezTo>
                  <a:pt x="15812" y="5113"/>
                  <a:pt x="15912" y="5147"/>
                  <a:pt x="16012" y="5180"/>
                </a:cubicBezTo>
                <a:cubicBezTo>
                  <a:pt x="16119" y="5218"/>
                  <a:pt x="16224" y="5235"/>
                  <a:pt x="16328" y="5235"/>
                </a:cubicBezTo>
                <a:cubicBezTo>
                  <a:pt x="17308" y="5235"/>
                  <a:pt x="18261" y="3742"/>
                  <a:pt x="20395" y="3742"/>
                </a:cubicBezTo>
                <a:cubicBezTo>
                  <a:pt x="20457" y="3742"/>
                  <a:pt x="20519" y="3743"/>
                  <a:pt x="20582" y="3746"/>
                </a:cubicBezTo>
                <a:cubicBezTo>
                  <a:pt x="20608" y="3743"/>
                  <a:pt x="20633" y="3741"/>
                  <a:pt x="20659" y="3741"/>
                </a:cubicBezTo>
                <a:cubicBezTo>
                  <a:pt x="20932" y="3741"/>
                  <a:pt x="21194" y="3902"/>
                  <a:pt x="21316" y="4146"/>
                </a:cubicBezTo>
                <a:cubicBezTo>
                  <a:pt x="21583" y="4613"/>
                  <a:pt x="21916" y="5080"/>
                  <a:pt x="22283" y="5480"/>
                </a:cubicBezTo>
                <a:cubicBezTo>
                  <a:pt x="22517" y="5747"/>
                  <a:pt x="22817" y="5947"/>
                  <a:pt x="23151" y="6047"/>
                </a:cubicBezTo>
                <a:cubicBezTo>
                  <a:pt x="23268" y="6175"/>
                  <a:pt x="23406" y="6232"/>
                  <a:pt x="23571" y="6232"/>
                </a:cubicBezTo>
                <a:cubicBezTo>
                  <a:pt x="23921" y="6232"/>
                  <a:pt x="24394" y="5977"/>
                  <a:pt x="25052" y="5614"/>
                </a:cubicBezTo>
                <a:cubicBezTo>
                  <a:pt x="25252" y="5480"/>
                  <a:pt x="25452" y="5313"/>
                  <a:pt x="25686" y="5213"/>
                </a:cubicBezTo>
                <a:cubicBezTo>
                  <a:pt x="26023" y="5045"/>
                  <a:pt x="26288" y="4953"/>
                  <a:pt x="26531" y="4953"/>
                </a:cubicBezTo>
                <a:cubicBezTo>
                  <a:pt x="26864" y="4953"/>
                  <a:pt x="27153" y="5127"/>
                  <a:pt x="27520" y="5514"/>
                </a:cubicBezTo>
                <a:cubicBezTo>
                  <a:pt x="27787" y="5814"/>
                  <a:pt x="27987" y="6414"/>
                  <a:pt x="29021" y="7115"/>
                </a:cubicBezTo>
                <a:cubicBezTo>
                  <a:pt x="29238" y="7255"/>
                  <a:pt x="29499" y="7319"/>
                  <a:pt x="29773" y="7319"/>
                </a:cubicBezTo>
                <a:cubicBezTo>
                  <a:pt x="30343" y="7319"/>
                  <a:pt x="30962" y="7043"/>
                  <a:pt x="31323" y="6614"/>
                </a:cubicBezTo>
                <a:cubicBezTo>
                  <a:pt x="32224" y="5547"/>
                  <a:pt x="32257" y="5680"/>
                  <a:pt x="31857" y="5147"/>
                </a:cubicBezTo>
                <a:lnTo>
                  <a:pt x="31857" y="5147"/>
                </a:lnTo>
                <a:lnTo>
                  <a:pt x="31256" y="5614"/>
                </a:lnTo>
                <a:cubicBezTo>
                  <a:pt x="30856" y="5887"/>
                  <a:pt x="30286" y="6051"/>
                  <a:pt x="29764" y="6051"/>
                </a:cubicBezTo>
                <a:cubicBezTo>
                  <a:pt x="29330" y="6051"/>
                  <a:pt x="28930" y="5938"/>
                  <a:pt x="28688" y="5680"/>
                </a:cubicBezTo>
                <a:cubicBezTo>
                  <a:pt x="27741" y="4668"/>
                  <a:pt x="27625" y="3911"/>
                  <a:pt x="26275" y="3911"/>
                </a:cubicBezTo>
                <a:cubicBezTo>
                  <a:pt x="26246" y="3911"/>
                  <a:pt x="26216" y="3912"/>
                  <a:pt x="26186" y="3912"/>
                </a:cubicBezTo>
                <a:cubicBezTo>
                  <a:pt x="25090" y="3912"/>
                  <a:pt x="24208" y="5082"/>
                  <a:pt x="23406" y="5082"/>
                </a:cubicBezTo>
                <a:cubicBezTo>
                  <a:pt x="23159" y="5082"/>
                  <a:pt x="22919" y="4970"/>
                  <a:pt x="22684" y="4680"/>
                </a:cubicBezTo>
                <a:cubicBezTo>
                  <a:pt x="21383" y="3078"/>
                  <a:pt x="21216" y="2778"/>
                  <a:pt x="20482" y="2712"/>
                </a:cubicBezTo>
                <a:cubicBezTo>
                  <a:pt x="20364" y="2700"/>
                  <a:pt x="20245" y="2695"/>
                  <a:pt x="20127" y="2695"/>
                </a:cubicBezTo>
                <a:cubicBezTo>
                  <a:pt x="19547" y="2695"/>
                  <a:pt x="18974" y="2829"/>
                  <a:pt x="18447" y="3078"/>
                </a:cubicBezTo>
                <a:cubicBezTo>
                  <a:pt x="17147" y="3677"/>
                  <a:pt x="16575" y="4122"/>
                  <a:pt x="16177" y="4122"/>
                </a:cubicBezTo>
                <a:cubicBezTo>
                  <a:pt x="15932" y="4122"/>
                  <a:pt x="15754" y="3953"/>
                  <a:pt x="15512" y="3545"/>
                </a:cubicBezTo>
                <a:cubicBezTo>
                  <a:pt x="15212" y="3078"/>
                  <a:pt x="14878" y="2678"/>
                  <a:pt x="14478" y="2278"/>
                </a:cubicBezTo>
                <a:cubicBezTo>
                  <a:pt x="14444" y="2211"/>
                  <a:pt x="14378" y="2245"/>
                  <a:pt x="14344" y="2211"/>
                </a:cubicBezTo>
                <a:cubicBezTo>
                  <a:pt x="14194" y="2143"/>
                  <a:pt x="14032" y="2113"/>
                  <a:pt x="13861" y="2113"/>
                </a:cubicBezTo>
                <a:cubicBezTo>
                  <a:pt x="12703" y="2113"/>
                  <a:pt x="11147" y="3492"/>
                  <a:pt x="10275" y="3579"/>
                </a:cubicBezTo>
                <a:cubicBezTo>
                  <a:pt x="10075" y="3345"/>
                  <a:pt x="9908" y="3078"/>
                  <a:pt x="9774" y="2812"/>
                </a:cubicBezTo>
                <a:cubicBezTo>
                  <a:pt x="9608" y="2044"/>
                  <a:pt x="8907" y="1744"/>
                  <a:pt x="8440" y="1244"/>
                </a:cubicBezTo>
                <a:cubicBezTo>
                  <a:pt x="8407" y="1177"/>
                  <a:pt x="8340" y="1210"/>
                  <a:pt x="8273" y="1177"/>
                </a:cubicBezTo>
                <a:cubicBezTo>
                  <a:pt x="8045" y="1101"/>
                  <a:pt x="7822" y="1068"/>
                  <a:pt x="7603" y="1068"/>
                </a:cubicBezTo>
                <a:cubicBezTo>
                  <a:pt x="6769" y="1068"/>
                  <a:pt x="5997" y="1548"/>
                  <a:pt x="5204" y="1944"/>
                </a:cubicBezTo>
                <a:cubicBezTo>
                  <a:pt x="4898" y="2080"/>
                  <a:pt x="4711" y="2143"/>
                  <a:pt x="4579" y="2143"/>
                </a:cubicBezTo>
                <a:cubicBezTo>
                  <a:pt x="4321" y="2143"/>
                  <a:pt x="4267" y="1907"/>
                  <a:pt x="3937" y="1511"/>
                </a:cubicBezTo>
                <a:cubicBezTo>
                  <a:pt x="3703" y="1010"/>
                  <a:pt x="3303" y="577"/>
                  <a:pt x="2836" y="310"/>
                </a:cubicBezTo>
                <a:cubicBezTo>
                  <a:pt x="2491" y="94"/>
                  <a:pt x="2154" y="1"/>
                  <a:pt x="183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6"/>
          <p:cNvSpPr/>
          <p:nvPr/>
        </p:nvSpPr>
        <p:spPr>
          <a:xfrm rot="-2970839">
            <a:off x="8593284" y="1938950"/>
            <a:ext cx="542257" cy="797683"/>
          </a:xfrm>
          <a:custGeom>
            <a:rect b="b" l="l" r="r" t="t"/>
            <a:pathLst>
              <a:path extrusionOk="0" h="54302" w="36914">
                <a:moveTo>
                  <a:pt x="21728" y="0"/>
                </a:moveTo>
                <a:cubicBezTo>
                  <a:pt x="21395" y="0"/>
                  <a:pt x="21052" y="101"/>
                  <a:pt x="20727" y="331"/>
                </a:cubicBezTo>
                <a:cubicBezTo>
                  <a:pt x="20492" y="505"/>
                  <a:pt x="20266" y="687"/>
                  <a:pt x="20040" y="879"/>
                </a:cubicBezTo>
                <a:cubicBezTo>
                  <a:pt x="19901" y="991"/>
                  <a:pt x="19863" y="1028"/>
                  <a:pt x="19868" y="1028"/>
                </a:cubicBezTo>
                <a:cubicBezTo>
                  <a:pt x="19869" y="1028"/>
                  <a:pt x="19875" y="1024"/>
                  <a:pt x="19883" y="1018"/>
                </a:cubicBezTo>
                <a:lnTo>
                  <a:pt x="19883" y="1018"/>
                </a:lnTo>
                <a:cubicBezTo>
                  <a:pt x="19335" y="1435"/>
                  <a:pt x="18892" y="1922"/>
                  <a:pt x="18413" y="2418"/>
                </a:cubicBezTo>
                <a:cubicBezTo>
                  <a:pt x="17918" y="2940"/>
                  <a:pt x="17579" y="3549"/>
                  <a:pt x="17170" y="4123"/>
                </a:cubicBezTo>
                <a:cubicBezTo>
                  <a:pt x="17321" y="3931"/>
                  <a:pt x="17397" y="3834"/>
                  <a:pt x="17398" y="3834"/>
                </a:cubicBezTo>
                <a:lnTo>
                  <a:pt x="17398" y="3834"/>
                </a:lnTo>
                <a:cubicBezTo>
                  <a:pt x="17399" y="3834"/>
                  <a:pt x="17262" y="4011"/>
                  <a:pt x="16987" y="4366"/>
                </a:cubicBezTo>
                <a:cubicBezTo>
                  <a:pt x="16874" y="4610"/>
                  <a:pt x="16778" y="4853"/>
                  <a:pt x="16674" y="5097"/>
                </a:cubicBezTo>
                <a:cubicBezTo>
                  <a:pt x="16439" y="5975"/>
                  <a:pt x="16683" y="6924"/>
                  <a:pt x="17318" y="7576"/>
                </a:cubicBezTo>
                <a:cubicBezTo>
                  <a:pt x="17805" y="8063"/>
                  <a:pt x="18451" y="8295"/>
                  <a:pt x="19102" y="8295"/>
                </a:cubicBezTo>
                <a:cubicBezTo>
                  <a:pt x="19812" y="8295"/>
                  <a:pt x="20527" y="8019"/>
                  <a:pt x="21049" y="7498"/>
                </a:cubicBezTo>
                <a:cubicBezTo>
                  <a:pt x="21527" y="7019"/>
                  <a:pt x="21927" y="6463"/>
                  <a:pt x="22345" y="5923"/>
                </a:cubicBezTo>
                <a:cubicBezTo>
                  <a:pt x="22736" y="5401"/>
                  <a:pt x="22928" y="4549"/>
                  <a:pt x="23180" y="3932"/>
                </a:cubicBezTo>
                <a:lnTo>
                  <a:pt x="23180" y="3932"/>
                </a:lnTo>
                <a:cubicBezTo>
                  <a:pt x="23106" y="4111"/>
                  <a:pt x="23077" y="4179"/>
                  <a:pt x="23077" y="4179"/>
                </a:cubicBezTo>
                <a:cubicBezTo>
                  <a:pt x="23075" y="4179"/>
                  <a:pt x="23302" y="3613"/>
                  <a:pt x="23328" y="3497"/>
                </a:cubicBezTo>
                <a:cubicBezTo>
                  <a:pt x="23388" y="3366"/>
                  <a:pt x="23449" y="3244"/>
                  <a:pt x="23528" y="3131"/>
                </a:cubicBezTo>
                <a:cubicBezTo>
                  <a:pt x="24378" y="1782"/>
                  <a:pt x="23132" y="0"/>
                  <a:pt x="21728" y="0"/>
                </a:cubicBezTo>
                <a:close/>
                <a:moveTo>
                  <a:pt x="34712" y="11770"/>
                </a:moveTo>
                <a:cubicBezTo>
                  <a:pt x="33979" y="11770"/>
                  <a:pt x="33231" y="12173"/>
                  <a:pt x="33078" y="12951"/>
                </a:cubicBezTo>
                <a:cubicBezTo>
                  <a:pt x="32912" y="13821"/>
                  <a:pt x="32216" y="14690"/>
                  <a:pt x="31851" y="15499"/>
                </a:cubicBezTo>
                <a:cubicBezTo>
                  <a:pt x="31373" y="16526"/>
                  <a:pt x="30947" y="17569"/>
                  <a:pt x="30581" y="18639"/>
                </a:cubicBezTo>
                <a:cubicBezTo>
                  <a:pt x="30112" y="20057"/>
                  <a:pt x="31112" y="21622"/>
                  <a:pt x="32486" y="21996"/>
                </a:cubicBezTo>
                <a:cubicBezTo>
                  <a:pt x="32735" y="22065"/>
                  <a:pt x="32979" y="22097"/>
                  <a:pt x="33215" y="22097"/>
                </a:cubicBezTo>
                <a:cubicBezTo>
                  <a:pt x="34419" y="22097"/>
                  <a:pt x="35414" y="21255"/>
                  <a:pt x="35843" y="20092"/>
                </a:cubicBezTo>
                <a:cubicBezTo>
                  <a:pt x="36296" y="18909"/>
                  <a:pt x="36609" y="17674"/>
                  <a:pt x="36774" y="16413"/>
                </a:cubicBezTo>
                <a:cubicBezTo>
                  <a:pt x="36913" y="15186"/>
                  <a:pt x="36426" y="14116"/>
                  <a:pt x="36252" y="12951"/>
                </a:cubicBezTo>
                <a:cubicBezTo>
                  <a:pt x="36132" y="12155"/>
                  <a:pt x="35429" y="11770"/>
                  <a:pt x="34712" y="11770"/>
                </a:cubicBezTo>
                <a:close/>
                <a:moveTo>
                  <a:pt x="6483" y="20215"/>
                </a:moveTo>
                <a:cubicBezTo>
                  <a:pt x="5782" y="20215"/>
                  <a:pt x="5131" y="20623"/>
                  <a:pt x="4671" y="21231"/>
                </a:cubicBezTo>
                <a:lnTo>
                  <a:pt x="4628" y="21283"/>
                </a:lnTo>
                <a:cubicBezTo>
                  <a:pt x="4611" y="21309"/>
                  <a:pt x="4576" y="21353"/>
                  <a:pt x="4524" y="21422"/>
                </a:cubicBezTo>
                <a:cubicBezTo>
                  <a:pt x="4324" y="21666"/>
                  <a:pt x="4123" y="21909"/>
                  <a:pt x="3923" y="22153"/>
                </a:cubicBezTo>
                <a:cubicBezTo>
                  <a:pt x="3541" y="22623"/>
                  <a:pt x="3149" y="23092"/>
                  <a:pt x="2749" y="23553"/>
                </a:cubicBezTo>
                <a:cubicBezTo>
                  <a:pt x="1897" y="24562"/>
                  <a:pt x="723" y="26171"/>
                  <a:pt x="740" y="27519"/>
                </a:cubicBezTo>
                <a:cubicBezTo>
                  <a:pt x="767" y="29125"/>
                  <a:pt x="2053" y="30184"/>
                  <a:pt x="3463" y="30184"/>
                </a:cubicBezTo>
                <a:cubicBezTo>
                  <a:pt x="3909" y="30184"/>
                  <a:pt x="4367" y="30078"/>
                  <a:pt x="4802" y="29850"/>
                </a:cubicBezTo>
                <a:cubicBezTo>
                  <a:pt x="5959" y="29241"/>
                  <a:pt x="6811" y="27371"/>
                  <a:pt x="7246" y="26171"/>
                </a:cubicBezTo>
                <a:cubicBezTo>
                  <a:pt x="7655" y="25058"/>
                  <a:pt x="8063" y="23945"/>
                  <a:pt x="8403" y="22805"/>
                </a:cubicBezTo>
                <a:cubicBezTo>
                  <a:pt x="8664" y="21927"/>
                  <a:pt x="8246" y="20953"/>
                  <a:pt x="7463" y="20492"/>
                </a:cubicBezTo>
                <a:cubicBezTo>
                  <a:pt x="7135" y="20300"/>
                  <a:pt x="6804" y="20215"/>
                  <a:pt x="6483" y="20215"/>
                </a:cubicBezTo>
                <a:close/>
                <a:moveTo>
                  <a:pt x="19334" y="21638"/>
                </a:moveTo>
                <a:cubicBezTo>
                  <a:pt x="18750" y="21638"/>
                  <a:pt x="18166" y="21857"/>
                  <a:pt x="17752" y="22292"/>
                </a:cubicBezTo>
                <a:cubicBezTo>
                  <a:pt x="16457" y="23649"/>
                  <a:pt x="15413" y="25232"/>
                  <a:pt x="14691" y="26963"/>
                </a:cubicBezTo>
                <a:cubicBezTo>
                  <a:pt x="14091" y="28363"/>
                  <a:pt x="14265" y="29937"/>
                  <a:pt x="15682" y="30772"/>
                </a:cubicBezTo>
                <a:cubicBezTo>
                  <a:pt x="16113" y="31022"/>
                  <a:pt x="16593" y="31141"/>
                  <a:pt x="17070" y="31141"/>
                </a:cubicBezTo>
                <a:cubicBezTo>
                  <a:pt x="18037" y="31141"/>
                  <a:pt x="18991" y="30652"/>
                  <a:pt x="19492" y="29772"/>
                </a:cubicBezTo>
                <a:cubicBezTo>
                  <a:pt x="20466" y="28076"/>
                  <a:pt x="21171" y="26397"/>
                  <a:pt x="21501" y="24466"/>
                </a:cubicBezTo>
                <a:cubicBezTo>
                  <a:pt x="21666" y="23466"/>
                  <a:pt x="21405" y="22483"/>
                  <a:pt x="20475" y="21944"/>
                </a:cubicBezTo>
                <a:cubicBezTo>
                  <a:pt x="20130" y="21740"/>
                  <a:pt x="19731" y="21638"/>
                  <a:pt x="19334" y="21638"/>
                </a:cubicBezTo>
                <a:close/>
                <a:moveTo>
                  <a:pt x="29919" y="35719"/>
                </a:moveTo>
                <a:cubicBezTo>
                  <a:pt x="29733" y="35719"/>
                  <a:pt x="29544" y="35745"/>
                  <a:pt x="29355" y="35791"/>
                </a:cubicBezTo>
                <a:cubicBezTo>
                  <a:pt x="28459" y="35791"/>
                  <a:pt x="27537" y="36199"/>
                  <a:pt x="26789" y="36634"/>
                </a:cubicBezTo>
                <a:cubicBezTo>
                  <a:pt x="25719" y="37243"/>
                  <a:pt x="24902" y="38156"/>
                  <a:pt x="24293" y="39235"/>
                </a:cubicBezTo>
                <a:cubicBezTo>
                  <a:pt x="23554" y="40557"/>
                  <a:pt x="23971" y="42262"/>
                  <a:pt x="25293" y="43036"/>
                </a:cubicBezTo>
                <a:cubicBezTo>
                  <a:pt x="25726" y="43289"/>
                  <a:pt x="26200" y="43409"/>
                  <a:pt x="26668" y="43409"/>
                </a:cubicBezTo>
                <a:cubicBezTo>
                  <a:pt x="27629" y="43409"/>
                  <a:pt x="28568" y="42907"/>
                  <a:pt x="29094" y="42036"/>
                </a:cubicBezTo>
                <a:cubicBezTo>
                  <a:pt x="29129" y="41983"/>
                  <a:pt x="29216" y="41862"/>
                  <a:pt x="29268" y="41775"/>
                </a:cubicBezTo>
                <a:cubicBezTo>
                  <a:pt x="29329" y="41688"/>
                  <a:pt x="29398" y="41627"/>
                  <a:pt x="29468" y="41548"/>
                </a:cubicBezTo>
                <a:cubicBezTo>
                  <a:pt x="29632" y="41373"/>
                  <a:pt x="29788" y="41189"/>
                  <a:pt x="29936" y="40998"/>
                </a:cubicBezTo>
                <a:lnTo>
                  <a:pt x="29936" y="40998"/>
                </a:lnTo>
                <a:cubicBezTo>
                  <a:pt x="29925" y="41013"/>
                  <a:pt x="29921" y="41020"/>
                  <a:pt x="29922" y="41020"/>
                </a:cubicBezTo>
                <a:cubicBezTo>
                  <a:pt x="29926" y="41020"/>
                  <a:pt x="30098" y="40799"/>
                  <a:pt x="30164" y="40722"/>
                </a:cubicBezTo>
                <a:cubicBezTo>
                  <a:pt x="30747" y="40035"/>
                  <a:pt x="31468" y="39183"/>
                  <a:pt x="31564" y="38243"/>
                </a:cubicBezTo>
                <a:cubicBezTo>
                  <a:pt x="31799" y="37539"/>
                  <a:pt x="31729" y="36808"/>
                  <a:pt x="31173" y="36243"/>
                </a:cubicBezTo>
                <a:cubicBezTo>
                  <a:pt x="30798" y="35868"/>
                  <a:pt x="30367" y="35719"/>
                  <a:pt x="29919" y="35719"/>
                </a:cubicBezTo>
                <a:close/>
                <a:moveTo>
                  <a:pt x="4827" y="39756"/>
                </a:moveTo>
                <a:cubicBezTo>
                  <a:pt x="4184" y="39756"/>
                  <a:pt x="3535" y="40022"/>
                  <a:pt x="3132" y="40627"/>
                </a:cubicBezTo>
                <a:cubicBezTo>
                  <a:pt x="1793" y="42644"/>
                  <a:pt x="1" y="44758"/>
                  <a:pt x="384" y="47324"/>
                </a:cubicBezTo>
                <a:cubicBezTo>
                  <a:pt x="538" y="48374"/>
                  <a:pt x="1404" y="48856"/>
                  <a:pt x="2309" y="48856"/>
                </a:cubicBezTo>
                <a:cubicBezTo>
                  <a:pt x="3089" y="48856"/>
                  <a:pt x="3899" y="48497"/>
                  <a:pt x="4306" y="47837"/>
                </a:cubicBezTo>
                <a:cubicBezTo>
                  <a:pt x="4793" y="47054"/>
                  <a:pt x="5002" y="46097"/>
                  <a:pt x="5393" y="45262"/>
                </a:cubicBezTo>
                <a:cubicBezTo>
                  <a:pt x="5872" y="44236"/>
                  <a:pt x="6307" y="43201"/>
                  <a:pt x="6707" y="42140"/>
                </a:cubicBezTo>
                <a:cubicBezTo>
                  <a:pt x="7242" y="40711"/>
                  <a:pt x="6045" y="39756"/>
                  <a:pt x="4827" y="39756"/>
                </a:cubicBezTo>
                <a:close/>
                <a:moveTo>
                  <a:pt x="16899" y="45191"/>
                </a:moveTo>
                <a:cubicBezTo>
                  <a:pt x="16569" y="45191"/>
                  <a:pt x="16231" y="45292"/>
                  <a:pt x="15909" y="45523"/>
                </a:cubicBezTo>
                <a:cubicBezTo>
                  <a:pt x="14056" y="46854"/>
                  <a:pt x="12612" y="48854"/>
                  <a:pt x="12038" y="51072"/>
                </a:cubicBezTo>
                <a:cubicBezTo>
                  <a:pt x="11536" y="53033"/>
                  <a:pt x="13118" y="54302"/>
                  <a:pt x="14661" y="54302"/>
                </a:cubicBezTo>
                <a:cubicBezTo>
                  <a:pt x="15686" y="54302"/>
                  <a:pt x="16694" y="53743"/>
                  <a:pt x="17065" y="52455"/>
                </a:cubicBezTo>
                <a:cubicBezTo>
                  <a:pt x="17118" y="52299"/>
                  <a:pt x="17170" y="52142"/>
                  <a:pt x="17222" y="51986"/>
                </a:cubicBezTo>
                <a:cubicBezTo>
                  <a:pt x="17231" y="51977"/>
                  <a:pt x="17239" y="51959"/>
                  <a:pt x="17239" y="51942"/>
                </a:cubicBezTo>
                <a:cubicBezTo>
                  <a:pt x="17257" y="51916"/>
                  <a:pt x="17257" y="51899"/>
                  <a:pt x="17283" y="51855"/>
                </a:cubicBezTo>
                <a:cubicBezTo>
                  <a:pt x="17535" y="51298"/>
                  <a:pt x="17761" y="50724"/>
                  <a:pt x="17953" y="50133"/>
                </a:cubicBezTo>
                <a:cubicBezTo>
                  <a:pt x="18092" y="49698"/>
                  <a:pt x="18222" y="49263"/>
                  <a:pt x="18370" y="48846"/>
                </a:cubicBezTo>
                <a:cubicBezTo>
                  <a:pt x="18387" y="48794"/>
                  <a:pt x="18396" y="48767"/>
                  <a:pt x="18413" y="48741"/>
                </a:cubicBezTo>
                <a:cubicBezTo>
                  <a:pt x="18422" y="48707"/>
                  <a:pt x="18431" y="48698"/>
                  <a:pt x="18448" y="48654"/>
                </a:cubicBezTo>
                <a:cubicBezTo>
                  <a:pt x="18509" y="48524"/>
                  <a:pt x="18587" y="48402"/>
                  <a:pt x="18666" y="48272"/>
                </a:cubicBezTo>
                <a:cubicBezTo>
                  <a:pt x="19487" y="46952"/>
                  <a:pt x="18275" y="45191"/>
                  <a:pt x="16899" y="4519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6"/>
          <p:cNvSpPr/>
          <p:nvPr/>
        </p:nvSpPr>
        <p:spPr>
          <a:xfrm>
            <a:off x="58038" y="4643543"/>
            <a:ext cx="542251" cy="499946"/>
          </a:xfrm>
          <a:custGeom>
            <a:rect b="b" l="l" r="r" t="t"/>
            <a:pathLst>
              <a:path extrusionOk="0" h="13472" w="14612">
                <a:moveTo>
                  <a:pt x="7444" y="1"/>
                </a:moveTo>
                <a:cubicBezTo>
                  <a:pt x="7223" y="1"/>
                  <a:pt x="7006" y="101"/>
                  <a:pt x="6872" y="301"/>
                </a:cubicBezTo>
                <a:cubicBezTo>
                  <a:pt x="6539" y="634"/>
                  <a:pt x="6305" y="1035"/>
                  <a:pt x="6138" y="1468"/>
                </a:cubicBezTo>
                <a:cubicBezTo>
                  <a:pt x="5638" y="2936"/>
                  <a:pt x="4871" y="4337"/>
                  <a:pt x="4604" y="5905"/>
                </a:cubicBezTo>
                <a:cubicBezTo>
                  <a:pt x="4571" y="6505"/>
                  <a:pt x="4304" y="7039"/>
                  <a:pt x="3904" y="7506"/>
                </a:cubicBezTo>
                <a:cubicBezTo>
                  <a:pt x="3637" y="7172"/>
                  <a:pt x="3437" y="6872"/>
                  <a:pt x="3170" y="6639"/>
                </a:cubicBezTo>
                <a:cubicBezTo>
                  <a:pt x="2636" y="6105"/>
                  <a:pt x="2102" y="5605"/>
                  <a:pt x="1535" y="5138"/>
                </a:cubicBezTo>
                <a:cubicBezTo>
                  <a:pt x="1377" y="5029"/>
                  <a:pt x="1200" y="4978"/>
                  <a:pt x="1028" y="4978"/>
                </a:cubicBezTo>
                <a:cubicBezTo>
                  <a:pt x="621" y="4978"/>
                  <a:pt x="238" y="5259"/>
                  <a:pt x="168" y="5705"/>
                </a:cubicBezTo>
                <a:cubicBezTo>
                  <a:pt x="34" y="6805"/>
                  <a:pt x="1" y="7906"/>
                  <a:pt x="34" y="9040"/>
                </a:cubicBezTo>
                <a:cubicBezTo>
                  <a:pt x="34" y="9841"/>
                  <a:pt x="234" y="10675"/>
                  <a:pt x="601" y="11409"/>
                </a:cubicBezTo>
                <a:cubicBezTo>
                  <a:pt x="717" y="11611"/>
                  <a:pt x="833" y="11789"/>
                  <a:pt x="1079" y="11789"/>
                </a:cubicBezTo>
                <a:cubicBezTo>
                  <a:pt x="1117" y="11789"/>
                  <a:pt x="1157" y="11785"/>
                  <a:pt x="1202" y="11776"/>
                </a:cubicBezTo>
                <a:cubicBezTo>
                  <a:pt x="1535" y="10942"/>
                  <a:pt x="935" y="10208"/>
                  <a:pt x="1035" y="9374"/>
                </a:cubicBezTo>
                <a:cubicBezTo>
                  <a:pt x="1168" y="8540"/>
                  <a:pt x="868" y="7639"/>
                  <a:pt x="1268" y="6872"/>
                </a:cubicBezTo>
                <a:cubicBezTo>
                  <a:pt x="2636" y="7206"/>
                  <a:pt x="3236" y="8373"/>
                  <a:pt x="4037" y="9274"/>
                </a:cubicBezTo>
                <a:cubicBezTo>
                  <a:pt x="5872" y="8073"/>
                  <a:pt x="5004" y="6372"/>
                  <a:pt x="6072" y="4571"/>
                </a:cubicBezTo>
                <a:cubicBezTo>
                  <a:pt x="6472" y="3870"/>
                  <a:pt x="6772" y="3103"/>
                  <a:pt x="7006" y="2302"/>
                </a:cubicBezTo>
                <a:cubicBezTo>
                  <a:pt x="7006" y="2269"/>
                  <a:pt x="7139" y="2236"/>
                  <a:pt x="7173" y="2236"/>
                </a:cubicBezTo>
                <a:cubicBezTo>
                  <a:pt x="7473" y="6906"/>
                  <a:pt x="7173" y="2502"/>
                  <a:pt x="7306" y="8106"/>
                </a:cubicBezTo>
                <a:cubicBezTo>
                  <a:pt x="7332" y="8944"/>
                  <a:pt x="7687" y="9781"/>
                  <a:pt x="8289" y="9781"/>
                </a:cubicBezTo>
                <a:cubicBezTo>
                  <a:pt x="8455" y="9781"/>
                  <a:pt x="8639" y="9718"/>
                  <a:pt x="8840" y="9574"/>
                </a:cubicBezTo>
                <a:cubicBezTo>
                  <a:pt x="9474" y="9140"/>
                  <a:pt x="10108" y="8673"/>
                  <a:pt x="10708" y="8140"/>
                </a:cubicBezTo>
                <a:cubicBezTo>
                  <a:pt x="11142" y="7606"/>
                  <a:pt x="11742" y="7206"/>
                  <a:pt x="12410" y="7006"/>
                </a:cubicBezTo>
                <a:lnTo>
                  <a:pt x="12410" y="7006"/>
                </a:lnTo>
                <a:cubicBezTo>
                  <a:pt x="12676" y="8073"/>
                  <a:pt x="11542" y="9174"/>
                  <a:pt x="11142" y="10308"/>
                </a:cubicBezTo>
                <a:cubicBezTo>
                  <a:pt x="10442" y="12276"/>
                  <a:pt x="10275" y="11709"/>
                  <a:pt x="10241" y="12943"/>
                </a:cubicBezTo>
                <a:cubicBezTo>
                  <a:pt x="10241" y="13249"/>
                  <a:pt x="10506" y="13471"/>
                  <a:pt x="10768" y="13471"/>
                </a:cubicBezTo>
                <a:cubicBezTo>
                  <a:pt x="10877" y="13471"/>
                  <a:pt x="10987" y="13432"/>
                  <a:pt x="11075" y="13343"/>
                </a:cubicBezTo>
                <a:cubicBezTo>
                  <a:pt x="11342" y="13077"/>
                  <a:pt x="11709" y="12776"/>
                  <a:pt x="11742" y="12476"/>
                </a:cubicBezTo>
                <a:cubicBezTo>
                  <a:pt x="11976" y="10908"/>
                  <a:pt x="12710" y="10675"/>
                  <a:pt x="12777" y="10441"/>
                </a:cubicBezTo>
                <a:cubicBezTo>
                  <a:pt x="13344" y="8840"/>
                  <a:pt x="14611" y="6872"/>
                  <a:pt x="13544" y="5438"/>
                </a:cubicBezTo>
                <a:cubicBezTo>
                  <a:pt x="13344" y="5371"/>
                  <a:pt x="13143" y="5371"/>
                  <a:pt x="12943" y="5371"/>
                </a:cubicBezTo>
                <a:cubicBezTo>
                  <a:pt x="12510" y="5471"/>
                  <a:pt x="12143" y="5605"/>
                  <a:pt x="11776" y="5805"/>
                </a:cubicBezTo>
                <a:cubicBezTo>
                  <a:pt x="10909" y="6372"/>
                  <a:pt x="9975" y="6839"/>
                  <a:pt x="9341" y="7706"/>
                </a:cubicBezTo>
                <a:cubicBezTo>
                  <a:pt x="9266" y="7856"/>
                  <a:pt x="9097" y="7931"/>
                  <a:pt x="8933" y="7931"/>
                </a:cubicBezTo>
                <a:cubicBezTo>
                  <a:pt x="8878" y="7931"/>
                  <a:pt x="8824" y="7923"/>
                  <a:pt x="8774" y="7906"/>
                </a:cubicBezTo>
                <a:cubicBezTo>
                  <a:pt x="8407" y="7406"/>
                  <a:pt x="8874" y="6305"/>
                  <a:pt x="8774" y="5871"/>
                </a:cubicBezTo>
                <a:cubicBezTo>
                  <a:pt x="8407" y="4304"/>
                  <a:pt x="9074" y="1702"/>
                  <a:pt x="8040" y="301"/>
                </a:cubicBezTo>
                <a:cubicBezTo>
                  <a:pt x="7890" y="101"/>
                  <a:pt x="7665" y="1"/>
                  <a:pt x="744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6"/>
          <p:cNvSpPr txBox="1"/>
          <p:nvPr>
            <p:ph type="title"/>
          </p:nvPr>
        </p:nvSpPr>
        <p:spPr>
          <a:xfrm>
            <a:off x="2217225" y="2456390"/>
            <a:ext cx="4709400" cy="123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206" name="Google Shape;206;p16"/>
          <p:cNvSpPr txBox="1"/>
          <p:nvPr>
            <p:ph idx="1" type="subTitle"/>
          </p:nvPr>
        </p:nvSpPr>
        <p:spPr>
          <a:xfrm>
            <a:off x="2452725" y="3510450"/>
            <a:ext cx="4238400" cy="73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6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8" name="Google Shape;208;p17"/>
          <p:cNvGrpSpPr/>
          <p:nvPr/>
        </p:nvGrpSpPr>
        <p:grpSpPr>
          <a:xfrm rot="211150">
            <a:off x="249917" y="130976"/>
            <a:ext cx="1125650" cy="522840"/>
            <a:chOff x="6580000" y="-2755625"/>
            <a:chExt cx="1125328" cy="522687"/>
          </a:xfrm>
        </p:grpSpPr>
        <p:sp>
          <p:nvSpPr>
            <p:cNvPr id="209" name="Google Shape;209;p17"/>
            <p:cNvSpPr/>
            <p:nvPr/>
          </p:nvSpPr>
          <p:spPr>
            <a:xfrm>
              <a:off x="6580000" y="-2755625"/>
              <a:ext cx="1125328" cy="522687"/>
            </a:xfrm>
            <a:custGeom>
              <a:rect b="b" l="l" r="r" t="t"/>
              <a:pathLst>
                <a:path extrusionOk="0" h="13480" w="29022">
                  <a:moveTo>
                    <a:pt x="13329" y="1"/>
                  </a:moveTo>
                  <a:cubicBezTo>
                    <a:pt x="13043" y="1"/>
                    <a:pt x="12747" y="25"/>
                    <a:pt x="12443" y="49"/>
                  </a:cubicBezTo>
                  <a:cubicBezTo>
                    <a:pt x="11442" y="116"/>
                    <a:pt x="10541" y="750"/>
                    <a:pt x="10208" y="1717"/>
                  </a:cubicBezTo>
                  <a:cubicBezTo>
                    <a:pt x="10007" y="2184"/>
                    <a:pt x="9741" y="2618"/>
                    <a:pt x="9474" y="3152"/>
                  </a:cubicBezTo>
                  <a:cubicBezTo>
                    <a:pt x="9207" y="3152"/>
                    <a:pt x="8907" y="3118"/>
                    <a:pt x="8640" y="3085"/>
                  </a:cubicBezTo>
                  <a:cubicBezTo>
                    <a:pt x="7998" y="2938"/>
                    <a:pt x="7336" y="2862"/>
                    <a:pt x="6670" y="2862"/>
                  </a:cubicBezTo>
                  <a:cubicBezTo>
                    <a:pt x="6125" y="2862"/>
                    <a:pt x="5578" y="2913"/>
                    <a:pt x="5037" y="3018"/>
                  </a:cubicBezTo>
                  <a:cubicBezTo>
                    <a:pt x="4137" y="3152"/>
                    <a:pt x="2068" y="4252"/>
                    <a:pt x="968" y="5687"/>
                  </a:cubicBezTo>
                  <a:cubicBezTo>
                    <a:pt x="434" y="6354"/>
                    <a:pt x="0" y="7054"/>
                    <a:pt x="467" y="7955"/>
                  </a:cubicBezTo>
                  <a:cubicBezTo>
                    <a:pt x="534" y="8122"/>
                    <a:pt x="567" y="8255"/>
                    <a:pt x="601" y="8422"/>
                  </a:cubicBezTo>
                  <a:cubicBezTo>
                    <a:pt x="801" y="9056"/>
                    <a:pt x="1201" y="9623"/>
                    <a:pt x="1768" y="9990"/>
                  </a:cubicBezTo>
                  <a:cubicBezTo>
                    <a:pt x="2402" y="10457"/>
                    <a:pt x="3169" y="10724"/>
                    <a:pt x="3936" y="10824"/>
                  </a:cubicBezTo>
                  <a:cubicBezTo>
                    <a:pt x="4229" y="10880"/>
                    <a:pt x="4521" y="10906"/>
                    <a:pt x="4814" y="10906"/>
                  </a:cubicBezTo>
                  <a:cubicBezTo>
                    <a:pt x="5222" y="10906"/>
                    <a:pt x="5630" y="10854"/>
                    <a:pt x="6038" y="10757"/>
                  </a:cubicBezTo>
                  <a:cubicBezTo>
                    <a:pt x="7205" y="10457"/>
                    <a:pt x="8406" y="10223"/>
                    <a:pt x="9374" y="9523"/>
                  </a:cubicBezTo>
                  <a:cubicBezTo>
                    <a:pt x="10297" y="10605"/>
                    <a:pt x="11858" y="13479"/>
                    <a:pt x="15824" y="13479"/>
                  </a:cubicBezTo>
                  <a:cubicBezTo>
                    <a:pt x="16015" y="13479"/>
                    <a:pt x="16210" y="13473"/>
                    <a:pt x="16412" y="13459"/>
                  </a:cubicBezTo>
                  <a:cubicBezTo>
                    <a:pt x="17680" y="13392"/>
                    <a:pt x="17680" y="12792"/>
                    <a:pt x="18413" y="12558"/>
                  </a:cubicBezTo>
                  <a:cubicBezTo>
                    <a:pt x="19081" y="12325"/>
                    <a:pt x="19614" y="11791"/>
                    <a:pt x="19881" y="11124"/>
                  </a:cubicBezTo>
                  <a:cubicBezTo>
                    <a:pt x="20081" y="10724"/>
                    <a:pt x="20348" y="10357"/>
                    <a:pt x="20548" y="9990"/>
                  </a:cubicBezTo>
                  <a:cubicBezTo>
                    <a:pt x="22650" y="9990"/>
                    <a:pt x="24318" y="9890"/>
                    <a:pt x="26286" y="8822"/>
                  </a:cubicBezTo>
                  <a:cubicBezTo>
                    <a:pt x="28120" y="7822"/>
                    <a:pt x="29021" y="5320"/>
                    <a:pt x="27820" y="3719"/>
                  </a:cubicBezTo>
                  <a:cubicBezTo>
                    <a:pt x="27320" y="3018"/>
                    <a:pt x="26853" y="2284"/>
                    <a:pt x="25986" y="1951"/>
                  </a:cubicBezTo>
                  <a:cubicBezTo>
                    <a:pt x="25552" y="1817"/>
                    <a:pt x="24918" y="1117"/>
                    <a:pt x="24384" y="983"/>
                  </a:cubicBezTo>
                  <a:cubicBezTo>
                    <a:pt x="23490" y="717"/>
                    <a:pt x="22613" y="565"/>
                    <a:pt x="21759" y="565"/>
                  </a:cubicBezTo>
                  <a:cubicBezTo>
                    <a:pt x="20258" y="565"/>
                    <a:pt x="18831" y="1036"/>
                    <a:pt x="17513" y="2184"/>
                  </a:cubicBezTo>
                  <a:cubicBezTo>
                    <a:pt x="17422" y="2193"/>
                    <a:pt x="17338" y="2197"/>
                    <a:pt x="17261" y="2197"/>
                  </a:cubicBezTo>
                  <a:cubicBezTo>
                    <a:pt x="16172" y="2197"/>
                    <a:pt x="16301" y="1346"/>
                    <a:pt x="14744" y="350"/>
                  </a:cubicBezTo>
                  <a:cubicBezTo>
                    <a:pt x="14299" y="74"/>
                    <a:pt x="13828" y="1"/>
                    <a:pt x="133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10" name="Google Shape;210;p17"/>
            <p:cNvGrpSpPr/>
            <p:nvPr/>
          </p:nvGrpSpPr>
          <p:grpSpPr>
            <a:xfrm>
              <a:off x="7325041" y="-2642477"/>
              <a:ext cx="267746" cy="191706"/>
              <a:chOff x="7325041" y="-2642477"/>
              <a:chExt cx="267746" cy="191706"/>
            </a:xfrm>
          </p:grpSpPr>
          <p:sp>
            <p:nvSpPr>
              <p:cNvPr id="211" name="Google Shape;211;p17"/>
              <p:cNvSpPr/>
              <p:nvPr/>
            </p:nvSpPr>
            <p:spPr>
              <a:xfrm>
                <a:off x="7325041" y="-2642477"/>
                <a:ext cx="129043" cy="69834"/>
              </a:xfrm>
              <a:custGeom>
                <a:rect b="b" l="l" r="r" t="t"/>
                <a:pathLst>
                  <a:path extrusionOk="0" h="1801" w="3328">
                    <a:moveTo>
                      <a:pt x="400" y="0"/>
                    </a:moveTo>
                    <a:cubicBezTo>
                      <a:pt x="200" y="300"/>
                      <a:pt x="100" y="467"/>
                      <a:pt x="0" y="601"/>
                    </a:cubicBezTo>
                    <a:cubicBezTo>
                      <a:pt x="467" y="1568"/>
                      <a:pt x="1368" y="1568"/>
                      <a:pt x="2135" y="1768"/>
                    </a:cubicBezTo>
                    <a:cubicBezTo>
                      <a:pt x="2218" y="1790"/>
                      <a:pt x="2296" y="1800"/>
                      <a:pt x="2368" y="1800"/>
                    </a:cubicBezTo>
                    <a:cubicBezTo>
                      <a:pt x="3172" y="1800"/>
                      <a:pt x="3328" y="548"/>
                      <a:pt x="2502" y="334"/>
                    </a:cubicBezTo>
                    <a:cubicBezTo>
                      <a:pt x="2213" y="241"/>
                      <a:pt x="2028" y="215"/>
                      <a:pt x="1882" y="215"/>
                    </a:cubicBezTo>
                    <a:cubicBezTo>
                      <a:pt x="1705" y="215"/>
                      <a:pt x="1585" y="252"/>
                      <a:pt x="1406" y="252"/>
                    </a:cubicBezTo>
                    <a:cubicBezTo>
                      <a:pt x="1203" y="252"/>
                      <a:pt x="924" y="204"/>
                      <a:pt x="40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7"/>
              <p:cNvSpPr/>
              <p:nvPr/>
            </p:nvSpPr>
            <p:spPr>
              <a:xfrm>
                <a:off x="7358660" y="-2526149"/>
                <a:ext cx="127453" cy="75379"/>
              </a:xfrm>
              <a:custGeom>
                <a:rect b="b" l="l" r="r" t="t"/>
                <a:pathLst>
                  <a:path extrusionOk="0" h="1944" w="3287">
                    <a:moveTo>
                      <a:pt x="1151" y="1"/>
                    </a:moveTo>
                    <a:cubicBezTo>
                      <a:pt x="1063" y="1"/>
                      <a:pt x="970" y="2"/>
                      <a:pt x="868" y="2"/>
                    </a:cubicBezTo>
                    <a:cubicBezTo>
                      <a:pt x="601" y="2"/>
                      <a:pt x="367" y="136"/>
                      <a:pt x="267" y="369"/>
                    </a:cubicBezTo>
                    <a:cubicBezTo>
                      <a:pt x="0" y="936"/>
                      <a:pt x="667" y="1237"/>
                      <a:pt x="1468" y="1770"/>
                    </a:cubicBezTo>
                    <a:cubicBezTo>
                      <a:pt x="1644" y="1892"/>
                      <a:pt x="1830" y="1944"/>
                      <a:pt x="2008" y="1944"/>
                    </a:cubicBezTo>
                    <a:cubicBezTo>
                      <a:pt x="2707" y="1944"/>
                      <a:pt x="3287" y="1148"/>
                      <a:pt x="2702" y="669"/>
                    </a:cubicBezTo>
                    <a:cubicBezTo>
                      <a:pt x="1940" y="48"/>
                      <a:pt x="1632" y="1"/>
                      <a:pt x="115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7"/>
              <p:cNvSpPr/>
              <p:nvPr/>
            </p:nvSpPr>
            <p:spPr>
              <a:xfrm>
                <a:off x="7500929" y="-2595015"/>
                <a:ext cx="91858" cy="72548"/>
              </a:xfrm>
              <a:custGeom>
                <a:rect b="b" l="l" r="r" t="t"/>
                <a:pathLst>
                  <a:path extrusionOk="0" h="1871" w="2369">
                    <a:moveTo>
                      <a:pt x="1083" y="1"/>
                    </a:moveTo>
                    <a:cubicBezTo>
                      <a:pt x="684" y="1"/>
                      <a:pt x="270" y="157"/>
                      <a:pt x="1" y="411"/>
                    </a:cubicBezTo>
                    <a:cubicBezTo>
                      <a:pt x="50" y="1195"/>
                      <a:pt x="746" y="1870"/>
                      <a:pt x="1403" y="1870"/>
                    </a:cubicBezTo>
                    <a:cubicBezTo>
                      <a:pt x="1641" y="1870"/>
                      <a:pt x="1874" y="1782"/>
                      <a:pt x="2069" y="1578"/>
                    </a:cubicBezTo>
                    <a:cubicBezTo>
                      <a:pt x="2369" y="1278"/>
                      <a:pt x="2236" y="978"/>
                      <a:pt x="2135" y="644"/>
                    </a:cubicBezTo>
                    <a:cubicBezTo>
                      <a:pt x="1943" y="190"/>
                      <a:pt x="1522" y="1"/>
                      <a:pt x="108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14" name="Google Shape;214;p17"/>
          <p:cNvSpPr/>
          <p:nvPr/>
        </p:nvSpPr>
        <p:spPr>
          <a:xfrm>
            <a:off x="7710324" y="-290350"/>
            <a:ext cx="1642682" cy="1174022"/>
          </a:xfrm>
          <a:custGeom>
            <a:rect b="b" l="l" r="r" t="t"/>
            <a:pathLst>
              <a:path extrusionOk="0" h="25241" w="35317">
                <a:moveTo>
                  <a:pt x="11425" y="1"/>
                </a:moveTo>
                <a:cubicBezTo>
                  <a:pt x="11180" y="1"/>
                  <a:pt x="10938" y="11"/>
                  <a:pt x="10703" y="29"/>
                </a:cubicBezTo>
                <a:cubicBezTo>
                  <a:pt x="8864" y="174"/>
                  <a:pt x="6278" y="588"/>
                  <a:pt x="4786" y="1955"/>
                </a:cubicBezTo>
                <a:cubicBezTo>
                  <a:pt x="3545" y="2637"/>
                  <a:pt x="2651" y="4097"/>
                  <a:pt x="2597" y="5442"/>
                </a:cubicBezTo>
                <a:cubicBezTo>
                  <a:pt x="2557" y="6502"/>
                  <a:pt x="3318" y="7252"/>
                  <a:pt x="3884" y="8053"/>
                </a:cubicBezTo>
                <a:cubicBezTo>
                  <a:pt x="4746" y="9283"/>
                  <a:pt x="3999" y="10678"/>
                  <a:pt x="3271" y="11778"/>
                </a:cubicBezTo>
                <a:cubicBezTo>
                  <a:pt x="2672" y="12680"/>
                  <a:pt x="1847" y="13379"/>
                  <a:pt x="1172" y="14219"/>
                </a:cubicBezTo>
                <a:cubicBezTo>
                  <a:pt x="491" y="15067"/>
                  <a:pt x="173" y="16059"/>
                  <a:pt x="116" y="17133"/>
                </a:cubicBezTo>
                <a:cubicBezTo>
                  <a:pt x="0" y="19272"/>
                  <a:pt x="1533" y="20974"/>
                  <a:pt x="3401" y="21742"/>
                </a:cubicBezTo>
                <a:cubicBezTo>
                  <a:pt x="4224" y="22080"/>
                  <a:pt x="5114" y="22199"/>
                  <a:pt x="6018" y="22199"/>
                </a:cubicBezTo>
                <a:cubicBezTo>
                  <a:pt x="7165" y="22199"/>
                  <a:pt x="8333" y="22008"/>
                  <a:pt x="9409" y="21832"/>
                </a:cubicBezTo>
                <a:cubicBezTo>
                  <a:pt x="11843" y="21435"/>
                  <a:pt x="14071" y="20620"/>
                  <a:pt x="16253" y="19474"/>
                </a:cubicBezTo>
                <a:cubicBezTo>
                  <a:pt x="16875" y="19148"/>
                  <a:pt x="17730" y="18680"/>
                  <a:pt x="18504" y="18680"/>
                </a:cubicBezTo>
                <a:cubicBezTo>
                  <a:pt x="18852" y="18680"/>
                  <a:pt x="19183" y="18774"/>
                  <a:pt x="19470" y="19019"/>
                </a:cubicBezTo>
                <a:cubicBezTo>
                  <a:pt x="20173" y="19618"/>
                  <a:pt x="20537" y="20649"/>
                  <a:pt x="21035" y="21407"/>
                </a:cubicBezTo>
                <a:cubicBezTo>
                  <a:pt x="22243" y="23246"/>
                  <a:pt x="24468" y="24219"/>
                  <a:pt x="26473" y="24915"/>
                </a:cubicBezTo>
                <a:cubicBezTo>
                  <a:pt x="27113" y="25138"/>
                  <a:pt x="27746" y="25241"/>
                  <a:pt x="28361" y="25241"/>
                </a:cubicBezTo>
                <a:cubicBezTo>
                  <a:pt x="32196" y="25241"/>
                  <a:pt x="35317" y="21240"/>
                  <a:pt x="35124" y="17407"/>
                </a:cubicBezTo>
                <a:cubicBezTo>
                  <a:pt x="35027" y="15442"/>
                  <a:pt x="34093" y="13448"/>
                  <a:pt x="33303" y="11666"/>
                </a:cubicBezTo>
                <a:cubicBezTo>
                  <a:pt x="32589" y="10044"/>
                  <a:pt x="31522" y="8666"/>
                  <a:pt x="29823" y="8028"/>
                </a:cubicBezTo>
                <a:cubicBezTo>
                  <a:pt x="29156" y="7776"/>
                  <a:pt x="28435" y="7677"/>
                  <a:pt x="27693" y="7677"/>
                </a:cubicBezTo>
                <a:cubicBezTo>
                  <a:pt x="25948" y="7677"/>
                  <a:pt x="24087" y="8223"/>
                  <a:pt x="22539" y="8605"/>
                </a:cubicBezTo>
                <a:cubicBezTo>
                  <a:pt x="21661" y="8820"/>
                  <a:pt x="20764" y="9105"/>
                  <a:pt x="19877" y="9105"/>
                </a:cubicBezTo>
                <a:cubicBezTo>
                  <a:pt x="19382" y="9105"/>
                  <a:pt x="18890" y="9017"/>
                  <a:pt x="18406" y="8778"/>
                </a:cubicBezTo>
                <a:cubicBezTo>
                  <a:pt x="17595" y="8381"/>
                  <a:pt x="17227" y="7595"/>
                  <a:pt x="16992" y="6766"/>
                </a:cubicBezTo>
                <a:cubicBezTo>
                  <a:pt x="16556" y="5215"/>
                  <a:pt x="16646" y="3578"/>
                  <a:pt x="15885" y="2117"/>
                </a:cubicBezTo>
                <a:cubicBezTo>
                  <a:pt x="15043" y="498"/>
                  <a:pt x="13145" y="1"/>
                  <a:pt x="1142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7"/>
          <p:cNvSpPr txBox="1"/>
          <p:nvPr>
            <p:ph type="title"/>
          </p:nvPr>
        </p:nvSpPr>
        <p:spPr>
          <a:xfrm>
            <a:off x="714375" y="542925"/>
            <a:ext cx="7715400" cy="47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6" name="Google Shape;216;p17"/>
          <p:cNvSpPr txBox="1"/>
          <p:nvPr>
            <p:ph idx="1" type="subTitle"/>
          </p:nvPr>
        </p:nvSpPr>
        <p:spPr>
          <a:xfrm>
            <a:off x="773625" y="2605125"/>
            <a:ext cx="2688000" cy="103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7" name="Google Shape;217;p17"/>
          <p:cNvSpPr txBox="1"/>
          <p:nvPr>
            <p:ph idx="2" type="title"/>
          </p:nvPr>
        </p:nvSpPr>
        <p:spPr>
          <a:xfrm>
            <a:off x="773624" y="2110250"/>
            <a:ext cx="2688000" cy="47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18" name="Google Shape;218;p17"/>
          <p:cNvSpPr/>
          <p:nvPr/>
        </p:nvSpPr>
        <p:spPr>
          <a:xfrm flipH="1" rot="-6587591">
            <a:off x="8340139" y="4370869"/>
            <a:ext cx="552655" cy="1084393"/>
          </a:xfrm>
          <a:custGeom>
            <a:rect b="b" l="l" r="r" t="t"/>
            <a:pathLst>
              <a:path extrusionOk="0" h="27269" w="14612">
                <a:moveTo>
                  <a:pt x="3537" y="0"/>
                </a:moveTo>
                <a:cubicBezTo>
                  <a:pt x="2636" y="701"/>
                  <a:pt x="2903" y="1401"/>
                  <a:pt x="3270" y="2035"/>
                </a:cubicBezTo>
                <a:cubicBezTo>
                  <a:pt x="5005" y="4870"/>
                  <a:pt x="1" y="7139"/>
                  <a:pt x="3203" y="9640"/>
                </a:cubicBezTo>
                <a:cubicBezTo>
                  <a:pt x="3837" y="10107"/>
                  <a:pt x="5405" y="10941"/>
                  <a:pt x="6839" y="11875"/>
                </a:cubicBezTo>
                <a:cubicBezTo>
                  <a:pt x="8140" y="12776"/>
                  <a:pt x="7073" y="13043"/>
                  <a:pt x="5472" y="15511"/>
                </a:cubicBezTo>
                <a:cubicBezTo>
                  <a:pt x="4504" y="17012"/>
                  <a:pt x="5371" y="17479"/>
                  <a:pt x="8107" y="19281"/>
                </a:cubicBezTo>
                <a:cubicBezTo>
                  <a:pt x="10508" y="20915"/>
                  <a:pt x="11076" y="20715"/>
                  <a:pt x="10408" y="21916"/>
                </a:cubicBezTo>
                <a:cubicBezTo>
                  <a:pt x="8741" y="24951"/>
                  <a:pt x="8374" y="25118"/>
                  <a:pt x="9675" y="26119"/>
                </a:cubicBezTo>
                <a:cubicBezTo>
                  <a:pt x="10809" y="26986"/>
                  <a:pt x="12143" y="27153"/>
                  <a:pt x="13477" y="27253"/>
                </a:cubicBezTo>
                <a:cubicBezTo>
                  <a:pt x="13536" y="27263"/>
                  <a:pt x="13594" y="27268"/>
                  <a:pt x="13652" y="27268"/>
                </a:cubicBezTo>
                <a:cubicBezTo>
                  <a:pt x="14149" y="27268"/>
                  <a:pt x="14581" y="26894"/>
                  <a:pt x="14611" y="26386"/>
                </a:cubicBezTo>
                <a:cubicBezTo>
                  <a:pt x="13277" y="25785"/>
                  <a:pt x="11776" y="25485"/>
                  <a:pt x="10609" y="24418"/>
                </a:cubicBezTo>
                <a:cubicBezTo>
                  <a:pt x="11142" y="23517"/>
                  <a:pt x="11609" y="22683"/>
                  <a:pt x="12110" y="21882"/>
                </a:cubicBezTo>
                <a:cubicBezTo>
                  <a:pt x="14244" y="18513"/>
                  <a:pt x="8040" y="17546"/>
                  <a:pt x="7273" y="15845"/>
                </a:cubicBezTo>
                <a:cubicBezTo>
                  <a:pt x="9708" y="12542"/>
                  <a:pt x="10575" y="11975"/>
                  <a:pt x="8841" y="10408"/>
                </a:cubicBezTo>
                <a:cubicBezTo>
                  <a:pt x="7807" y="9507"/>
                  <a:pt x="6439" y="8873"/>
                  <a:pt x="5472" y="8239"/>
                </a:cubicBezTo>
                <a:cubicBezTo>
                  <a:pt x="2770" y="6538"/>
                  <a:pt x="5505" y="6405"/>
                  <a:pt x="5772" y="3769"/>
                </a:cubicBezTo>
                <a:cubicBezTo>
                  <a:pt x="5939" y="1901"/>
                  <a:pt x="4538" y="1101"/>
                  <a:pt x="353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7"/>
          <p:cNvSpPr/>
          <p:nvPr/>
        </p:nvSpPr>
        <p:spPr>
          <a:xfrm flipH="1" rot="-1535787">
            <a:off x="7348359" y="4545822"/>
            <a:ext cx="469165" cy="509494"/>
          </a:xfrm>
          <a:custGeom>
            <a:rect b="b" l="l" r="r" t="t"/>
            <a:pathLst>
              <a:path extrusionOk="0" h="12210" w="11242">
                <a:moveTo>
                  <a:pt x="6638" y="1"/>
                </a:moveTo>
                <a:cubicBezTo>
                  <a:pt x="4970" y="1702"/>
                  <a:pt x="5404" y="3870"/>
                  <a:pt x="4503" y="5538"/>
                </a:cubicBezTo>
                <a:cubicBezTo>
                  <a:pt x="4003" y="5037"/>
                  <a:pt x="3069" y="4237"/>
                  <a:pt x="2936" y="3770"/>
                </a:cubicBezTo>
                <a:cubicBezTo>
                  <a:pt x="2769" y="3169"/>
                  <a:pt x="2335" y="2702"/>
                  <a:pt x="1735" y="2469"/>
                </a:cubicBezTo>
                <a:cubicBezTo>
                  <a:pt x="1392" y="2311"/>
                  <a:pt x="1070" y="1903"/>
                  <a:pt x="720" y="1903"/>
                </a:cubicBezTo>
                <a:cubicBezTo>
                  <a:pt x="627" y="1903"/>
                  <a:pt x="532" y="1932"/>
                  <a:pt x="434" y="2002"/>
                </a:cubicBezTo>
                <a:cubicBezTo>
                  <a:pt x="0" y="2336"/>
                  <a:pt x="300" y="3169"/>
                  <a:pt x="601" y="3403"/>
                </a:cubicBezTo>
                <a:cubicBezTo>
                  <a:pt x="1334" y="3937"/>
                  <a:pt x="1868" y="5404"/>
                  <a:pt x="2802" y="5971"/>
                </a:cubicBezTo>
                <a:cubicBezTo>
                  <a:pt x="3236" y="6238"/>
                  <a:pt x="3269" y="6705"/>
                  <a:pt x="3202" y="7306"/>
                </a:cubicBezTo>
                <a:cubicBezTo>
                  <a:pt x="2869" y="7506"/>
                  <a:pt x="2569" y="7706"/>
                  <a:pt x="2268" y="7940"/>
                </a:cubicBezTo>
                <a:cubicBezTo>
                  <a:pt x="834" y="9174"/>
                  <a:pt x="667" y="9407"/>
                  <a:pt x="467" y="9974"/>
                </a:cubicBezTo>
                <a:cubicBezTo>
                  <a:pt x="249" y="10491"/>
                  <a:pt x="653" y="11031"/>
                  <a:pt x="1154" y="11031"/>
                </a:cubicBezTo>
                <a:cubicBezTo>
                  <a:pt x="1267" y="11031"/>
                  <a:pt x="1384" y="11003"/>
                  <a:pt x="1501" y="10942"/>
                </a:cubicBezTo>
                <a:cubicBezTo>
                  <a:pt x="2068" y="10608"/>
                  <a:pt x="2602" y="10275"/>
                  <a:pt x="3102" y="9874"/>
                </a:cubicBezTo>
                <a:cubicBezTo>
                  <a:pt x="3436" y="9541"/>
                  <a:pt x="3836" y="9240"/>
                  <a:pt x="4270" y="9040"/>
                </a:cubicBezTo>
                <a:cubicBezTo>
                  <a:pt x="4403" y="9974"/>
                  <a:pt x="4637" y="10875"/>
                  <a:pt x="5037" y="11742"/>
                </a:cubicBezTo>
                <a:cubicBezTo>
                  <a:pt x="5104" y="12009"/>
                  <a:pt x="5337" y="12209"/>
                  <a:pt x="5604" y="12209"/>
                </a:cubicBezTo>
                <a:cubicBezTo>
                  <a:pt x="5971" y="12176"/>
                  <a:pt x="6305" y="12109"/>
                  <a:pt x="6438" y="11709"/>
                </a:cubicBezTo>
                <a:cubicBezTo>
                  <a:pt x="6571" y="11475"/>
                  <a:pt x="6605" y="11209"/>
                  <a:pt x="6538" y="10942"/>
                </a:cubicBezTo>
                <a:cubicBezTo>
                  <a:pt x="6071" y="9874"/>
                  <a:pt x="6205" y="8707"/>
                  <a:pt x="5938" y="7539"/>
                </a:cubicBezTo>
                <a:cubicBezTo>
                  <a:pt x="7339" y="7306"/>
                  <a:pt x="6772" y="7673"/>
                  <a:pt x="9574" y="7006"/>
                </a:cubicBezTo>
                <a:cubicBezTo>
                  <a:pt x="10307" y="6839"/>
                  <a:pt x="10941" y="6338"/>
                  <a:pt x="11241" y="5638"/>
                </a:cubicBezTo>
                <a:cubicBezTo>
                  <a:pt x="10996" y="5098"/>
                  <a:pt x="10642" y="4901"/>
                  <a:pt x="10207" y="4901"/>
                </a:cubicBezTo>
                <a:cubicBezTo>
                  <a:pt x="10051" y="4901"/>
                  <a:pt x="9883" y="4927"/>
                  <a:pt x="9707" y="4971"/>
                </a:cubicBezTo>
                <a:cubicBezTo>
                  <a:pt x="8773" y="5204"/>
                  <a:pt x="7806" y="5438"/>
                  <a:pt x="6838" y="5705"/>
                </a:cubicBezTo>
                <a:cubicBezTo>
                  <a:pt x="6772" y="5605"/>
                  <a:pt x="6705" y="5504"/>
                  <a:pt x="6705" y="5438"/>
                </a:cubicBezTo>
                <a:cubicBezTo>
                  <a:pt x="6905" y="4070"/>
                  <a:pt x="7072" y="2736"/>
                  <a:pt x="7139" y="1368"/>
                </a:cubicBezTo>
                <a:cubicBezTo>
                  <a:pt x="7139" y="868"/>
                  <a:pt x="6972" y="401"/>
                  <a:pt x="663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17"/>
          <p:cNvSpPr/>
          <p:nvPr/>
        </p:nvSpPr>
        <p:spPr>
          <a:xfrm flipH="1" rot="-6712451">
            <a:off x="-170604" y="4122904"/>
            <a:ext cx="1426045" cy="1420272"/>
          </a:xfrm>
          <a:custGeom>
            <a:rect b="b" l="l" r="r" t="t"/>
            <a:pathLst>
              <a:path extrusionOk="0" h="33212" w="33347">
                <a:moveTo>
                  <a:pt x="17612" y="0"/>
                </a:moveTo>
                <a:cubicBezTo>
                  <a:pt x="16891" y="0"/>
                  <a:pt x="16196" y="141"/>
                  <a:pt x="15561" y="635"/>
                </a:cubicBezTo>
                <a:cubicBezTo>
                  <a:pt x="14764" y="1259"/>
                  <a:pt x="14202" y="1836"/>
                  <a:pt x="13228" y="2204"/>
                </a:cubicBezTo>
                <a:cubicBezTo>
                  <a:pt x="12352" y="2539"/>
                  <a:pt x="11389" y="2810"/>
                  <a:pt x="10624" y="3369"/>
                </a:cubicBezTo>
                <a:cubicBezTo>
                  <a:pt x="9943" y="3866"/>
                  <a:pt x="9348" y="4552"/>
                  <a:pt x="9182" y="5291"/>
                </a:cubicBezTo>
                <a:cubicBezTo>
                  <a:pt x="8800" y="5547"/>
                  <a:pt x="8417" y="5807"/>
                  <a:pt x="8042" y="6070"/>
                </a:cubicBezTo>
                <a:cubicBezTo>
                  <a:pt x="5522" y="7822"/>
                  <a:pt x="3210" y="9791"/>
                  <a:pt x="1349" y="12247"/>
                </a:cubicBezTo>
                <a:cubicBezTo>
                  <a:pt x="801" y="12965"/>
                  <a:pt x="1" y="14140"/>
                  <a:pt x="509" y="15082"/>
                </a:cubicBezTo>
                <a:cubicBezTo>
                  <a:pt x="852" y="15711"/>
                  <a:pt x="1526" y="15871"/>
                  <a:pt x="2194" y="15871"/>
                </a:cubicBezTo>
                <a:cubicBezTo>
                  <a:pt x="2398" y="15871"/>
                  <a:pt x="2602" y="15856"/>
                  <a:pt x="2795" y="15835"/>
                </a:cubicBezTo>
                <a:cubicBezTo>
                  <a:pt x="3881" y="15713"/>
                  <a:pt x="4974" y="15381"/>
                  <a:pt x="6016" y="15064"/>
                </a:cubicBezTo>
                <a:cubicBezTo>
                  <a:pt x="6849" y="14811"/>
                  <a:pt x="7671" y="14526"/>
                  <a:pt x="8508" y="14285"/>
                </a:cubicBezTo>
                <a:cubicBezTo>
                  <a:pt x="8872" y="14176"/>
                  <a:pt x="9247" y="14090"/>
                  <a:pt x="9618" y="14014"/>
                </a:cubicBezTo>
                <a:lnTo>
                  <a:pt x="9618" y="14014"/>
                </a:lnTo>
                <a:cubicBezTo>
                  <a:pt x="9258" y="14368"/>
                  <a:pt x="8944" y="14779"/>
                  <a:pt x="8623" y="15168"/>
                </a:cubicBezTo>
                <a:cubicBezTo>
                  <a:pt x="7812" y="16171"/>
                  <a:pt x="7148" y="17227"/>
                  <a:pt x="6683" y="18428"/>
                </a:cubicBezTo>
                <a:cubicBezTo>
                  <a:pt x="6164" y="19770"/>
                  <a:pt x="5154" y="21937"/>
                  <a:pt x="7281" y="22362"/>
                </a:cubicBezTo>
                <a:cubicBezTo>
                  <a:pt x="7488" y="22404"/>
                  <a:pt x="7698" y="22423"/>
                  <a:pt x="7910" y="22423"/>
                </a:cubicBezTo>
                <a:cubicBezTo>
                  <a:pt x="9200" y="22423"/>
                  <a:pt x="10555" y="21724"/>
                  <a:pt x="11674" y="21237"/>
                </a:cubicBezTo>
                <a:cubicBezTo>
                  <a:pt x="12586" y="20837"/>
                  <a:pt x="13524" y="20484"/>
                  <a:pt x="14469" y="20170"/>
                </a:cubicBezTo>
                <a:cubicBezTo>
                  <a:pt x="14908" y="20026"/>
                  <a:pt x="15327" y="19835"/>
                  <a:pt x="15763" y="19687"/>
                </a:cubicBezTo>
                <a:cubicBezTo>
                  <a:pt x="15951" y="19623"/>
                  <a:pt x="16031" y="19574"/>
                  <a:pt x="16065" y="19574"/>
                </a:cubicBezTo>
                <a:cubicBezTo>
                  <a:pt x="16084" y="19574"/>
                  <a:pt x="16088" y="19591"/>
                  <a:pt x="16088" y="19633"/>
                </a:cubicBezTo>
                <a:cubicBezTo>
                  <a:pt x="16113" y="20693"/>
                  <a:pt x="15175" y="21984"/>
                  <a:pt x="14714" y="22889"/>
                </a:cubicBezTo>
                <a:cubicBezTo>
                  <a:pt x="14112" y="24072"/>
                  <a:pt x="13426" y="25316"/>
                  <a:pt x="13192" y="26636"/>
                </a:cubicBezTo>
                <a:cubicBezTo>
                  <a:pt x="12965" y="27905"/>
                  <a:pt x="13585" y="29066"/>
                  <a:pt x="14945" y="29275"/>
                </a:cubicBezTo>
                <a:cubicBezTo>
                  <a:pt x="15090" y="29298"/>
                  <a:pt x="15236" y="29309"/>
                  <a:pt x="15382" y="29309"/>
                </a:cubicBezTo>
                <a:cubicBezTo>
                  <a:pt x="16115" y="29309"/>
                  <a:pt x="16846" y="29049"/>
                  <a:pt x="17523" y="28799"/>
                </a:cubicBezTo>
                <a:cubicBezTo>
                  <a:pt x="18001" y="28623"/>
                  <a:pt x="19045" y="28105"/>
                  <a:pt x="19803" y="28105"/>
                </a:cubicBezTo>
                <a:cubicBezTo>
                  <a:pt x="20096" y="28105"/>
                  <a:pt x="20347" y="28183"/>
                  <a:pt x="20505" y="28388"/>
                </a:cubicBezTo>
                <a:cubicBezTo>
                  <a:pt x="20999" y="29027"/>
                  <a:pt x="21028" y="30090"/>
                  <a:pt x="21360" y="30830"/>
                </a:cubicBezTo>
                <a:cubicBezTo>
                  <a:pt x="21742" y="31695"/>
                  <a:pt x="22485" y="32377"/>
                  <a:pt x="23322" y="32788"/>
                </a:cubicBezTo>
                <a:cubicBezTo>
                  <a:pt x="23922" y="33082"/>
                  <a:pt x="24524" y="33212"/>
                  <a:pt x="25115" y="33212"/>
                </a:cubicBezTo>
                <a:cubicBezTo>
                  <a:pt x="26513" y="33212"/>
                  <a:pt x="27847" y="32487"/>
                  <a:pt x="28929" y="31511"/>
                </a:cubicBezTo>
                <a:cubicBezTo>
                  <a:pt x="30491" y="30108"/>
                  <a:pt x="31879" y="28233"/>
                  <a:pt x="32683" y="26297"/>
                </a:cubicBezTo>
                <a:cubicBezTo>
                  <a:pt x="33080" y="25352"/>
                  <a:pt x="33325" y="24382"/>
                  <a:pt x="33336" y="23354"/>
                </a:cubicBezTo>
                <a:cubicBezTo>
                  <a:pt x="33347" y="22096"/>
                  <a:pt x="32582" y="21385"/>
                  <a:pt x="31984" y="20383"/>
                </a:cubicBezTo>
                <a:cubicBezTo>
                  <a:pt x="31403" y="19409"/>
                  <a:pt x="30970" y="18590"/>
                  <a:pt x="30000" y="17959"/>
                </a:cubicBezTo>
                <a:cubicBezTo>
                  <a:pt x="29001" y="17314"/>
                  <a:pt x="27779" y="17076"/>
                  <a:pt x="26722" y="16542"/>
                </a:cubicBezTo>
                <a:cubicBezTo>
                  <a:pt x="25676" y="16016"/>
                  <a:pt x="25449" y="14854"/>
                  <a:pt x="25507" y="13780"/>
                </a:cubicBezTo>
                <a:cubicBezTo>
                  <a:pt x="25572" y="12547"/>
                  <a:pt x="26293" y="11530"/>
                  <a:pt x="27144" y="10700"/>
                </a:cubicBezTo>
                <a:cubicBezTo>
                  <a:pt x="28514" y="9366"/>
                  <a:pt x="30534" y="8464"/>
                  <a:pt x="29546" y="6210"/>
                </a:cubicBezTo>
                <a:cubicBezTo>
                  <a:pt x="28666" y="4209"/>
                  <a:pt x="26841" y="2521"/>
                  <a:pt x="24908" y="1548"/>
                </a:cubicBezTo>
                <a:cubicBezTo>
                  <a:pt x="23354" y="765"/>
                  <a:pt x="21616" y="369"/>
                  <a:pt x="19892" y="217"/>
                </a:cubicBezTo>
                <a:cubicBezTo>
                  <a:pt x="19131" y="151"/>
                  <a:pt x="18358" y="0"/>
                  <a:pt x="1761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17"/>
          <p:cNvSpPr/>
          <p:nvPr/>
        </p:nvSpPr>
        <p:spPr>
          <a:xfrm>
            <a:off x="1002163" y="4682750"/>
            <a:ext cx="542251" cy="499946"/>
          </a:xfrm>
          <a:custGeom>
            <a:rect b="b" l="l" r="r" t="t"/>
            <a:pathLst>
              <a:path extrusionOk="0" h="13472" w="14612">
                <a:moveTo>
                  <a:pt x="7444" y="1"/>
                </a:moveTo>
                <a:cubicBezTo>
                  <a:pt x="7223" y="1"/>
                  <a:pt x="7006" y="101"/>
                  <a:pt x="6872" y="301"/>
                </a:cubicBezTo>
                <a:cubicBezTo>
                  <a:pt x="6539" y="634"/>
                  <a:pt x="6305" y="1035"/>
                  <a:pt x="6138" y="1468"/>
                </a:cubicBezTo>
                <a:cubicBezTo>
                  <a:pt x="5638" y="2936"/>
                  <a:pt x="4871" y="4337"/>
                  <a:pt x="4604" y="5905"/>
                </a:cubicBezTo>
                <a:cubicBezTo>
                  <a:pt x="4571" y="6505"/>
                  <a:pt x="4304" y="7039"/>
                  <a:pt x="3904" y="7506"/>
                </a:cubicBezTo>
                <a:cubicBezTo>
                  <a:pt x="3637" y="7172"/>
                  <a:pt x="3437" y="6872"/>
                  <a:pt x="3170" y="6639"/>
                </a:cubicBezTo>
                <a:cubicBezTo>
                  <a:pt x="2636" y="6105"/>
                  <a:pt x="2102" y="5605"/>
                  <a:pt x="1535" y="5138"/>
                </a:cubicBezTo>
                <a:cubicBezTo>
                  <a:pt x="1377" y="5029"/>
                  <a:pt x="1200" y="4978"/>
                  <a:pt x="1028" y="4978"/>
                </a:cubicBezTo>
                <a:cubicBezTo>
                  <a:pt x="621" y="4978"/>
                  <a:pt x="238" y="5259"/>
                  <a:pt x="168" y="5705"/>
                </a:cubicBezTo>
                <a:cubicBezTo>
                  <a:pt x="34" y="6805"/>
                  <a:pt x="1" y="7906"/>
                  <a:pt x="34" y="9040"/>
                </a:cubicBezTo>
                <a:cubicBezTo>
                  <a:pt x="34" y="9841"/>
                  <a:pt x="234" y="10675"/>
                  <a:pt x="601" y="11409"/>
                </a:cubicBezTo>
                <a:cubicBezTo>
                  <a:pt x="717" y="11611"/>
                  <a:pt x="833" y="11789"/>
                  <a:pt x="1079" y="11789"/>
                </a:cubicBezTo>
                <a:cubicBezTo>
                  <a:pt x="1117" y="11789"/>
                  <a:pt x="1157" y="11785"/>
                  <a:pt x="1202" y="11776"/>
                </a:cubicBezTo>
                <a:cubicBezTo>
                  <a:pt x="1535" y="10942"/>
                  <a:pt x="935" y="10208"/>
                  <a:pt x="1035" y="9374"/>
                </a:cubicBezTo>
                <a:cubicBezTo>
                  <a:pt x="1168" y="8540"/>
                  <a:pt x="868" y="7639"/>
                  <a:pt x="1268" y="6872"/>
                </a:cubicBezTo>
                <a:cubicBezTo>
                  <a:pt x="2636" y="7206"/>
                  <a:pt x="3236" y="8373"/>
                  <a:pt x="4037" y="9274"/>
                </a:cubicBezTo>
                <a:cubicBezTo>
                  <a:pt x="5872" y="8073"/>
                  <a:pt x="5004" y="6372"/>
                  <a:pt x="6072" y="4571"/>
                </a:cubicBezTo>
                <a:cubicBezTo>
                  <a:pt x="6472" y="3870"/>
                  <a:pt x="6772" y="3103"/>
                  <a:pt x="7006" y="2302"/>
                </a:cubicBezTo>
                <a:cubicBezTo>
                  <a:pt x="7006" y="2269"/>
                  <a:pt x="7139" y="2236"/>
                  <a:pt x="7173" y="2236"/>
                </a:cubicBezTo>
                <a:cubicBezTo>
                  <a:pt x="7473" y="6906"/>
                  <a:pt x="7173" y="2502"/>
                  <a:pt x="7306" y="8106"/>
                </a:cubicBezTo>
                <a:cubicBezTo>
                  <a:pt x="7332" y="8944"/>
                  <a:pt x="7687" y="9781"/>
                  <a:pt x="8289" y="9781"/>
                </a:cubicBezTo>
                <a:cubicBezTo>
                  <a:pt x="8455" y="9781"/>
                  <a:pt x="8639" y="9718"/>
                  <a:pt x="8840" y="9574"/>
                </a:cubicBezTo>
                <a:cubicBezTo>
                  <a:pt x="9474" y="9140"/>
                  <a:pt x="10108" y="8673"/>
                  <a:pt x="10708" y="8140"/>
                </a:cubicBezTo>
                <a:cubicBezTo>
                  <a:pt x="11142" y="7606"/>
                  <a:pt x="11742" y="7206"/>
                  <a:pt x="12410" y="7006"/>
                </a:cubicBezTo>
                <a:lnTo>
                  <a:pt x="12410" y="7006"/>
                </a:lnTo>
                <a:cubicBezTo>
                  <a:pt x="12676" y="8073"/>
                  <a:pt x="11542" y="9174"/>
                  <a:pt x="11142" y="10308"/>
                </a:cubicBezTo>
                <a:cubicBezTo>
                  <a:pt x="10442" y="12276"/>
                  <a:pt x="10275" y="11709"/>
                  <a:pt x="10241" y="12943"/>
                </a:cubicBezTo>
                <a:cubicBezTo>
                  <a:pt x="10241" y="13249"/>
                  <a:pt x="10506" y="13471"/>
                  <a:pt x="10768" y="13471"/>
                </a:cubicBezTo>
                <a:cubicBezTo>
                  <a:pt x="10877" y="13471"/>
                  <a:pt x="10987" y="13432"/>
                  <a:pt x="11075" y="13343"/>
                </a:cubicBezTo>
                <a:cubicBezTo>
                  <a:pt x="11342" y="13077"/>
                  <a:pt x="11709" y="12776"/>
                  <a:pt x="11742" y="12476"/>
                </a:cubicBezTo>
                <a:cubicBezTo>
                  <a:pt x="11976" y="10908"/>
                  <a:pt x="12710" y="10675"/>
                  <a:pt x="12777" y="10441"/>
                </a:cubicBezTo>
                <a:cubicBezTo>
                  <a:pt x="13344" y="8840"/>
                  <a:pt x="14611" y="6872"/>
                  <a:pt x="13544" y="5438"/>
                </a:cubicBezTo>
                <a:cubicBezTo>
                  <a:pt x="13344" y="5371"/>
                  <a:pt x="13143" y="5371"/>
                  <a:pt x="12943" y="5371"/>
                </a:cubicBezTo>
                <a:cubicBezTo>
                  <a:pt x="12510" y="5471"/>
                  <a:pt x="12143" y="5605"/>
                  <a:pt x="11776" y="5805"/>
                </a:cubicBezTo>
                <a:cubicBezTo>
                  <a:pt x="10909" y="6372"/>
                  <a:pt x="9975" y="6839"/>
                  <a:pt x="9341" y="7706"/>
                </a:cubicBezTo>
                <a:cubicBezTo>
                  <a:pt x="9266" y="7856"/>
                  <a:pt x="9097" y="7931"/>
                  <a:pt x="8933" y="7931"/>
                </a:cubicBezTo>
                <a:cubicBezTo>
                  <a:pt x="8878" y="7931"/>
                  <a:pt x="8824" y="7923"/>
                  <a:pt x="8774" y="7906"/>
                </a:cubicBezTo>
                <a:cubicBezTo>
                  <a:pt x="8407" y="7406"/>
                  <a:pt x="8874" y="6305"/>
                  <a:pt x="8774" y="5871"/>
                </a:cubicBezTo>
                <a:cubicBezTo>
                  <a:pt x="8407" y="4304"/>
                  <a:pt x="9074" y="1702"/>
                  <a:pt x="8040" y="301"/>
                </a:cubicBezTo>
                <a:cubicBezTo>
                  <a:pt x="7890" y="101"/>
                  <a:pt x="7665" y="1"/>
                  <a:pt x="744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6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3" name="Google Shape;223;p18"/>
          <p:cNvGrpSpPr/>
          <p:nvPr/>
        </p:nvGrpSpPr>
        <p:grpSpPr>
          <a:xfrm>
            <a:off x="2" y="177196"/>
            <a:ext cx="1023421" cy="365736"/>
            <a:chOff x="2100275" y="-952740"/>
            <a:chExt cx="833676" cy="297928"/>
          </a:xfrm>
        </p:grpSpPr>
        <p:sp>
          <p:nvSpPr>
            <p:cNvPr id="224" name="Google Shape;224;p18"/>
            <p:cNvSpPr/>
            <p:nvPr/>
          </p:nvSpPr>
          <p:spPr>
            <a:xfrm>
              <a:off x="2100275" y="-952740"/>
              <a:ext cx="808605" cy="177844"/>
            </a:xfrm>
            <a:custGeom>
              <a:rect b="b" l="l" r="r" t="t"/>
              <a:pathLst>
                <a:path extrusionOk="0" h="4015" w="18255">
                  <a:moveTo>
                    <a:pt x="18222" y="1605"/>
                  </a:moveTo>
                  <a:cubicBezTo>
                    <a:pt x="18190" y="1309"/>
                    <a:pt x="17908" y="1212"/>
                    <a:pt x="17710" y="1342"/>
                  </a:cubicBezTo>
                  <a:cubicBezTo>
                    <a:pt x="17598" y="1363"/>
                    <a:pt x="17497" y="1432"/>
                    <a:pt x="17436" y="1533"/>
                  </a:cubicBezTo>
                  <a:cubicBezTo>
                    <a:pt x="17184" y="1955"/>
                    <a:pt x="17057" y="2420"/>
                    <a:pt x="16892" y="2874"/>
                  </a:cubicBezTo>
                  <a:cubicBezTo>
                    <a:pt x="16408" y="2197"/>
                    <a:pt x="16174" y="956"/>
                    <a:pt x="15323" y="956"/>
                  </a:cubicBezTo>
                  <a:cubicBezTo>
                    <a:pt x="14400" y="956"/>
                    <a:pt x="14302" y="2218"/>
                    <a:pt x="13992" y="2957"/>
                  </a:cubicBezTo>
                  <a:cubicBezTo>
                    <a:pt x="13610" y="2590"/>
                    <a:pt x="13368" y="2153"/>
                    <a:pt x="13127" y="1659"/>
                  </a:cubicBezTo>
                  <a:cubicBezTo>
                    <a:pt x="12954" y="1306"/>
                    <a:pt x="12694" y="1014"/>
                    <a:pt x="12272" y="1075"/>
                  </a:cubicBezTo>
                  <a:cubicBezTo>
                    <a:pt x="11518" y="1187"/>
                    <a:pt x="11313" y="2063"/>
                    <a:pt x="11107" y="2763"/>
                  </a:cubicBezTo>
                  <a:cubicBezTo>
                    <a:pt x="10631" y="2139"/>
                    <a:pt x="10494" y="1079"/>
                    <a:pt x="9607" y="967"/>
                  </a:cubicBezTo>
                  <a:cubicBezTo>
                    <a:pt x="9145" y="909"/>
                    <a:pt x="8799" y="1169"/>
                    <a:pt x="8540" y="1522"/>
                  </a:cubicBezTo>
                  <a:cubicBezTo>
                    <a:pt x="8345" y="1793"/>
                    <a:pt x="8233" y="2139"/>
                    <a:pt x="8074" y="2431"/>
                  </a:cubicBezTo>
                  <a:cubicBezTo>
                    <a:pt x="8020" y="2528"/>
                    <a:pt x="7660" y="1843"/>
                    <a:pt x="7616" y="1767"/>
                  </a:cubicBezTo>
                  <a:cubicBezTo>
                    <a:pt x="7169" y="960"/>
                    <a:pt x="6387" y="0"/>
                    <a:pt x="5626" y="1006"/>
                  </a:cubicBezTo>
                  <a:cubicBezTo>
                    <a:pt x="5316" y="1410"/>
                    <a:pt x="4760" y="2813"/>
                    <a:pt x="4274" y="1933"/>
                  </a:cubicBezTo>
                  <a:cubicBezTo>
                    <a:pt x="4003" y="1443"/>
                    <a:pt x="3848" y="913"/>
                    <a:pt x="3473" y="484"/>
                  </a:cubicBezTo>
                  <a:cubicBezTo>
                    <a:pt x="3322" y="307"/>
                    <a:pt x="2993" y="354"/>
                    <a:pt x="2889" y="559"/>
                  </a:cubicBezTo>
                  <a:cubicBezTo>
                    <a:pt x="2535" y="1248"/>
                    <a:pt x="2132" y="1930"/>
                    <a:pt x="1594" y="2492"/>
                  </a:cubicBezTo>
                  <a:cubicBezTo>
                    <a:pt x="1068" y="1973"/>
                    <a:pt x="1017" y="999"/>
                    <a:pt x="401" y="502"/>
                  </a:cubicBezTo>
                  <a:cubicBezTo>
                    <a:pt x="235" y="354"/>
                    <a:pt x="0" y="585"/>
                    <a:pt x="148" y="750"/>
                  </a:cubicBezTo>
                  <a:cubicBezTo>
                    <a:pt x="786" y="1504"/>
                    <a:pt x="548" y="2636"/>
                    <a:pt x="1446" y="3250"/>
                  </a:cubicBezTo>
                  <a:cubicBezTo>
                    <a:pt x="1580" y="3340"/>
                    <a:pt x="1749" y="3289"/>
                    <a:pt x="1865" y="3195"/>
                  </a:cubicBezTo>
                  <a:cubicBezTo>
                    <a:pt x="2431" y="2723"/>
                    <a:pt x="2856" y="2128"/>
                    <a:pt x="3224" y="1497"/>
                  </a:cubicBezTo>
                  <a:cubicBezTo>
                    <a:pt x="3560" y="2225"/>
                    <a:pt x="3942" y="3322"/>
                    <a:pt x="4732" y="3073"/>
                  </a:cubicBezTo>
                  <a:cubicBezTo>
                    <a:pt x="5258" y="2911"/>
                    <a:pt x="5608" y="2442"/>
                    <a:pt x="5904" y="2002"/>
                  </a:cubicBezTo>
                  <a:cubicBezTo>
                    <a:pt x="5943" y="1940"/>
                    <a:pt x="6289" y="1270"/>
                    <a:pt x="6390" y="1353"/>
                  </a:cubicBezTo>
                  <a:cubicBezTo>
                    <a:pt x="6657" y="1573"/>
                    <a:pt x="6877" y="2005"/>
                    <a:pt x="7047" y="2312"/>
                  </a:cubicBezTo>
                  <a:cubicBezTo>
                    <a:pt x="7227" y="2644"/>
                    <a:pt x="7516" y="3343"/>
                    <a:pt x="7995" y="3336"/>
                  </a:cubicBezTo>
                  <a:cubicBezTo>
                    <a:pt x="8511" y="3325"/>
                    <a:pt x="8727" y="2867"/>
                    <a:pt x="8926" y="2456"/>
                  </a:cubicBezTo>
                  <a:cubicBezTo>
                    <a:pt x="9041" y="2218"/>
                    <a:pt x="9286" y="1508"/>
                    <a:pt x="9647" y="1825"/>
                  </a:cubicBezTo>
                  <a:cubicBezTo>
                    <a:pt x="9852" y="2005"/>
                    <a:pt x="9979" y="2312"/>
                    <a:pt x="10105" y="2546"/>
                  </a:cubicBezTo>
                  <a:cubicBezTo>
                    <a:pt x="10357" y="3012"/>
                    <a:pt x="10606" y="3513"/>
                    <a:pt x="11089" y="3776"/>
                  </a:cubicBezTo>
                  <a:cubicBezTo>
                    <a:pt x="11259" y="3870"/>
                    <a:pt x="11540" y="3837"/>
                    <a:pt x="11627" y="3635"/>
                  </a:cubicBezTo>
                  <a:cubicBezTo>
                    <a:pt x="11713" y="3437"/>
                    <a:pt x="12348" y="1886"/>
                    <a:pt x="12351" y="1890"/>
                  </a:cubicBezTo>
                  <a:cubicBezTo>
                    <a:pt x="12564" y="2193"/>
                    <a:pt x="12640" y="2572"/>
                    <a:pt x="12871" y="2867"/>
                  </a:cubicBezTo>
                  <a:cubicBezTo>
                    <a:pt x="13184" y="3271"/>
                    <a:pt x="13480" y="3607"/>
                    <a:pt x="13898" y="3906"/>
                  </a:cubicBezTo>
                  <a:cubicBezTo>
                    <a:pt x="14032" y="4000"/>
                    <a:pt x="14281" y="3971"/>
                    <a:pt x="14385" y="3841"/>
                  </a:cubicBezTo>
                  <a:cubicBezTo>
                    <a:pt x="14548" y="3635"/>
                    <a:pt x="15377" y="1872"/>
                    <a:pt x="15308" y="1807"/>
                  </a:cubicBezTo>
                  <a:cubicBezTo>
                    <a:pt x="15939" y="2406"/>
                    <a:pt x="16019" y="3459"/>
                    <a:pt x="16830" y="3909"/>
                  </a:cubicBezTo>
                  <a:cubicBezTo>
                    <a:pt x="17018" y="4014"/>
                    <a:pt x="17285" y="3964"/>
                    <a:pt x="17389" y="3765"/>
                  </a:cubicBezTo>
                  <a:cubicBezTo>
                    <a:pt x="17515" y="3516"/>
                    <a:pt x="17862" y="2099"/>
                    <a:pt x="17973" y="2052"/>
                  </a:cubicBezTo>
                  <a:cubicBezTo>
                    <a:pt x="18110" y="1995"/>
                    <a:pt x="18255" y="1876"/>
                    <a:pt x="18237" y="1706"/>
                  </a:cubicBezTo>
                  <a:cubicBezTo>
                    <a:pt x="18229" y="1677"/>
                    <a:pt x="18226" y="1641"/>
                    <a:pt x="18222" y="160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18"/>
            <p:cNvSpPr/>
            <p:nvPr/>
          </p:nvSpPr>
          <p:spPr>
            <a:xfrm>
              <a:off x="2102977" y="-795405"/>
              <a:ext cx="830974" cy="140592"/>
            </a:xfrm>
            <a:custGeom>
              <a:rect b="b" l="l" r="r" t="t"/>
              <a:pathLst>
                <a:path extrusionOk="0" h="3174" w="18760">
                  <a:moveTo>
                    <a:pt x="18017" y="682"/>
                  </a:moveTo>
                  <a:cubicBezTo>
                    <a:pt x="17353" y="1003"/>
                    <a:pt x="17332" y="1728"/>
                    <a:pt x="16838" y="2200"/>
                  </a:cubicBezTo>
                  <a:cubicBezTo>
                    <a:pt x="16474" y="2550"/>
                    <a:pt x="15482" y="1039"/>
                    <a:pt x="15190" y="812"/>
                  </a:cubicBezTo>
                  <a:cubicBezTo>
                    <a:pt x="15063" y="714"/>
                    <a:pt x="14876" y="772"/>
                    <a:pt x="14771" y="866"/>
                  </a:cubicBezTo>
                  <a:cubicBezTo>
                    <a:pt x="14313" y="1281"/>
                    <a:pt x="14054" y="2168"/>
                    <a:pt x="13459" y="2377"/>
                  </a:cubicBezTo>
                  <a:cubicBezTo>
                    <a:pt x="13030" y="2532"/>
                    <a:pt x="12546" y="1227"/>
                    <a:pt x="12359" y="949"/>
                  </a:cubicBezTo>
                  <a:cubicBezTo>
                    <a:pt x="12236" y="769"/>
                    <a:pt x="11905" y="707"/>
                    <a:pt x="11800" y="949"/>
                  </a:cubicBezTo>
                  <a:cubicBezTo>
                    <a:pt x="11436" y="1793"/>
                    <a:pt x="10458" y="2943"/>
                    <a:pt x="9661" y="1847"/>
                  </a:cubicBezTo>
                  <a:cubicBezTo>
                    <a:pt x="9546" y="1685"/>
                    <a:pt x="9377" y="1302"/>
                    <a:pt x="9160" y="1126"/>
                  </a:cubicBezTo>
                  <a:cubicBezTo>
                    <a:pt x="9178" y="1068"/>
                    <a:pt x="9193" y="1007"/>
                    <a:pt x="9204" y="949"/>
                  </a:cubicBezTo>
                  <a:cubicBezTo>
                    <a:pt x="9250" y="588"/>
                    <a:pt x="8850" y="415"/>
                    <a:pt x="8627" y="707"/>
                  </a:cubicBezTo>
                  <a:cubicBezTo>
                    <a:pt x="8352" y="1068"/>
                    <a:pt x="8158" y="1461"/>
                    <a:pt x="7822" y="1789"/>
                  </a:cubicBezTo>
                  <a:cubicBezTo>
                    <a:pt x="7307" y="2294"/>
                    <a:pt x="6593" y="855"/>
                    <a:pt x="6380" y="570"/>
                  </a:cubicBezTo>
                  <a:cubicBezTo>
                    <a:pt x="6275" y="430"/>
                    <a:pt x="6081" y="336"/>
                    <a:pt x="5911" y="448"/>
                  </a:cubicBezTo>
                  <a:cubicBezTo>
                    <a:pt x="5587" y="668"/>
                    <a:pt x="4844" y="1908"/>
                    <a:pt x="4483" y="1749"/>
                  </a:cubicBezTo>
                  <a:cubicBezTo>
                    <a:pt x="3993" y="1529"/>
                    <a:pt x="3791" y="635"/>
                    <a:pt x="3383" y="264"/>
                  </a:cubicBezTo>
                  <a:cubicBezTo>
                    <a:pt x="3253" y="137"/>
                    <a:pt x="3044" y="137"/>
                    <a:pt x="2914" y="264"/>
                  </a:cubicBezTo>
                  <a:cubicBezTo>
                    <a:pt x="2373" y="754"/>
                    <a:pt x="2027" y="1400"/>
                    <a:pt x="1533" y="1930"/>
                  </a:cubicBezTo>
                  <a:cubicBezTo>
                    <a:pt x="1010" y="1468"/>
                    <a:pt x="711" y="758"/>
                    <a:pt x="361" y="170"/>
                  </a:cubicBezTo>
                  <a:cubicBezTo>
                    <a:pt x="260" y="0"/>
                    <a:pt x="1" y="112"/>
                    <a:pt x="47" y="300"/>
                  </a:cubicBezTo>
                  <a:cubicBezTo>
                    <a:pt x="260" y="1176"/>
                    <a:pt x="668" y="2052"/>
                    <a:pt x="1407" y="2597"/>
                  </a:cubicBezTo>
                  <a:cubicBezTo>
                    <a:pt x="1519" y="2680"/>
                    <a:pt x="1677" y="2633"/>
                    <a:pt x="1775" y="2550"/>
                  </a:cubicBezTo>
                  <a:cubicBezTo>
                    <a:pt x="2298" y="2096"/>
                    <a:pt x="2655" y="1497"/>
                    <a:pt x="3127" y="996"/>
                  </a:cubicBezTo>
                  <a:cubicBezTo>
                    <a:pt x="3470" y="1511"/>
                    <a:pt x="3751" y="2344"/>
                    <a:pt x="4357" y="2427"/>
                  </a:cubicBezTo>
                  <a:cubicBezTo>
                    <a:pt x="5233" y="2546"/>
                    <a:pt x="5496" y="1760"/>
                    <a:pt x="6012" y="1248"/>
                  </a:cubicBezTo>
                  <a:cubicBezTo>
                    <a:pt x="6409" y="1872"/>
                    <a:pt x="6827" y="2626"/>
                    <a:pt x="7620" y="2622"/>
                  </a:cubicBezTo>
                  <a:cubicBezTo>
                    <a:pt x="8060" y="2622"/>
                    <a:pt x="8554" y="2179"/>
                    <a:pt x="8875" y="1703"/>
                  </a:cubicBezTo>
                  <a:cubicBezTo>
                    <a:pt x="9117" y="2334"/>
                    <a:pt x="9766" y="2957"/>
                    <a:pt x="10318" y="3058"/>
                  </a:cubicBezTo>
                  <a:cubicBezTo>
                    <a:pt x="10952" y="3170"/>
                    <a:pt x="11659" y="2417"/>
                    <a:pt x="12078" y="1778"/>
                  </a:cubicBezTo>
                  <a:cubicBezTo>
                    <a:pt x="12359" y="2341"/>
                    <a:pt x="12651" y="2965"/>
                    <a:pt x="13293" y="3055"/>
                  </a:cubicBezTo>
                  <a:cubicBezTo>
                    <a:pt x="14137" y="3174"/>
                    <a:pt x="14555" y="2211"/>
                    <a:pt x="15024" y="1616"/>
                  </a:cubicBezTo>
                  <a:cubicBezTo>
                    <a:pt x="15464" y="2139"/>
                    <a:pt x="15832" y="2954"/>
                    <a:pt x="16513" y="3037"/>
                  </a:cubicBezTo>
                  <a:cubicBezTo>
                    <a:pt x="17617" y="3174"/>
                    <a:pt x="17671" y="1749"/>
                    <a:pt x="18374" y="1295"/>
                  </a:cubicBezTo>
                  <a:cubicBezTo>
                    <a:pt x="18760" y="1043"/>
                    <a:pt x="18428" y="487"/>
                    <a:pt x="18017" y="68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6" name="Google Shape;226;p18"/>
          <p:cNvSpPr/>
          <p:nvPr/>
        </p:nvSpPr>
        <p:spPr>
          <a:xfrm rot="-3082499">
            <a:off x="-154213" y="4292685"/>
            <a:ext cx="1737143" cy="1730111"/>
          </a:xfrm>
          <a:custGeom>
            <a:rect b="b" l="l" r="r" t="t"/>
            <a:pathLst>
              <a:path extrusionOk="0" h="33212" w="33347">
                <a:moveTo>
                  <a:pt x="17612" y="0"/>
                </a:moveTo>
                <a:cubicBezTo>
                  <a:pt x="16891" y="0"/>
                  <a:pt x="16196" y="141"/>
                  <a:pt x="15561" y="635"/>
                </a:cubicBezTo>
                <a:cubicBezTo>
                  <a:pt x="14764" y="1259"/>
                  <a:pt x="14202" y="1836"/>
                  <a:pt x="13228" y="2204"/>
                </a:cubicBezTo>
                <a:cubicBezTo>
                  <a:pt x="12352" y="2539"/>
                  <a:pt x="11389" y="2810"/>
                  <a:pt x="10624" y="3369"/>
                </a:cubicBezTo>
                <a:cubicBezTo>
                  <a:pt x="9943" y="3866"/>
                  <a:pt x="9348" y="4552"/>
                  <a:pt x="9182" y="5291"/>
                </a:cubicBezTo>
                <a:cubicBezTo>
                  <a:pt x="8800" y="5547"/>
                  <a:pt x="8417" y="5807"/>
                  <a:pt x="8042" y="6070"/>
                </a:cubicBezTo>
                <a:cubicBezTo>
                  <a:pt x="5522" y="7822"/>
                  <a:pt x="3210" y="9791"/>
                  <a:pt x="1349" y="12247"/>
                </a:cubicBezTo>
                <a:cubicBezTo>
                  <a:pt x="801" y="12965"/>
                  <a:pt x="1" y="14140"/>
                  <a:pt x="509" y="15082"/>
                </a:cubicBezTo>
                <a:cubicBezTo>
                  <a:pt x="852" y="15711"/>
                  <a:pt x="1526" y="15871"/>
                  <a:pt x="2194" y="15871"/>
                </a:cubicBezTo>
                <a:cubicBezTo>
                  <a:pt x="2398" y="15871"/>
                  <a:pt x="2602" y="15856"/>
                  <a:pt x="2795" y="15835"/>
                </a:cubicBezTo>
                <a:cubicBezTo>
                  <a:pt x="3881" y="15713"/>
                  <a:pt x="4974" y="15381"/>
                  <a:pt x="6016" y="15064"/>
                </a:cubicBezTo>
                <a:cubicBezTo>
                  <a:pt x="6849" y="14811"/>
                  <a:pt x="7671" y="14526"/>
                  <a:pt x="8508" y="14285"/>
                </a:cubicBezTo>
                <a:cubicBezTo>
                  <a:pt x="8872" y="14176"/>
                  <a:pt x="9247" y="14090"/>
                  <a:pt x="9618" y="14014"/>
                </a:cubicBezTo>
                <a:lnTo>
                  <a:pt x="9618" y="14014"/>
                </a:lnTo>
                <a:cubicBezTo>
                  <a:pt x="9258" y="14368"/>
                  <a:pt x="8944" y="14779"/>
                  <a:pt x="8623" y="15168"/>
                </a:cubicBezTo>
                <a:cubicBezTo>
                  <a:pt x="7812" y="16171"/>
                  <a:pt x="7148" y="17227"/>
                  <a:pt x="6683" y="18428"/>
                </a:cubicBezTo>
                <a:cubicBezTo>
                  <a:pt x="6164" y="19770"/>
                  <a:pt x="5154" y="21937"/>
                  <a:pt x="7281" y="22362"/>
                </a:cubicBezTo>
                <a:cubicBezTo>
                  <a:pt x="7488" y="22404"/>
                  <a:pt x="7698" y="22423"/>
                  <a:pt x="7910" y="22423"/>
                </a:cubicBezTo>
                <a:cubicBezTo>
                  <a:pt x="9200" y="22423"/>
                  <a:pt x="10555" y="21724"/>
                  <a:pt x="11674" y="21237"/>
                </a:cubicBezTo>
                <a:cubicBezTo>
                  <a:pt x="12586" y="20837"/>
                  <a:pt x="13524" y="20484"/>
                  <a:pt x="14469" y="20170"/>
                </a:cubicBezTo>
                <a:cubicBezTo>
                  <a:pt x="14908" y="20026"/>
                  <a:pt x="15327" y="19835"/>
                  <a:pt x="15763" y="19687"/>
                </a:cubicBezTo>
                <a:cubicBezTo>
                  <a:pt x="15951" y="19623"/>
                  <a:pt x="16031" y="19574"/>
                  <a:pt x="16065" y="19574"/>
                </a:cubicBezTo>
                <a:cubicBezTo>
                  <a:pt x="16084" y="19574"/>
                  <a:pt x="16088" y="19591"/>
                  <a:pt x="16088" y="19633"/>
                </a:cubicBezTo>
                <a:cubicBezTo>
                  <a:pt x="16113" y="20693"/>
                  <a:pt x="15175" y="21984"/>
                  <a:pt x="14714" y="22889"/>
                </a:cubicBezTo>
                <a:cubicBezTo>
                  <a:pt x="14112" y="24072"/>
                  <a:pt x="13426" y="25316"/>
                  <a:pt x="13192" y="26636"/>
                </a:cubicBezTo>
                <a:cubicBezTo>
                  <a:pt x="12965" y="27905"/>
                  <a:pt x="13585" y="29066"/>
                  <a:pt x="14945" y="29275"/>
                </a:cubicBezTo>
                <a:cubicBezTo>
                  <a:pt x="15090" y="29298"/>
                  <a:pt x="15236" y="29309"/>
                  <a:pt x="15382" y="29309"/>
                </a:cubicBezTo>
                <a:cubicBezTo>
                  <a:pt x="16115" y="29309"/>
                  <a:pt x="16846" y="29049"/>
                  <a:pt x="17523" y="28799"/>
                </a:cubicBezTo>
                <a:cubicBezTo>
                  <a:pt x="18001" y="28623"/>
                  <a:pt x="19045" y="28105"/>
                  <a:pt x="19803" y="28105"/>
                </a:cubicBezTo>
                <a:cubicBezTo>
                  <a:pt x="20096" y="28105"/>
                  <a:pt x="20347" y="28183"/>
                  <a:pt x="20505" y="28388"/>
                </a:cubicBezTo>
                <a:cubicBezTo>
                  <a:pt x="20999" y="29027"/>
                  <a:pt x="21028" y="30090"/>
                  <a:pt x="21360" y="30830"/>
                </a:cubicBezTo>
                <a:cubicBezTo>
                  <a:pt x="21742" y="31695"/>
                  <a:pt x="22485" y="32377"/>
                  <a:pt x="23322" y="32788"/>
                </a:cubicBezTo>
                <a:cubicBezTo>
                  <a:pt x="23922" y="33082"/>
                  <a:pt x="24524" y="33212"/>
                  <a:pt x="25115" y="33212"/>
                </a:cubicBezTo>
                <a:cubicBezTo>
                  <a:pt x="26513" y="33212"/>
                  <a:pt x="27847" y="32487"/>
                  <a:pt x="28929" y="31511"/>
                </a:cubicBezTo>
                <a:cubicBezTo>
                  <a:pt x="30491" y="30108"/>
                  <a:pt x="31879" y="28233"/>
                  <a:pt x="32683" y="26297"/>
                </a:cubicBezTo>
                <a:cubicBezTo>
                  <a:pt x="33080" y="25352"/>
                  <a:pt x="33325" y="24382"/>
                  <a:pt x="33336" y="23354"/>
                </a:cubicBezTo>
                <a:cubicBezTo>
                  <a:pt x="33347" y="22096"/>
                  <a:pt x="32582" y="21385"/>
                  <a:pt x="31984" y="20383"/>
                </a:cubicBezTo>
                <a:cubicBezTo>
                  <a:pt x="31403" y="19409"/>
                  <a:pt x="30970" y="18590"/>
                  <a:pt x="30000" y="17959"/>
                </a:cubicBezTo>
                <a:cubicBezTo>
                  <a:pt x="29001" y="17314"/>
                  <a:pt x="27779" y="17076"/>
                  <a:pt x="26722" y="16542"/>
                </a:cubicBezTo>
                <a:cubicBezTo>
                  <a:pt x="25676" y="16016"/>
                  <a:pt x="25449" y="14854"/>
                  <a:pt x="25507" y="13780"/>
                </a:cubicBezTo>
                <a:cubicBezTo>
                  <a:pt x="25572" y="12547"/>
                  <a:pt x="26293" y="11530"/>
                  <a:pt x="27144" y="10700"/>
                </a:cubicBezTo>
                <a:cubicBezTo>
                  <a:pt x="28514" y="9366"/>
                  <a:pt x="30534" y="8464"/>
                  <a:pt x="29546" y="6210"/>
                </a:cubicBezTo>
                <a:cubicBezTo>
                  <a:pt x="28666" y="4209"/>
                  <a:pt x="26841" y="2521"/>
                  <a:pt x="24908" y="1548"/>
                </a:cubicBezTo>
                <a:cubicBezTo>
                  <a:pt x="23354" y="765"/>
                  <a:pt x="21616" y="369"/>
                  <a:pt x="19892" y="217"/>
                </a:cubicBezTo>
                <a:cubicBezTo>
                  <a:pt x="19131" y="151"/>
                  <a:pt x="18358" y="0"/>
                  <a:pt x="1761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8"/>
          <p:cNvSpPr/>
          <p:nvPr/>
        </p:nvSpPr>
        <p:spPr>
          <a:xfrm rot="1100546">
            <a:off x="8347989" y="4434751"/>
            <a:ext cx="542222" cy="797631"/>
          </a:xfrm>
          <a:custGeom>
            <a:rect b="b" l="l" r="r" t="t"/>
            <a:pathLst>
              <a:path extrusionOk="0" h="54302" w="36914">
                <a:moveTo>
                  <a:pt x="21728" y="0"/>
                </a:moveTo>
                <a:cubicBezTo>
                  <a:pt x="21395" y="0"/>
                  <a:pt x="21052" y="101"/>
                  <a:pt x="20727" y="331"/>
                </a:cubicBezTo>
                <a:cubicBezTo>
                  <a:pt x="20492" y="505"/>
                  <a:pt x="20266" y="687"/>
                  <a:pt x="20040" y="879"/>
                </a:cubicBezTo>
                <a:cubicBezTo>
                  <a:pt x="19901" y="991"/>
                  <a:pt x="19863" y="1028"/>
                  <a:pt x="19868" y="1028"/>
                </a:cubicBezTo>
                <a:cubicBezTo>
                  <a:pt x="19869" y="1028"/>
                  <a:pt x="19875" y="1024"/>
                  <a:pt x="19883" y="1018"/>
                </a:cubicBezTo>
                <a:lnTo>
                  <a:pt x="19883" y="1018"/>
                </a:lnTo>
                <a:cubicBezTo>
                  <a:pt x="19335" y="1435"/>
                  <a:pt x="18892" y="1922"/>
                  <a:pt x="18413" y="2418"/>
                </a:cubicBezTo>
                <a:cubicBezTo>
                  <a:pt x="17918" y="2940"/>
                  <a:pt x="17579" y="3549"/>
                  <a:pt x="17170" y="4123"/>
                </a:cubicBezTo>
                <a:cubicBezTo>
                  <a:pt x="17321" y="3931"/>
                  <a:pt x="17397" y="3834"/>
                  <a:pt x="17398" y="3834"/>
                </a:cubicBezTo>
                <a:lnTo>
                  <a:pt x="17398" y="3834"/>
                </a:lnTo>
                <a:cubicBezTo>
                  <a:pt x="17399" y="3834"/>
                  <a:pt x="17262" y="4011"/>
                  <a:pt x="16987" y="4366"/>
                </a:cubicBezTo>
                <a:cubicBezTo>
                  <a:pt x="16874" y="4610"/>
                  <a:pt x="16778" y="4853"/>
                  <a:pt x="16674" y="5097"/>
                </a:cubicBezTo>
                <a:cubicBezTo>
                  <a:pt x="16439" y="5975"/>
                  <a:pt x="16683" y="6924"/>
                  <a:pt x="17318" y="7576"/>
                </a:cubicBezTo>
                <a:cubicBezTo>
                  <a:pt x="17805" y="8063"/>
                  <a:pt x="18451" y="8295"/>
                  <a:pt x="19102" y="8295"/>
                </a:cubicBezTo>
                <a:cubicBezTo>
                  <a:pt x="19812" y="8295"/>
                  <a:pt x="20527" y="8019"/>
                  <a:pt x="21049" y="7498"/>
                </a:cubicBezTo>
                <a:cubicBezTo>
                  <a:pt x="21527" y="7019"/>
                  <a:pt x="21927" y="6463"/>
                  <a:pt x="22345" y="5923"/>
                </a:cubicBezTo>
                <a:cubicBezTo>
                  <a:pt x="22736" y="5401"/>
                  <a:pt x="22928" y="4549"/>
                  <a:pt x="23180" y="3932"/>
                </a:cubicBezTo>
                <a:lnTo>
                  <a:pt x="23180" y="3932"/>
                </a:lnTo>
                <a:cubicBezTo>
                  <a:pt x="23106" y="4111"/>
                  <a:pt x="23077" y="4179"/>
                  <a:pt x="23077" y="4179"/>
                </a:cubicBezTo>
                <a:cubicBezTo>
                  <a:pt x="23075" y="4179"/>
                  <a:pt x="23302" y="3613"/>
                  <a:pt x="23328" y="3497"/>
                </a:cubicBezTo>
                <a:cubicBezTo>
                  <a:pt x="23388" y="3366"/>
                  <a:pt x="23449" y="3244"/>
                  <a:pt x="23528" y="3131"/>
                </a:cubicBezTo>
                <a:cubicBezTo>
                  <a:pt x="24378" y="1782"/>
                  <a:pt x="23132" y="0"/>
                  <a:pt x="21728" y="0"/>
                </a:cubicBezTo>
                <a:close/>
                <a:moveTo>
                  <a:pt x="34712" y="11770"/>
                </a:moveTo>
                <a:cubicBezTo>
                  <a:pt x="33979" y="11770"/>
                  <a:pt x="33231" y="12173"/>
                  <a:pt x="33078" y="12951"/>
                </a:cubicBezTo>
                <a:cubicBezTo>
                  <a:pt x="32912" y="13821"/>
                  <a:pt x="32216" y="14690"/>
                  <a:pt x="31851" y="15499"/>
                </a:cubicBezTo>
                <a:cubicBezTo>
                  <a:pt x="31373" y="16526"/>
                  <a:pt x="30947" y="17569"/>
                  <a:pt x="30581" y="18639"/>
                </a:cubicBezTo>
                <a:cubicBezTo>
                  <a:pt x="30112" y="20057"/>
                  <a:pt x="31112" y="21622"/>
                  <a:pt x="32486" y="21996"/>
                </a:cubicBezTo>
                <a:cubicBezTo>
                  <a:pt x="32735" y="22065"/>
                  <a:pt x="32979" y="22097"/>
                  <a:pt x="33215" y="22097"/>
                </a:cubicBezTo>
                <a:cubicBezTo>
                  <a:pt x="34419" y="22097"/>
                  <a:pt x="35414" y="21255"/>
                  <a:pt x="35843" y="20092"/>
                </a:cubicBezTo>
                <a:cubicBezTo>
                  <a:pt x="36296" y="18909"/>
                  <a:pt x="36609" y="17674"/>
                  <a:pt x="36774" y="16413"/>
                </a:cubicBezTo>
                <a:cubicBezTo>
                  <a:pt x="36913" y="15186"/>
                  <a:pt x="36426" y="14116"/>
                  <a:pt x="36252" y="12951"/>
                </a:cubicBezTo>
                <a:cubicBezTo>
                  <a:pt x="36132" y="12155"/>
                  <a:pt x="35429" y="11770"/>
                  <a:pt x="34712" y="11770"/>
                </a:cubicBezTo>
                <a:close/>
                <a:moveTo>
                  <a:pt x="6483" y="20215"/>
                </a:moveTo>
                <a:cubicBezTo>
                  <a:pt x="5782" y="20215"/>
                  <a:pt x="5131" y="20623"/>
                  <a:pt x="4671" y="21231"/>
                </a:cubicBezTo>
                <a:lnTo>
                  <a:pt x="4628" y="21283"/>
                </a:lnTo>
                <a:cubicBezTo>
                  <a:pt x="4611" y="21309"/>
                  <a:pt x="4576" y="21353"/>
                  <a:pt x="4524" y="21422"/>
                </a:cubicBezTo>
                <a:cubicBezTo>
                  <a:pt x="4324" y="21666"/>
                  <a:pt x="4123" y="21909"/>
                  <a:pt x="3923" y="22153"/>
                </a:cubicBezTo>
                <a:cubicBezTo>
                  <a:pt x="3541" y="22623"/>
                  <a:pt x="3149" y="23092"/>
                  <a:pt x="2749" y="23553"/>
                </a:cubicBezTo>
                <a:cubicBezTo>
                  <a:pt x="1897" y="24562"/>
                  <a:pt x="723" y="26171"/>
                  <a:pt x="740" y="27519"/>
                </a:cubicBezTo>
                <a:cubicBezTo>
                  <a:pt x="767" y="29125"/>
                  <a:pt x="2053" y="30184"/>
                  <a:pt x="3463" y="30184"/>
                </a:cubicBezTo>
                <a:cubicBezTo>
                  <a:pt x="3909" y="30184"/>
                  <a:pt x="4367" y="30078"/>
                  <a:pt x="4802" y="29850"/>
                </a:cubicBezTo>
                <a:cubicBezTo>
                  <a:pt x="5959" y="29241"/>
                  <a:pt x="6811" y="27371"/>
                  <a:pt x="7246" y="26171"/>
                </a:cubicBezTo>
                <a:cubicBezTo>
                  <a:pt x="7655" y="25058"/>
                  <a:pt x="8063" y="23945"/>
                  <a:pt x="8403" y="22805"/>
                </a:cubicBezTo>
                <a:cubicBezTo>
                  <a:pt x="8664" y="21927"/>
                  <a:pt x="8246" y="20953"/>
                  <a:pt x="7463" y="20492"/>
                </a:cubicBezTo>
                <a:cubicBezTo>
                  <a:pt x="7135" y="20300"/>
                  <a:pt x="6804" y="20215"/>
                  <a:pt x="6483" y="20215"/>
                </a:cubicBezTo>
                <a:close/>
                <a:moveTo>
                  <a:pt x="19334" y="21638"/>
                </a:moveTo>
                <a:cubicBezTo>
                  <a:pt x="18750" y="21638"/>
                  <a:pt x="18166" y="21857"/>
                  <a:pt x="17752" y="22292"/>
                </a:cubicBezTo>
                <a:cubicBezTo>
                  <a:pt x="16457" y="23649"/>
                  <a:pt x="15413" y="25232"/>
                  <a:pt x="14691" y="26963"/>
                </a:cubicBezTo>
                <a:cubicBezTo>
                  <a:pt x="14091" y="28363"/>
                  <a:pt x="14265" y="29937"/>
                  <a:pt x="15682" y="30772"/>
                </a:cubicBezTo>
                <a:cubicBezTo>
                  <a:pt x="16113" y="31022"/>
                  <a:pt x="16593" y="31141"/>
                  <a:pt x="17070" y="31141"/>
                </a:cubicBezTo>
                <a:cubicBezTo>
                  <a:pt x="18037" y="31141"/>
                  <a:pt x="18991" y="30652"/>
                  <a:pt x="19492" y="29772"/>
                </a:cubicBezTo>
                <a:cubicBezTo>
                  <a:pt x="20466" y="28076"/>
                  <a:pt x="21171" y="26397"/>
                  <a:pt x="21501" y="24466"/>
                </a:cubicBezTo>
                <a:cubicBezTo>
                  <a:pt x="21666" y="23466"/>
                  <a:pt x="21405" y="22483"/>
                  <a:pt x="20475" y="21944"/>
                </a:cubicBezTo>
                <a:cubicBezTo>
                  <a:pt x="20130" y="21740"/>
                  <a:pt x="19731" y="21638"/>
                  <a:pt x="19334" y="21638"/>
                </a:cubicBezTo>
                <a:close/>
                <a:moveTo>
                  <a:pt x="29919" y="35719"/>
                </a:moveTo>
                <a:cubicBezTo>
                  <a:pt x="29733" y="35719"/>
                  <a:pt x="29544" y="35745"/>
                  <a:pt x="29355" y="35791"/>
                </a:cubicBezTo>
                <a:cubicBezTo>
                  <a:pt x="28459" y="35791"/>
                  <a:pt x="27537" y="36199"/>
                  <a:pt x="26789" y="36634"/>
                </a:cubicBezTo>
                <a:cubicBezTo>
                  <a:pt x="25719" y="37243"/>
                  <a:pt x="24902" y="38156"/>
                  <a:pt x="24293" y="39235"/>
                </a:cubicBezTo>
                <a:cubicBezTo>
                  <a:pt x="23554" y="40557"/>
                  <a:pt x="23971" y="42262"/>
                  <a:pt x="25293" y="43036"/>
                </a:cubicBezTo>
                <a:cubicBezTo>
                  <a:pt x="25726" y="43289"/>
                  <a:pt x="26200" y="43409"/>
                  <a:pt x="26668" y="43409"/>
                </a:cubicBezTo>
                <a:cubicBezTo>
                  <a:pt x="27629" y="43409"/>
                  <a:pt x="28568" y="42907"/>
                  <a:pt x="29094" y="42036"/>
                </a:cubicBezTo>
                <a:cubicBezTo>
                  <a:pt x="29129" y="41983"/>
                  <a:pt x="29216" y="41862"/>
                  <a:pt x="29268" y="41775"/>
                </a:cubicBezTo>
                <a:cubicBezTo>
                  <a:pt x="29329" y="41688"/>
                  <a:pt x="29398" y="41627"/>
                  <a:pt x="29468" y="41548"/>
                </a:cubicBezTo>
                <a:cubicBezTo>
                  <a:pt x="29632" y="41373"/>
                  <a:pt x="29788" y="41189"/>
                  <a:pt x="29936" y="40998"/>
                </a:cubicBezTo>
                <a:lnTo>
                  <a:pt x="29936" y="40998"/>
                </a:lnTo>
                <a:cubicBezTo>
                  <a:pt x="29925" y="41013"/>
                  <a:pt x="29921" y="41020"/>
                  <a:pt x="29922" y="41020"/>
                </a:cubicBezTo>
                <a:cubicBezTo>
                  <a:pt x="29926" y="41020"/>
                  <a:pt x="30098" y="40799"/>
                  <a:pt x="30164" y="40722"/>
                </a:cubicBezTo>
                <a:cubicBezTo>
                  <a:pt x="30747" y="40035"/>
                  <a:pt x="31468" y="39183"/>
                  <a:pt x="31564" y="38243"/>
                </a:cubicBezTo>
                <a:cubicBezTo>
                  <a:pt x="31799" y="37539"/>
                  <a:pt x="31729" y="36808"/>
                  <a:pt x="31173" y="36243"/>
                </a:cubicBezTo>
                <a:cubicBezTo>
                  <a:pt x="30798" y="35868"/>
                  <a:pt x="30367" y="35719"/>
                  <a:pt x="29919" y="35719"/>
                </a:cubicBezTo>
                <a:close/>
                <a:moveTo>
                  <a:pt x="4827" y="39756"/>
                </a:moveTo>
                <a:cubicBezTo>
                  <a:pt x="4184" y="39756"/>
                  <a:pt x="3535" y="40022"/>
                  <a:pt x="3132" y="40627"/>
                </a:cubicBezTo>
                <a:cubicBezTo>
                  <a:pt x="1793" y="42644"/>
                  <a:pt x="1" y="44758"/>
                  <a:pt x="384" y="47324"/>
                </a:cubicBezTo>
                <a:cubicBezTo>
                  <a:pt x="538" y="48374"/>
                  <a:pt x="1404" y="48856"/>
                  <a:pt x="2309" y="48856"/>
                </a:cubicBezTo>
                <a:cubicBezTo>
                  <a:pt x="3089" y="48856"/>
                  <a:pt x="3899" y="48497"/>
                  <a:pt x="4306" y="47837"/>
                </a:cubicBezTo>
                <a:cubicBezTo>
                  <a:pt x="4793" y="47054"/>
                  <a:pt x="5002" y="46097"/>
                  <a:pt x="5393" y="45262"/>
                </a:cubicBezTo>
                <a:cubicBezTo>
                  <a:pt x="5872" y="44236"/>
                  <a:pt x="6307" y="43201"/>
                  <a:pt x="6707" y="42140"/>
                </a:cubicBezTo>
                <a:cubicBezTo>
                  <a:pt x="7242" y="40711"/>
                  <a:pt x="6045" y="39756"/>
                  <a:pt x="4827" y="39756"/>
                </a:cubicBezTo>
                <a:close/>
                <a:moveTo>
                  <a:pt x="16899" y="45191"/>
                </a:moveTo>
                <a:cubicBezTo>
                  <a:pt x="16569" y="45191"/>
                  <a:pt x="16231" y="45292"/>
                  <a:pt x="15909" y="45523"/>
                </a:cubicBezTo>
                <a:cubicBezTo>
                  <a:pt x="14056" y="46854"/>
                  <a:pt x="12612" y="48854"/>
                  <a:pt x="12038" y="51072"/>
                </a:cubicBezTo>
                <a:cubicBezTo>
                  <a:pt x="11536" y="53033"/>
                  <a:pt x="13118" y="54302"/>
                  <a:pt x="14661" y="54302"/>
                </a:cubicBezTo>
                <a:cubicBezTo>
                  <a:pt x="15686" y="54302"/>
                  <a:pt x="16694" y="53743"/>
                  <a:pt x="17065" y="52455"/>
                </a:cubicBezTo>
                <a:cubicBezTo>
                  <a:pt x="17118" y="52299"/>
                  <a:pt x="17170" y="52142"/>
                  <a:pt x="17222" y="51986"/>
                </a:cubicBezTo>
                <a:cubicBezTo>
                  <a:pt x="17231" y="51977"/>
                  <a:pt x="17239" y="51959"/>
                  <a:pt x="17239" y="51942"/>
                </a:cubicBezTo>
                <a:cubicBezTo>
                  <a:pt x="17257" y="51916"/>
                  <a:pt x="17257" y="51899"/>
                  <a:pt x="17283" y="51855"/>
                </a:cubicBezTo>
                <a:cubicBezTo>
                  <a:pt x="17535" y="51298"/>
                  <a:pt x="17761" y="50724"/>
                  <a:pt x="17953" y="50133"/>
                </a:cubicBezTo>
                <a:cubicBezTo>
                  <a:pt x="18092" y="49698"/>
                  <a:pt x="18222" y="49263"/>
                  <a:pt x="18370" y="48846"/>
                </a:cubicBezTo>
                <a:cubicBezTo>
                  <a:pt x="18387" y="48794"/>
                  <a:pt x="18396" y="48767"/>
                  <a:pt x="18413" y="48741"/>
                </a:cubicBezTo>
                <a:cubicBezTo>
                  <a:pt x="18422" y="48707"/>
                  <a:pt x="18431" y="48698"/>
                  <a:pt x="18448" y="48654"/>
                </a:cubicBezTo>
                <a:cubicBezTo>
                  <a:pt x="18509" y="48524"/>
                  <a:pt x="18587" y="48402"/>
                  <a:pt x="18666" y="48272"/>
                </a:cubicBezTo>
                <a:cubicBezTo>
                  <a:pt x="19487" y="46952"/>
                  <a:pt x="18275" y="45191"/>
                  <a:pt x="16899" y="4519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8" name="Google Shape;228;p18"/>
          <p:cNvGrpSpPr/>
          <p:nvPr/>
        </p:nvGrpSpPr>
        <p:grpSpPr>
          <a:xfrm flipH="1" rot="253249">
            <a:off x="7883769" y="368895"/>
            <a:ext cx="1100856" cy="511372"/>
            <a:chOff x="6580000" y="-2755625"/>
            <a:chExt cx="1125328" cy="522687"/>
          </a:xfrm>
        </p:grpSpPr>
        <p:sp>
          <p:nvSpPr>
            <p:cNvPr id="229" name="Google Shape;229;p18"/>
            <p:cNvSpPr/>
            <p:nvPr/>
          </p:nvSpPr>
          <p:spPr>
            <a:xfrm>
              <a:off x="6580000" y="-2755625"/>
              <a:ext cx="1125328" cy="522687"/>
            </a:xfrm>
            <a:custGeom>
              <a:rect b="b" l="l" r="r" t="t"/>
              <a:pathLst>
                <a:path extrusionOk="0" h="13480" w="29022">
                  <a:moveTo>
                    <a:pt x="13329" y="1"/>
                  </a:moveTo>
                  <a:cubicBezTo>
                    <a:pt x="13043" y="1"/>
                    <a:pt x="12747" y="25"/>
                    <a:pt x="12443" y="49"/>
                  </a:cubicBezTo>
                  <a:cubicBezTo>
                    <a:pt x="11442" y="116"/>
                    <a:pt x="10541" y="750"/>
                    <a:pt x="10208" y="1717"/>
                  </a:cubicBezTo>
                  <a:cubicBezTo>
                    <a:pt x="10007" y="2184"/>
                    <a:pt x="9741" y="2618"/>
                    <a:pt x="9474" y="3152"/>
                  </a:cubicBezTo>
                  <a:cubicBezTo>
                    <a:pt x="9207" y="3152"/>
                    <a:pt x="8907" y="3118"/>
                    <a:pt x="8640" y="3085"/>
                  </a:cubicBezTo>
                  <a:cubicBezTo>
                    <a:pt x="7998" y="2938"/>
                    <a:pt x="7336" y="2862"/>
                    <a:pt x="6670" y="2862"/>
                  </a:cubicBezTo>
                  <a:cubicBezTo>
                    <a:pt x="6125" y="2862"/>
                    <a:pt x="5578" y="2913"/>
                    <a:pt x="5037" y="3018"/>
                  </a:cubicBezTo>
                  <a:cubicBezTo>
                    <a:pt x="4137" y="3152"/>
                    <a:pt x="2068" y="4252"/>
                    <a:pt x="968" y="5687"/>
                  </a:cubicBezTo>
                  <a:cubicBezTo>
                    <a:pt x="434" y="6354"/>
                    <a:pt x="0" y="7054"/>
                    <a:pt x="467" y="7955"/>
                  </a:cubicBezTo>
                  <a:cubicBezTo>
                    <a:pt x="534" y="8122"/>
                    <a:pt x="567" y="8255"/>
                    <a:pt x="601" y="8422"/>
                  </a:cubicBezTo>
                  <a:cubicBezTo>
                    <a:pt x="801" y="9056"/>
                    <a:pt x="1201" y="9623"/>
                    <a:pt x="1768" y="9990"/>
                  </a:cubicBezTo>
                  <a:cubicBezTo>
                    <a:pt x="2402" y="10457"/>
                    <a:pt x="3169" y="10724"/>
                    <a:pt x="3936" y="10824"/>
                  </a:cubicBezTo>
                  <a:cubicBezTo>
                    <a:pt x="4229" y="10880"/>
                    <a:pt x="4521" y="10906"/>
                    <a:pt x="4814" y="10906"/>
                  </a:cubicBezTo>
                  <a:cubicBezTo>
                    <a:pt x="5222" y="10906"/>
                    <a:pt x="5630" y="10854"/>
                    <a:pt x="6038" y="10757"/>
                  </a:cubicBezTo>
                  <a:cubicBezTo>
                    <a:pt x="7205" y="10457"/>
                    <a:pt x="8406" y="10223"/>
                    <a:pt x="9374" y="9523"/>
                  </a:cubicBezTo>
                  <a:cubicBezTo>
                    <a:pt x="10297" y="10605"/>
                    <a:pt x="11858" y="13479"/>
                    <a:pt x="15824" y="13479"/>
                  </a:cubicBezTo>
                  <a:cubicBezTo>
                    <a:pt x="16015" y="13479"/>
                    <a:pt x="16210" y="13473"/>
                    <a:pt x="16412" y="13459"/>
                  </a:cubicBezTo>
                  <a:cubicBezTo>
                    <a:pt x="17680" y="13392"/>
                    <a:pt x="17680" y="12792"/>
                    <a:pt x="18413" y="12558"/>
                  </a:cubicBezTo>
                  <a:cubicBezTo>
                    <a:pt x="19081" y="12325"/>
                    <a:pt x="19614" y="11791"/>
                    <a:pt x="19881" y="11124"/>
                  </a:cubicBezTo>
                  <a:cubicBezTo>
                    <a:pt x="20081" y="10724"/>
                    <a:pt x="20348" y="10357"/>
                    <a:pt x="20548" y="9990"/>
                  </a:cubicBezTo>
                  <a:cubicBezTo>
                    <a:pt x="22650" y="9990"/>
                    <a:pt x="24318" y="9890"/>
                    <a:pt x="26286" y="8822"/>
                  </a:cubicBezTo>
                  <a:cubicBezTo>
                    <a:pt x="28120" y="7822"/>
                    <a:pt x="29021" y="5320"/>
                    <a:pt x="27820" y="3719"/>
                  </a:cubicBezTo>
                  <a:cubicBezTo>
                    <a:pt x="27320" y="3018"/>
                    <a:pt x="26853" y="2284"/>
                    <a:pt x="25986" y="1951"/>
                  </a:cubicBezTo>
                  <a:cubicBezTo>
                    <a:pt x="25552" y="1817"/>
                    <a:pt x="24918" y="1117"/>
                    <a:pt x="24384" y="983"/>
                  </a:cubicBezTo>
                  <a:cubicBezTo>
                    <a:pt x="23490" y="717"/>
                    <a:pt x="22613" y="565"/>
                    <a:pt x="21759" y="565"/>
                  </a:cubicBezTo>
                  <a:cubicBezTo>
                    <a:pt x="20258" y="565"/>
                    <a:pt x="18831" y="1036"/>
                    <a:pt x="17513" y="2184"/>
                  </a:cubicBezTo>
                  <a:cubicBezTo>
                    <a:pt x="17422" y="2193"/>
                    <a:pt x="17338" y="2197"/>
                    <a:pt x="17261" y="2197"/>
                  </a:cubicBezTo>
                  <a:cubicBezTo>
                    <a:pt x="16172" y="2197"/>
                    <a:pt x="16301" y="1346"/>
                    <a:pt x="14744" y="350"/>
                  </a:cubicBezTo>
                  <a:cubicBezTo>
                    <a:pt x="14299" y="74"/>
                    <a:pt x="13828" y="1"/>
                    <a:pt x="133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30" name="Google Shape;230;p18"/>
            <p:cNvGrpSpPr/>
            <p:nvPr/>
          </p:nvGrpSpPr>
          <p:grpSpPr>
            <a:xfrm>
              <a:off x="7325041" y="-2642477"/>
              <a:ext cx="267746" cy="191706"/>
              <a:chOff x="7325041" y="-2642477"/>
              <a:chExt cx="267746" cy="191706"/>
            </a:xfrm>
          </p:grpSpPr>
          <p:sp>
            <p:nvSpPr>
              <p:cNvPr id="231" name="Google Shape;231;p18"/>
              <p:cNvSpPr/>
              <p:nvPr/>
            </p:nvSpPr>
            <p:spPr>
              <a:xfrm>
                <a:off x="7325041" y="-2642477"/>
                <a:ext cx="129043" cy="69834"/>
              </a:xfrm>
              <a:custGeom>
                <a:rect b="b" l="l" r="r" t="t"/>
                <a:pathLst>
                  <a:path extrusionOk="0" h="1801" w="3328">
                    <a:moveTo>
                      <a:pt x="400" y="0"/>
                    </a:moveTo>
                    <a:cubicBezTo>
                      <a:pt x="200" y="300"/>
                      <a:pt x="100" y="467"/>
                      <a:pt x="0" y="601"/>
                    </a:cubicBezTo>
                    <a:cubicBezTo>
                      <a:pt x="467" y="1568"/>
                      <a:pt x="1368" y="1568"/>
                      <a:pt x="2135" y="1768"/>
                    </a:cubicBezTo>
                    <a:cubicBezTo>
                      <a:pt x="2218" y="1790"/>
                      <a:pt x="2296" y="1800"/>
                      <a:pt x="2368" y="1800"/>
                    </a:cubicBezTo>
                    <a:cubicBezTo>
                      <a:pt x="3172" y="1800"/>
                      <a:pt x="3328" y="548"/>
                      <a:pt x="2502" y="334"/>
                    </a:cubicBezTo>
                    <a:cubicBezTo>
                      <a:pt x="2213" y="241"/>
                      <a:pt x="2028" y="215"/>
                      <a:pt x="1882" y="215"/>
                    </a:cubicBezTo>
                    <a:cubicBezTo>
                      <a:pt x="1705" y="215"/>
                      <a:pt x="1585" y="252"/>
                      <a:pt x="1406" y="252"/>
                    </a:cubicBezTo>
                    <a:cubicBezTo>
                      <a:pt x="1203" y="252"/>
                      <a:pt x="924" y="204"/>
                      <a:pt x="40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8"/>
              <p:cNvSpPr/>
              <p:nvPr/>
            </p:nvSpPr>
            <p:spPr>
              <a:xfrm>
                <a:off x="7358660" y="-2526149"/>
                <a:ext cx="127453" cy="75379"/>
              </a:xfrm>
              <a:custGeom>
                <a:rect b="b" l="l" r="r" t="t"/>
                <a:pathLst>
                  <a:path extrusionOk="0" h="1944" w="3287">
                    <a:moveTo>
                      <a:pt x="1151" y="1"/>
                    </a:moveTo>
                    <a:cubicBezTo>
                      <a:pt x="1063" y="1"/>
                      <a:pt x="970" y="2"/>
                      <a:pt x="868" y="2"/>
                    </a:cubicBezTo>
                    <a:cubicBezTo>
                      <a:pt x="601" y="2"/>
                      <a:pt x="367" y="136"/>
                      <a:pt x="267" y="369"/>
                    </a:cubicBezTo>
                    <a:cubicBezTo>
                      <a:pt x="0" y="936"/>
                      <a:pt x="667" y="1237"/>
                      <a:pt x="1468" y="1770"/>
                    </a:cubicBezTo>
                    <a:cubicBezTo>
                      <a:pt x="1644" y="1892"/>
                      <a:pt x="1830" y="1944"/>
                      <a:pt x="2008" y="1944"/>
                    </a:cubicBezTo>
                    <a:cubicBezTo>
                      <a:pt x="2707" y="1944"/>
                      <a:pt x="3287" y="1148"/>
                      <a:pt x="2702" y="669"/>
                    </a:cubicBezTo>
                    <a:cubicBezTo>
                      <a:pt x="1940" y="48"/>
                      <a:pt x="1632" y="1"/>
                      <a:pt x="115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8"/>
              <p:cNvSpPr/>
              <p:nvPr/>
            </p:nvSpPr>
            <p:spPr>
              <a:xfrm>
                <a:off x="7500929" y="-2595015"/>
                <a:ext cx="91858" cy="72548"/>
              </a:xfrm>
              <a:custGeom>
                <a:rect b="b" l="l" r="r" t="t"/>
                <a:pathLst>
                  <a:path extrusionOk="0" h="1871" w="2369">
                    <a:moveTo>
                      <a:pt x="1083" y="1"/>
                    </a:moveTo>
                    <a:cubicBezTo>
                      <a:pt x="684" y="1"/>
                      <a:pt x="270" y="157"/>
                      <a:pt x="1" y="411"/>
                    </a:cubicBezTo>
                    <a:cubicBezTo>
                      <a:pt x="50" y="1195"/>
                      <a:pt x="746" y="1870"/>
                      <a:pt x="1403" y="1870"/>
                    </a:cubicBezTo>
                    <a:cubicBezTo>
                      <a:pt x="1641" y="1870"/>
                      <a:pt x="1874" y="1782"/>
                      <a:pt x="2069" y="1578"/>
                    </a:cubicBezTo>
                    <a:cubicBezTo>
                      <a:pt x="2369" y="1278"/>
                      <a:pt x="2236" y="978"/>
                      <a:pt x="2135" y="644"/>
                    </a:cubicBezTo>
                    <a:cubicBezTo>
                      <a:pt x="1943" y="190"/>
                      <a:pt x="1522" y="1"/>
                      <a:pt x="108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34" name="Google Shape;234;p18"/>
          <p:cNvSpPr txBox="1"/>
          <p:nvPr>
            <p:ph idx="1" type="body"/>
          </p:nvPr>
        </p:nvSpPr>
        <p:spPr>
          <a:xfrm>
            <a:off x="4852238" y="2784296"/>
            <a:ext cx="2768400" cy="171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1pPr>
            <a:lvl2pPr indent="-2921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Open Sans"/>
              <a:buChar char="○"/>
              <a:defRPr>
                <a:solidFill>
                  <a:schemeClr val="dk1"/>
                </a:solidFill>
              </a:defRPr>
            </a:lvl2pPr>
            <a:lvl3pPr indent="-2921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Open Sans"/>
              <a:buChar char="■"/>
              <a:defRPr>
                <a:solidFill>
                  <a:schemeClr val="dk1"/>
                </a:solidFill>
              </a:defRPr>
            </a:lvl3pPr>
            <a:lvl4pPr indent="-2921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Open Sans"/>
              <a:buChar char="●"/>
              <a:defRPr>
                <a:solidFill>
                  <a:schemeClr val="dk1"/>
                </a:solidFill>
              </a:defRPr>
            </a:lvl4pPr>
            <a:lvl5pPr indent="-3429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○"/>
              <a:defRPr>
                <a:solidFill>
                  <a:schemeClr val="dk1"/>
                </a:solidFill>
              </a:defRPr>
            </a:lvl5pPr>
            <a:lvl6pPr indent="-3429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■"/>
              <a:defRPr>
                <a:solidFill>
                  <a:schemeClr val="dk1"/>
                </a:solidFill>
              </a:defRPr>
            </a:lvl6pPr>
            <a:lvl7pPr indent="-28575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Open Sans"/>
              <a:buChar char="●"/>
              <a:defRPr>
                <a:solidFill>
                  <a:schemeClr val="dk1"/>
                </a:solidFill>
              </a:defRPr>
            </a:lvl7pPr>
            <a:lvl8pPr indent="-28575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Open Sans"/>
              <a:buChar char="○"/>
              <a:defRPr>
                <a:solidFill>
                  <a:schemeClr val="dk1"/>
                </a:solidFill>
              </a:defRPr>
            </a:lvl8pPr>
            <a:lvl9pPr indent="-27940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Open Sans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5" name="Google Shape;235;p18"/>
          <p:cNvSpPr txBox="1"/>
          <p:nvPr>
            <p:ph idx="2" type="body"/>
          </p:nvPr>
        </p:nvSpPr>
        <p:spPr>
          <a:xfrm>
            <a:off x="1523501" y="2784196"/>
            <a:ext cx="2768400" cy="171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1pPr>
            <a:lvl2pPr indent="-2921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Open Sans"/>
              <a:buChar char="○"/>
              <a:defRPr>
                <a:solidFill>
                  <a:schemeClr val="dk1"/>
                </a:solidFill>
              </a:defRPr>
            </a:lvl2pPr>
            <a:lvl3pPr indent="-2921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Open Sans"/>
              <a:buChar char="■"/>
              <a:defRPr>
                <a:solidFill>
                  <a:schemeClr val="dk1"/>
                </a:solidFill>
              </a:defRPr>
            </a:lvl3pPr>
            <a:lvl4pPr indent="-2921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Open Sans"/>
              <a:buChar char="●"/>
              <a:defRPr>
                <a:solidFill>
                  <a:schemeClr val="dk1"/>
                </a:solidFill>
              </a:defRPr>
            </a:lvl4pPr>
            <a:lvl5pPr indent="-3429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○"/>
              <a:defRPr>
                <a:solidFill>
                  <a:schemeClr val="dk1"/>
                </a:solidFill>
              </a:defRPr>
            </a:lvl5pPr>
            <a:lvl6pPr indent="-3429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■"/>
              <a:defRPr>
                <a:solidFill>
                  <a:schemeClr val="dk1"/>
                </a:solidFill>
              </a:defRPr>
            </a:lvl6pPr>
            <a:lvl7pPr indent="-28575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Open Sans"/>
              <a:buChar char="●"/>
              <a:defRPr>
                <a:solidFill>
                  <a:schemeClr val="dk1"/>
                </a:solidFill>
              </a:defRPr>
            </a:lvl7pPr>
            <a:lvl8pPr indent="-28575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Open Sans"/>
              <a:buChar char="○"/>
              <a:defRPr>
                <a:solidFill>
                  <a:schemeClr val="dk1"/>
                </a:solidFill>
              </a:defRPr>
            </a:lvl8pPr>
            <a:lvl9pPr indent="-27940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Open Sans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6" name="Google Shape;236;p18"/>
          <p:cNvSpPr txBox="1"/>
          <p:nvPr>
            <p:ph type="title"/>
          </p:nvPr>
        </p:nvSpPr>
        <p:spPr>
          <a:xfrm>
            <a:off x="714375" y="542925"/>
            <a:ext cx="7715400" cy="47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7" name="Google Shape;237;p18"/>
          <p:cNvSpPr txBox="1"/>
          <p:nvPr>
            <p:ph idx="3" type="title"/>
          </p:nvPr>
        </p:nvSpPr>
        <p:spPr>
          <a:xfrm>
            <a:off x="1523501" y="2310538"/>
            <a:ext cx="2768400" cy="47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38" name="Google Shape;238;p18"/>
          <p:cNvSpPr txBox="1"/>
          <p:nvPr>
            <p:ph idx="4" type="title"/>
          </p:nvPr>
        </p:nvSpPr>
        <p:spPr>
          <a:xfrm>
            <a:off x="4852238" y="2310538"/>
            <a:ext cx="2768400" cy="47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13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9"/>
          <p:cNvSpPr txBox="1"/>
          <p:nvPr>
            <p:ph idx="1" type="body"/>
          </p:nvPr>
        </p:nvSpPr>
        <p:spPr>
          <a:xfrm>
            <a:off x="4588216" y="1537225"/>
            <a:ext cx="3831600" cy="26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92100" lvl="1" marL="914400" rtl="0">
              <a:spcBef>
                <a:spcPts val="0"/>
              </a:spcBef>
              <a:spcAft>
                <a:spcPts val="0"/>
              </a:spcAft>
              <a:buSzPts val="1000"/>
              <a:buFont typeface="Open Sans"/>
              <a:buChar char="○"/>
              <a:defRPr sz="1200"/>
            </a:lvl2pPr>
            <a:lvl3pPr indent="-292100" lvl="2" marL="1371600" rtl="0">
              <a:spcBef>
                <a:spcPts val="0"/>
              </a:spcBef>
              <a:spcAft>
                <a:spcPts val="0"/>
              </a:spcAft>
              <a:buSzPts val="1000"/>
              <a:buFont typeface="Open Sans"/>
              <a:buChar char="■"/>
              <a:defRPr sz="1200"/>
            </a:lvl3pPr>
            <a:lvl4pPr indent="-292100" lvl="3" marL="1828800" rtl="0">
              <a:spcBef>
                <a:spcPts val="0"/>
              </a:spcBef>
              <a:spcAft>
                <a:spcPts val="0"/>
              </a:spcAft>
              <a:buSzPts val="1000"/>
              <a:buFont typeface="Open Sans"/>
              <a:buChar char="●"/>
              <a:defRPr sz="12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○"/>
              <a:defRPr sz="12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■"/>
              <a:defRPr sz="1200"/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Open Sans"/>
              <a:buChar char="●"/>
              <a:defRPr sz="1200"/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Open Sans"/>
              <a:buChar char="○"/>
              <a:defRPr sz="1200"/>
            </a:lvl8pPr>
            <a:lvl9pPr indent="-279400" lvl="8" marL="4114800" rtl="0"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■"/>
              <a:defRPr sz="1200"/>
            </a:lvl9pPr>
          </a:lstStyle>
          <a:p/>
        </p:txBody>
      </p:sp>
      <p:sp>
        <p:nvSpPr>
          <p:cNvPr id="241" name="Google Shape;241;p19"/>
          <p:cNvSpPr txBox="1"/>
          <p:nvPr>
            <p:ph idx="2" type="body"/>
          </p:nvPr>
        </p:nvSpPr>
        <p:spPr>
          <a:xfrm>
            <a:off x="724183" y="1537225"/>
            <a:ext cx="3831600" cy="26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92100" lvl="1" marL="914400" rtl="0">
              <a:spcBef>
                <a:spcPts val="0"/>
              </a:spcBef>
              <a:spcAft>
                <a:spcPts val="0"/>
              </a:spcAft>
              <a:buSzPts val="1000"/>
              <a:buFont typeface="Open Sans"/>
              <a:buChar char="○"/>
              <a:defRPr sz="1200"/>
            </a:lvl2pPr>
            <a:lvl3pPr indent="-292100" lvl="2" marL="1371600" rtl="0">
              <a:spcBef>
                <a:spcPts val="0"/>
              </a:spcBef>
              <a:spcAft>
                <a:spcPts val="0"/>
              </a:spcAft>
              <a:buSzPts val="1000"/>
              <a:buFont typeface="Open Sans"/>
              <a:buChar char="■"/>
              <a:defRPr sz="1200"/>
            </a:lvl3pPr>
            <a:lvl4pPr indent="-292100" lvl="3" marL="1828800" rtl="0">
              <a:spcBef>
                <a:spcPts val="0"/>
              </a:spcBef>
              <a:spcAft>
                <a:spcPts val="0"/>
              </a:spcAft>
              <a:buSzPts val="1000"/>
              <a:buFont typeface="Open Sans"/>
              <a:buChar char="●"/>
              <a:defRPr sz="12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○"/>
              <a:defRPr sz="12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■"/>
              <a:defRPr sz="1200"/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Open Sans"/>
              <a:buChar char="●"/>
              <a:defRPr sz="1200"/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Open Sans"/>
              <a:buChar char="○"/>
              <a:defRPr sz="1200"/>
            </a:lvl8pPr>
            <a:lvl9pPr indent="-279400" lvl="8" marL="4114800" rtl="0"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■"/>
              <a:defRPr sz="1200"/>
            </a:lvl9pPr>
          </a:lstStyle>
          <a:p/>
        </p:txBody>
      </p:sp>
      <p:sp>
        <p:nvSpPr>
          <p:cNvPr id="242" name="Google Shape;242;p19"/>
          <p:cNvSpPr/>
          <p:nvPr/>
        </p:nvSpPr>
        <p:spPr>
          <a:xfrm>
            <a:off x="7487200" y="-280525"/>
            <a:ext cx="1816618" cy="1298334"/>
          </a:xfrm>
          <a:custGeom>
            <a:rect b="b" l="l" r="r" t="t"/>
            <a:pathLst>
              <a:path extrusionOk="0" h="25241" w="35317">
                <a:moveTo>
                  <a:pt x="11425" y="1"/>
                </a:moveTo>
                <a:cubicBezTo>
                  <a:pt x="11180" y="1"/>
                  <a:pt x="10938" y="11"/>
                  <a:pt x="10703" y="29"/>
                </a:cubicBezTo>
                <a:cubicBezTo>
                  <a:pt x="8864" y="174"/>
                  <a:pt x="6278" y="588"/>
                  <a:pt x="4786" y="1955"/>
                </a:cubicBezTo>
                <a:cubicBezTo>
                  <a:pt x="3545" y="2637"/>
                  <a:pt x="2651" y="4097"/>
                  <a:pt x="2597" y="5442"/>
                </a:cubicBezTo>
                <a:cubicBezTo>
                  <a:pt x="2557" y="6502"/>
                  <a:pt x="3318" y="7252"/>
                  <a:pt x="3884" y="8053"/>
                </a:cubicBezTo>
                <a:cubicBezTo>
                  <a:pt x="4746" y="9283"/>
                  <a:pt x="3999" y="10678"/>
                  <a:pt x="3271" y="11778"/>
                </a:cubicBezTo>
                <a:cubicBezTo>
                  <a:pt x="2672" y="12680"/>
                  <a:pt x="1847" y="13379"/>
                  <a:pt x="1172" y="14219"/>
                </a:cubicBezTo>
                <a:cubicBezTo>
                  <a:pt x="491" y="15067"/>
                  <a:pt x="173" y="16059"/>
                  <a:pt x="116" y="17133"/>
                </a:cubicBezTo>
                <a:cubicBezTo>
                  <a:pt x="0" y="19272"/>
                  <a:pt x="1533" y="20974"/>
                  <a:pt x="3401" y="21742"/>
                </a:cubicBezTo>
                <a:cubicBezTo>
                  <a:pt x="4224" y="22080"/>
                  <a:pt x="5114" y="22199"/>
                  <a:pt x="6018" y="22199"/>
                </a:cubicBezTo>
                <a:cubicBezTo>
                  <a:pt x="7165" y="22199"/>
                  <a:pt x="8333" y="22008"/>
                  <a:pt x="9409" y="21832"/>
                </a:cubicBezTo>
                <a:cubicBezTo>
                  <a:pt x="11843" y="21435"/>
                  <a:pt x="14071" y="20620"/>
                  <a:pt x="16253" y="19474"/>
                </a:cubicBezTo>
                <a:cubicBezTo>
                  <a:pt x="16875" y="19148"/>
                  <a:pt x="17730" y="18680"/>
                  <a:pt x="18504" y="18680"/>
                </a:cubicBezTo>
                <a:cubicBezTo>
                  <a:pt x="18852" y="18680"/>
                  <a:pt x="19183" y="18774"/>
                  <a:pt x="19470" y="19019"/>
                </a:cubicBezTo>
                <a:cubicBezTo>
                  <a:pt x="20173" y="19618"/>
                  <a:pt x="20537" y="20649"/>
                  <a:pt x="21035" y="21407"/>
                </a:cubicBezTo>
                <a:cubicBezTo>
                  <a:pt x="22243" y="23246"/>
                  <a:pt x="24468" y="24219"/>
                  <a:pt x="26473" y="24915"/>
                </a:cubicBezTo>
                <a:cubicBezTo>
                  <a:pt x="27113" y="25138"/>
                  <a:pt x="27746" y="25241"/>
                  <a:pt x="28361" y="25241"/>
                </a:cubicBezTo>
                <a:cubicBezTo>
                  <a:pt x="32196" y="25241"/>
                  <a:pt x="35317" y="21240"/>
                  <a:pt x="35124" y="17407"/>
                </a:cubicBezTo>
                <a:cubicBezTo>
                  <a:pt x="35027" y="15442"/>
                  <a:pt x="34093" y="13448"/>
                  <a:pt x="33303" y="11666"/>
                </a:cubicBezTo>
                <a:cubicBezTo>
                  <a:pt x="32589" y="10044"/>
                  <a:pt x="31522" y="8666"/>
                  <a:pt x="29823" y="8028"/>
                </a:cubicBezTo>
                <a:cubicBezTo>
                  <a:pt x="29156" y="7776"/>
                  <a:pt x="28435" y="7677"/>
                  <a:pt x="27693" y="7677"/>
                </a:cubicBezTo>
                <a:cubicBezTo>
                  <a:pt x="25948" y="7677"/>
                  <a:pt x="24087" y="8223"/>
                  <a:pt x="22539" y="8605"/>
                </a:cubicBezTo>
                <a:cubicBezTo>
                  <a:pt x="21661" y="8820"/>
                  <a:pt x="20764" y="9105"/>
                  <a:pt x="19877" y="9105"/>
                </a:cubicBezTo>
                <a:cubicBezTo>
                  <a:pt x="19382" y="9105"/>
                  <a:pt x="18890" y="9017"/>
                  <a:pt x="18406" y="8778"/>
                </a:cubicBezTo>
                <a:cubicBezTo>
                  <a:pt x="17595" y="8381"/>
                  <a:pt x="17227" y="7595"/>
                  <a:pt x="16992" y="6766"/>
                </a:cubicBezTo>
                <a:cubicBezTo>
                  <a:pt x="16556" y="5215"/>
                  <a:pt x="16646" y="3578"/>
                  <a:pt x="15885" y="2117"/>
                </a:cubicBezTo>
                <a:cubicBezTo>
                  <a:pt x="15043" y="498"/>
                  <a:pt x="13145" y="1"/>
                  <a:pt x="1142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19"/>
          <p:cNvSpPr/>
          <p:nvPr/>
        </p:nvSpPr>
        <p:spPr>
          <a:xfrm rot="2142802">
            <a:off x="443240" y="-2"/>
            <a:ext cx="542266" cy="797696"/>
          </a:xfrm>
          <a:custGeom>
            <a:rect b="b" l="l" r="r" t="t"/>
            <a:pathLst>
              <a:path extrusionOk="0" h="54302" w="36914">
                <a:moveTo>
                  <a:pt x="21728" y="0"/>
                </a:moveTo>
                <a:cubicBezTo>
                  <a:pt x="21395" y="0"/>
                  <a:pt x="21052" y="101"/>
                  <a:pt x="20727" y="331"/>
                </a:cubicBezTo>
                <a:cubicBezTo>
                  <a:pt x="20492" y="505"/>
                  <a:pt x="20266" y="687"/>
                  <a:pt x="20040" y="879"/>
                </a:cubicBezTo>
                <a:cubicBezTo>
                  <a:pt x="19901" y="991"/>
                  <a:pt x="19863" y="1028"/>
                  <a:pt x="19868" y="1028"/>
                </a:cubicBezTo>
                <a:cubicBezTo>
                  <a:pt x="19869" y="1028"/>
                  <a:pt x="19875" y="1024"/>
                  <a:pt x="19883" y="1018"/>
                </a:cubicBezTo>
                <a:lnTo>
                  <a:pt x="19883" y="1018"/>
                </a:lnTo>
                <a:cubicBezTo>
                  <a:pt x="19335" y="1435"/>
                  <a:pt x="18892" y="1922"/>
                  <a:pt x="18413" y="2418"/>
                </a:cubicBezTo>
                <a:cubicBezTo>
                  <a:pt x="17918" y="2940"/>
                  <a:pt x="17579" y="3549"/>
                  <a:pt x="17170" y="4123"/>
                </a:cubicBezTo>
                <a:cubicBezTo>
                  <a:pt x="17321" y="3931"/>
                  <a:pt x="17397" y="3834"/>
                  <a:pt x="17398" y="3834"/>
                </a:cubicBezTo>
                <a:lnTo>
                  <a:pt x="17398" y="3834"/>
                </a:lnTo>
                <a:cubicBezTo>
                  <a:pt x="17399" y="3834"/>
                  <a:pt x="17262" y="4011"/>
                  <a:pt x="16987" y="4366"/>
                </a:cubicBezTo>
                <a:cubicBezTo>
                  <a:pt x="16874" y="4610"/>
                  <a:pt x="16778" y="4853"/>
                  <a:pt x="16674" y="5097"/>
                </a:cubicBezTo>
                <a:cubicBezTo>
                  <a:pt x="16439" y="5975"/>
                  <a:pt x="16683" y="6924"/>
                  <a:pt x="17318" y="7576"/>
                </a:cubicBezTo>
                <a:cubicBezTo>
                  <a:pt x="17805" y="8063"/>
                  <a:pt x="18451" y="8295"/>
                  <a:pt x="19102" y="8295"/>
                </a:cubicBezTo>
                <a:cubicBezTo>
                  <a:pt x="19812" y="8295"/>
                  <a:pt x="20527" y="8019"/>
                  <a:pt x="21049" y="7498"/>
                </a:cubicBezTo>
                <a:cubicBezTo>
                  <a:pt x="21527" y="7019"/>
                  <a:pt x="21927" y="6463"/>
                  <a:pt x="22345" y="5923"/>
                </a:cubicBezTo>
                <a:cubicBezTo>
                  <a:pt x="22736" y="5401"/>
                  <a:pt x="22928" y="4549"/>
                  <a:pt x="23180" y="3932"/>
                </a:cubicBezTo>
                <a:lnTo>
                  <a:pt x="23180" y="3932"/>
                </a:lnTo>
                <a:cubicBezTo>
                  <a:pt x="23106" y="4111"/>
                  <a:pt x="23077" y="4179"/>
                  <a:pt x="23077" y="4179"/>
                </a:cubicBezTo>
                <a:cubicBezTo>
                  <a:pt x="23075" y="4179"/>
                  <a:pt x="23302" y="3613"/>
                  <a:pt x="23328" y="3497"/>
                </a:cubicBezTo>
                <a:cubicBezTo>
                  <a:pt x="23388" y="3366"/>
                  <a:pt x="23449" y="3244"/>
                  <a:pt x="23528" y="3131"/>
                </a:cubicBezTo>
                <a:cubicBezTo>
                  <a:pt x="24378" y="1782"/>
                  <a:pt x="23132" y="0"/>
                  <a:pt x="21728" y="0"/>
                </a:cubicBezTo>
                <a:close/>
                <a:moveTo>
                  <a:pt x="34712" y="11770"/>
                </a:moveTo>
                <a:cubicBezTo>
                  <a:pt x="33979" y="11770"/>
                  <a:pt x="33231" y="12173"/>
                  <a:pt x="33078" y="12951"/>
                </a:cubicBezTo>
                <a:cubicBezTo>
                  <a:pt x="32912" y="13821"/>
                  <a:pt x="32216" y="14690"/>
                  <a:pt x="31851" y="15499"/>
                </a:cubicBezTo>
                <a:cubicBezTo>
                  <a:pt x="31373" y="16526"/>
                  <a:pt x="30947" y="17569"/>
                  <a:pt x="30581" y="18639"/>
                </a:cubicBezTo>
                <a:cubicBezTo>
                  <a:pt x="30112" y="20057"/>
                  <a:pt x="31112" y="21622"/>
                  <a:pt x="32486" y="21996"/>
                </a:cubicBezTo>
                <a:cubicBezTo>
                  <a:pt x="32735" y="22065"/>
                  <a:pt x="32979" y="22097"/>
                  <a:pt x="33215" y="22097"/>
                </a:cubicBezTo>
                <a:cubicBezTo>
                  <a:pt x="34419" y="22097"/>
                  <a:pt x="35414" y="21255"/>
                  <a:pt x="35843" y="20092"/>
                </a:cubicBezTo>
                <a:cubicBezTo>
                  <a:pt x="36296" y="18909"/>
                  <a:pt x="36609" y="17674"/>
                  <a:pt x="36774" y="16413"/>
                </a:cubicBezTo>
                <a:cubicBezTo>
                  <a:pt x="36913" y="15186"/>
                  <a:pt x="36426" y="14116"/>
                  <a:pt x="36252" y="12951"/>
                </a:cubicBezTo>
                <a:cubicBezTo>
                  <a:pt x="36132" y="12155"/>
                  <a:pt x="35429" y="11770"/>
                  <a:pt x="34712" y="11770"/>
                </a:cubicBezTo>
                <a:close/>
                <a:moveTo>
                  <a:pt x="6483" y="20215"/>
                </a:moveTo>
                <a:cubicBezTo>
                  <a:pt x="5782" y="20215"/>
                  <a:pt x="5131" y="20623"/>
                  <a:pt x="4671" y="21231"/>
                </a:cubicBezTo>
                <a:lnTo>
                  <a:pt x="4628" y="21283"/>
                </a:lnTo>
                <a:cubicBezTo>
                  <a:pt x="4611" y="21309"/>
                  <a:pt x="4576" y="21353"/>
                  <a:pt x="4524" y="21422"/>
                </a:cubicBezTo>
                <a:cubicBezTo>
                  <a:pt x="4324" y="21666"/>
                  <a:pt x="4123" y="21909"/>
                  <a:pt x="3923" y="22153"/>
                </a:cubicBezTo>
                <a:cubicBezTo>
                  <a:pt x="3541" y="22623"/>
                  <a:pt x="3149" y="23092"/>
                  <a:pt x="2749" y="23553"/>
                </a:cubicBezTo>
                <a:cubicBezTo>
                  <a:pt x="1897" y="24562"/>
                  <a:pt x="723" y="26171"/>
                  <a:pt x="740" y="27519"/>
                </a:cubicBezTo>
                <a:cubicBezTo>
                  <a:pt x="767" y="29125"/>
                  <a:pt x="2053" y="30184"/>
                  <a:pt x="3463" y="30184"/>
                </a:cubicBezTo>
                <a:cubicBezTo>
                  <a:pt x="3909" y="30184"/>
                  <a:pt x="4367" y="30078"/>
                  <a:pt x="4802" y="29850"/>
                </a:cubicBezTo>
                <a:cubicBezTo>
                  <a:pt x="5959" y="29241"/>
                  <a:pt x="6811" y="27371"/>
                  <a:pt x="7246" y="26171"/>
                </a:cubicBezTo>
                <a:cubicBezTo>
                  <a:pt x="7655" y="25058"/>
                  <a:pt x="8063" y="23945"/>
                  <a:pt x="8403" y="22805"/>
                </a:cubicBezTo>
                <a:cubicBezTo>
                  <a:pt x="8664" y="21927"/>
                  <a:pt x="8246" y="20953"/>
                  <a:pt x="7463" y="20492"/>
                </a:cubicBezTo>
                <a:cubicBezTo>
                  <a:pt x="7135" y="20300"/>
                  <a:pt x="6804" y="20215"/>
                  <a:pt x="6483" y="20215"/>
                </a:cubicBezTo>
                <a:close/>
                <a:moveTo>
                  <a:pt x="19334" y="21638"/>
                </a:moveTo>
                <a:cubicBezTo>
                  <a:pt x="18750" y="21638"/>
                  <a:pt x="18166" y="21857"/>
                  <a:pt x="17752" y="22292"/>
                </a:cubicBezTo>
                <a:cubicBezTo>
                  <a:pt x="16457" y="23649"/>
                  <a:pt x="15413" y="25232"/>
                  <a:pt x="14691" y="26963"/>
                </a:cubicBezTo>
                <a:cubicBezTo>
                  <a:pt x="14091" y="28363"/>
                  <a:pt x="14265" y="29937"/>
                  <a:pt x="15682" y="30772"/>
                </a:cubicBezTo>
                <a:cubicBezTo>
                  <a:pt x="16113" y="31022"/>
                  <a:pt x="16593" y="31141"/>
                  <a:pt x="17070" y="31141"/>
                </a:cubicBezTo>
                <a:cubicBezTo>
                  <a:pt x="18037" y="31141"/>
                  <a:pt x="18991" y="30652"/>
                  <a:pt x="19492" y="29772"/>
                </a:cubicBezTo>
                <a:cubicBezTo>
                  <a:pt x="20466" y="28076"/>
                  <a:pt x="21171" y="26397"/>
                  <a:pt x="21501" y="24466"/>
                </a:cubicBezTo>
                <a:cubicBezTo>
                  <a:pt x="21666" y="23466"/>
                  <a:pt x="21405" y="22483"/>
                  <a:pt x="20475" y="21944"/>
                </a:cubicBezTo>
                <a:cubicBezTo>
                  <a:pt x="20130" y="21740"/>
                  <a:pt x="19731" y="21638"/>
                  <a:pt x="19334" y="21638"/>
                </a:cubicBezTo>
                <a:close/>
                <a:moveTo>
                  <a:pt x="29919" y="35719"/>
                </a:moveTo>
                <a:cubicBezTo>
                  <a:pt x="29733" y="35719"/>
                  <a:pt x="29544" y="35745"/>
                  <a:pt x="29355" y="35791"/>
                </a:cubicBezTo>
                <a:cubicBezTo>
                  <a:pt x="28459" y="35791"/>
                  <a:pt x="27537" y="36199"/>
                  <a:pt x="26789" y="36634"/>
                </a:cubicBezTo>
                <a:cubicBezTo>
                  <a:pt x="25719" y="37243"/>
                  <a:pt x="24902" y="38156"/>
                  <a:pt x="24293" y="39235"/>
                </a:cubicBezTo>
                <a:cubicBezTo>
                  <a:pt x="23554" y="40557"/>
                  <a:pt x="23971" y="42262"/>
                  <a:pt x="25293" y="43036"/>
                </a:cubicBezTo>
                <a:cubicBezTo>
                  <a:pt x="25726" y="43289"/>
                  <a:pt x="26200" y="43409"/>
                  <a:pt x="26668" y="43409"/>
                </a:cubicBezTo>
                <a:cubicBezTo>
                  <a:pt x="27629" y="43409"/>
                  <a:pt x="28568" y="42907"/>
                  <a:pt x="29094" y="42036"/>
                </a:cubicBezTo>
                <a:cubicBezTo>
                  <a:pt x="29129" y="41983"/>
                  <a:pt x="29216" y="41862"/>
                  <a:pt x="29268" y="41775"/>
                </a:cubicBezTo>
                <a:cubicBezTo>
                  <a:pt x="29329" y="41688"/>
                  <a:pt x="29398" y="41627"/>
                  <a:pt x="29468" y="41548"/>
                </a:cubicBezTo>
                <a:cubicBezTo>
                  <a:pt x="29632" y="41373"/>
                  <a:pt x="29788" y="41189"/>
                  <a:pt x="29936" y="40998"/>
                </a:cubicBezTo>
                <a:lnTo>
                  <a:pt x="29936" y="40998"/>
                </a:lnTo>
                <a:cubicBezTo>
                  <a:pt x="29925" y="41013"/>
                  <a:pt x="29921" y="41020"/>
                  <a:pt x="29922" y="41020"/>
                </a:cubicBezTo>
                <a:cubicBezTo>
                  <a:pt x="29926" y="41020"/>
                  <a:pt x="30098" y="40799"/>
                  <a:pt x="30164" y="40722"/>
                </a:cubicBezTo>
                <a:cubicBezTo>
                  <a:pt x="30747" y="40035"/>
                  <a:pt x="31468" y="39183"/>
                  <a:pt x="31564" y="38243"/>
                </a:cubicBezTo>
                <a:cubicBezTo>
                  <a:pt x="31799" y="37539"/>
                  <a:pt x="31729" y="36808"/>
                  <a:pt x="31173" y="36243"/>
                </a:cubicBezTo>
                <a:cubicBezTo>
                  <a:pt x="30798" y="35868"/>
                  <a:pt x="30367" y="35719"/>
                  <a:pt x="29919" y="35719"/>
                </a:cubicBezTo>
                <a:close/>
                <a:moveTo>
                  <a:pt x="4827" y="39756"/>
                </a:moveTo>
                <a:cubicBezTo>
                  <a:pt x="4184" y="39756"/>
                  <a:pt x="3535" y="40022"/>
                  <a:pt x="3132" y="40627"/>
                </a:cubicBezTo>
                <a:cubicBezTo>
                  <a:pt x="1793" y="42644"/>
                  <a:pt x="1" y="44758"/>
                  <a:pt x="384" y="47324"/>
                </a:cubicBezTo>
                <a:cubicBezTo>
                  <a:pt x="538" y="48374"/>
                  <a:pt x="1404" y="48856"/>
                  <a:pt x="2309" y="48856"/>
                </a:cubicBezTo>
                <a:cubicBezTo>
                  <a:pt x="3089" y="48856"/>
                  <a:pt x="3899" y="48497"/>
                  <a:pt x="4306" y="47837"/>
                </a:cubicBezTo>
                <a:cubicBezTo>
                  <a:pt x="4793" y="47054"/>
                  <a:pt x="5002" y="46097"/>
                  <a:pt x="5393" y="45262"/>
                </a:cubicBezTo>
                <a:cubicBezTo>
                  <a:pt x="5872" y="44236"/>
                  <a:pt x="6307" y="43201"/>
                  <a:pt x="6707" y="42140"/>
                </a:cubicBezTo>
                <a:cubicBezTo>
                  <a:pt x="7242" y="40711"/>
                  <a:pt x="6045" y="39756"/>
                  <a:pt x="4827" y="39756"/>
                </a:cubicBezTo>
                <a:close/>
                <a:moveTo>
                  <a:pt x="16899" y="45191"/>
                </a:moveTo>
                <a:cubicBezTo>
                  <a:pt x="16569" y="45191"/>
                  <a:pt x="16231" y="45292"/>
                  <a:pt x="15909" y="45523"/>
                </a:cubicBezTo>
                <a:cubicBezTo>
                  <a:pt x="14056" y="46854"/>
                  <a:pt x="12612" y="48854"/>
                  <a:pt x="12038" y="51072"/>
                </a:cubicBezTo>
                <a:cubicBezTo>
                  <a:pt x="11536" y="53033"/>
                  <a:pt x="13118" y="54302"/>
                  <a:pt x="14661" y="54302"/>
                </a:cubicBezTo>
                <a:cubicBezTo>
                  <a:pt x="15686" y="54302"/>
                  <a:pt x="16694" y="53743"/>
                  <a:pt x="17065" y="52455"/>
                </a:cubicBezTo>
                <a:cubicBezTo>
                  <a:pt x="17118" y="52299"/>
                  <a:pt x="17170" y="52142"/>
                  <a:pt x="17222" y="51986"/>
                </a:cubicBezTo>
                <a:cubicBezTo>
                  <a:pt x="17231" y="51977"/>
                  <a:pt x="17239" y="51959"/>
                  <a:pt x="17239" y="51942"/>
                </a:cubicBezTo>
                <a:cubicBezTo>
                  <a:pt x="17257" y="51916"/>
                  <a:pt x="17257" y="51899"/>
                  <a:pt x="17283" y="51855"/>
                </a:cubicBezTo>
                <a:cubicBezTo>
                  <a:pt x="17535" y="51298"/>
                  <a:pt x="17761" y="50724"/>
                  <a:pt x="17953" y="50133"/>
                </a:cubicBezTo>
                <a:cubicBezTo>
                  <a:pt x="18092" y="49698"/>
                  <a:pt x="18222" y="49263"/>
                  <a:pt x="18370" y="48846"/>
                </a:cubicBezTo>
                <a:cubicBezTo>
                  <a:pt x="18387" y="48794"/>
                  <a:pt x="18396" y="48767"/>
                  <a:pt x="18413" y="48741"/>
                </a:cubicBezTo>
                <a:cubicBezTo>
                  <a:pt x="18422" y="48707"/>
                  <a:pt x="18431" y="48698"/>
                  <a:pt x="18448" y="48654"/>
                </a:cubicBezTo>
                <a:cubicBezTo>
                  <a:pt x="18509" y="48524"/>
                  <a:pt x="18587" y="48402"/>
                  <a:pt x="18666" y="48272"/>
                </a:cubicBezTo>
                <a:cubicBezTo>
                  <a:pt x="19487" y="46952"/>
                  <a:pt x="18275" y="45191"/>
                  <a:pt x="16899" y="4519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19"/>
          <p:cNvSpPr/>
          <p:nvPr/>
        </p:nvSpPr>
        <p:spPr>
          <a:xfrm rot="6587568">
            <a:off x="304939" y="4196014"/>
            <a:ext cx="557196" cy="1039842"/>
          </a:xfrm>
          <a:custGeom>
            <a:rect b="b" l="l" r="r" t="t"/>
            <a:pathLst>
              <a:path extrusionOk="0" h="27269" w="14612">
                <a:moveTo>
                  <a:pt x="3537" y="0"/>
                </a:moveTo>
                <a:cubicBezTo>
                  <a:pt x="2636" y="701"/>
                  <a:pt x="2903" y="1401"/>
                  <a:pt x="3270" y="2035"/>
                </a:cubicBezTo>
                <a:cubicBezTo>
                  <a:pt x="5005" y="4870"/>
                  <a:pt x="1" y="7139"/>
                  <a:pt x="3203" y="9640"/>
                </a:cubicBezTo>
                <a:cubicBezTo>
                  <a:pt x="3837" y="10107"/>
                  <a:pt x="5405" y="10941"/>
                  <a:pt x="6839" y="11875"/>
                </a:cubicBezTo>
                <a:cubicBezTo>
                  <a:pt x="8140" y="12776"/>
                  <a:pt x="7073" y="13043"/>
                  <a:pt x="5472" y="15511"/>
                </a:cubicBezTo>
                <a:cubicBezTo>
                  <a:pt x="4504" y="17012"/>
                  <a:pt x="5371" y="17479"/>
                  <a:pt x="8107" y="19281"/>
                </a:cubicBezTo>
                <a:cubicBezTo>
                  <a:pt x="10508" y="20915"/>
                  <a:pt x="11076" y="20715"/>
                  <a:pt x="10408" y="21916"/>
                </a:cubicBezTo>
                <a:cubicBezTo>
                  <a:pt x="8741" y="24951"/>
                  <a:pt x="8374" y="25118"/>
                  <a:pt x="9675" y="26119"/>
                </a:cubicBezTo>
                <a:cubicBezTo>
                  <a:pt x="10809" y="26986"/>
                  <a:pt x="12143" y="27153"/>
                  <a:pt x="13477" y="27253"/>
                </a:cubicBezTo>
                <a:cubicBezTo>
                  <a:pt x="13536" y="27263"/>
                  <a:pt x="13594" y="27268"/>
                  <a:pt x="13652" y="27268"/>
                </a:cubicBezTo>
                <a:cubicBezTo>
                  <a:pt x="14149" y="27268"/>
                  <a:pt x="14581" y="26894"/>
                  <a:pt x="14611" y="26386"/>
                </a:cubicBezTo>
                <a:cubicBezTo>
                  <a:pt x="13277" y="25785"/>
                  <a:pt x="11776" y="25485"/>
                  <a:pt x="10609" y="24418"/>
                </a:cubicBezTo>
                <a:cubicBezTo>
                  <a:pt x="11142" y="23517"/>
                  <a:pt x="11609" y="22683"/>
                  <a:pt x="12110" y="21882"/>
                </a:cubicBezTo>
                <a:cubicBezTo>
                  <a:pt x="14244" y="18513"/>
                  <a:pt x="8040" y="17546"/>
                  <a:pt x="7273" y="15845"/>
                </a:cubicBezTo>
                <a:cubicBezTo>
                  <a:pt x="9708" y="12542"/>
                  <a:pt x="10575" y="11975"/>
                  <a:pt x="8841" y="10408"/>
                </a:cubicBezTo>
                <a:cubicBezTo>
                  <a:pt x="7807" y="9507"/>
                  <a:pt x="6439" y="8873"/>
                  <a:pt x="5472" y="8239"/>
                </a:cubicBezTo>
                <a:cubicBezTo>
                  <a:pt x="2770" y="6538"/>
                  <a:pt x="5505" y="6405"/>
                  <a:pt x="5772" y="3769"/>
                </a:cubicBezTo>
                <a:cubicBezTo>
                  <a:pt x="5939" y="1901"/>
                  <a:pt x="4538" y="1101"/>
                  <a:pt x="353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5" name="Google Shape;245;p19"/>
          <p:cNvGrpSpPr/>
          <p:nvPr/>
        </p:nvGrpSpPr>
        <p:grpSpPr>
          <a:xfrm rot="-1540100">
            <a:off x="8444800" y="549068"/>
            <a:ext cx="405983" cy="730663"/>
            <a:chOff x="7950625" y="-2980250"/>
            <a:chExt cx="542263" cy="975931"/>
          </a:xfrm>
        </p:grpSpPr>
        <p:sp>
          <p:nvSpPr>
            <p:cNvPr id="246" name="Google Shape;246;p19"/>
            <p:cNvSpPr/>
            <p:nvPr/>
          </p:nvSpPr>
          <p:spPr>
            <a:xfrm>
              <a:off x="7950625" y="-2980250"/>
              <a:ext cx="542263" cy="975931"/>
            </a:xfrm>
            <a:custGeom>
              <a:rect b="b" l="l" r="r" t="t"/>
              <a:pathLst>
                <a:path extrusionOk="0" h="24795" w="13777">
                  <a:moveTo>
                    <a:pt x="5965" y="836"/>
                  </a:moveTo>
                  <a:cubicBezTo>
                    <a:pt x="6108" y="836"/>
                    <a:pt x="6214" y="1035"/>
                    <a:pt x="6338" y="1085"/>
                  </a:cubicBezTo>
                  <a:cubicBezTo>
                    <a:pt x="6672" y="1285"/>
                    <a:pt x="6939" y="1618"/>
                    <a:pt x="7039" y="1985"/>
                  </a:cubicBezTo>
                  <a:cubicBezTo>
                    <a:pt x="7372" y="2919"/>
                    <a:pt x="7372" y="2319"/>
                    <a:pt x="7906" y="4287"/>
                  </a:cubicBezTo>
                  <a:cubicBezTo>
                    <a:pt x="9441" y="10158"/>
                    <a:pt x="8406" y="6488"/>
                    <a:pt x="9274" y="9991"/>
                  </a:cubicBezTo>
                  <a:cubicBezTo>
                    <a:pt x="9381" y="10355"/>
                    <a:pt x="9639" y="10568"/>
                    <a:pt x="9889" y="10568"/>
                  </a:cubicBezTo>
                  <a:cubicBezTo>
                    <a:pt x="10029" y="10568"/>
                    <a:pt x="10167" y="10501"/>
                    <a:pt x="10274" y="10358"/>
                  </a:cubicBezTo>
                  <a:cubicBezTo>
                    <a:pt x="10375" y="10191"/>
                    <a:pt x="10508" y="10091"/>
                    <a:pt x="10641" y="9958"/>
                  </a:cubicBezTo>
                  <a:cubicBezTo>
                    <a:pt x="11108" y="9591"/>
                    <a:pt x="11108" y="9224"/>
                    <a:pt x="12142" y="8523"/>
                  </a:cubicBezTo>
                  <a:cubicBezTo>
                    <a:pt x="12209" y="8457"/>
                    <a:pt x="12276" y="8423"/>
                    <a:pt x="12343" y="8390"/>
                  </a:cubicBezTo>
                  <a:cubicBezTo>
                    <a:pt x="12366" y="8384"/>
                    <a:pt x="12390" y="8381"/>
                    <a:pt x="12413" y="8381"/>
                  </a:cubicBezTo>
                  <a:cubicBezTo>
                    <a:pt x="12520" y="8381"/>
                    <a:pt x="12615" y="8441"/>
                    <a:pt x="12643" y="8523"/>
                  </a:cubicBezTo>
                  <a:cubicBezTo>
                    <a:pt x="12710" y="8690"/>
                    <a:pt x="12743" y="8857"/>
                    <a:pt x="12743" y="9024"/>
                  </a:cubicBezTo>
                  <a:cubicBezTo>
                    <a:pt x="12776" y="11425"/>
                    <a:pt x="12576" y="10758"/>
                    <a:pt x="11876" y="12993"/>
                  </a:cubicBezTo>
                  <a:cubicBezTo>
                    <a:pt x="11675" y="13560"/>
                    <a:pt x="11342" y="14027"/>
                    <a:pt x="11175" y="14561"/>
                  </a:cubicBezTo>
                  <a:cubicBezTo>
                    <a:pt x="10608" y="15295"/>
                    <a:pt x="10375" y="16195"/>
                    <a:pt x="9774" y="16896"/>
                  </a:cubicBezTo>
                  <a:cubicBezTo>
                    <a:pt x="9474" y="17363"/>
                    <a:pt x="9140" y="17830"/>
                    <a:pt x="8873" y="18297"/>
                  </a:cubicBezTo>
                  <a:cubicBezTo>
                    <a:pt x="8840" y="18230"/>
                    <a:pt x="8807" y="18130"/>
                    <a:pt x="8807" y="18030"/>
                  </a:cubicBezTo>
                  <a:cubicBezTo>
                    <a:pt x="8740" y="17696"/>
                    <a:pt x="8673" y="17363"/>
                    <a:pt x="8673" y="16996"/>
                  </a:cubicBezTo>
                  <a:cubicBezTo>
                    <a:pt x="8673" y="16029"/>
                    <a:pt x="8573" y="15061"/>
                    <a:pt x="8406" y="14094"/>
                  </a:cubicBezTo>
                  <a:cubicBezTo>
                    <a:pt x="7806" y="10825"/>
                    <a:pt x="8240" y="11259"/>
                    <a:pt x="7606" y="8823"/>
                  </a:cubicBezTo>
                  <a:cubicBezTo>
                    <a:pt x="7539" y="8190"/>
                    <a:pt x="7372" y="7589"/>
                    <a:pt x="7172" y="6989"/>
                  </a:cubicBezTo>
                  <a:cubicBezTo>
                    <a:pt x="7072" y="6322"/>
                    <a:pt x="6939" y="5655"/>
                    <a:pt x="6739" y="4987"/>
                  </a:cubicBezTo>
                  <a:cubicBezTo>
                    <a:pt x="6739" y="4620"/>
                    <a:pt x="6639" y="4287"/>
                    <a:pt x="6472" y="3953"/>
                  </a:cubicBezTo>
                  <a:cubicBezTo>
                    <a:pt x="6438" y="3586"/>
                    <a:pt x="6372" y="3219"/>
                    <a:pt x="6272" y="2853"/>
                  </a:cubicBezTo>
                  <a:cubicBezTo>
                    <a:pt x="6172" y="2452"/>
                    <a:pt x="6071" y="2085"/>
                    <a:pt x="5971" y="1652"/>
                  </a:cubicBezTo>
                  <a:cubicBezTo>
                    <a:pt x="5971" y="1585"/>
                    <a:pt x="5905" y="1518"/>
                    <a:pt x="5905" y="1418"/>
                  </a:cubicBezTo>
                  <a:cubicBezTo>
                    <a:pt x="5871" y="1251"/>
                    <a:pt x="5838" y="1085"/>
                    <a:pt x="5805" y="918"/>
                  </a:cubicBezTo>
                  <a:cubicBezTo>
                    <a:pt x="5864" y="859"/>
                    <a:pt x="5916" y="836"/>
                    <a:pt x="5965" y="836"/>
                  </a:cubicBezTo>
                  <a:close/>
                  <a:moveTo>
                    <a:pt x="5238" y="1485"/>
                  </a:moveTo>
                  <a:cubicBezTo>
                    <a:pt x="5371" y="1518"/>
                    <a:pt x="5304" y="1652"/>
                    <a:pt x="5338" y="1718"/>
                  </a:cubicBezTo>
                  <a:cubicBezTo>
                    <a:pt x="5338" y="1785"/>
                    <a:pt x="5371" y="1885"/>
                    <a:pt x="5371" y="1952"/>
                  </a:cubicBezTo>
                  <a:cubicBezTo>
                    <a:pt x="5838" y="4053"/>
                    <a:pt x="5604" y="3887"/>
                    <a:pt x="5838" y="4554"/>
                  </a:cubicBezTo>
                  <a:cubicBezTo>
                    <a:pt x="5971" y="5121"/>
                    <a:pt x="6071" y="5655"/>
                    <a:pt x="6172" y="6222"/>
                  </a:cubicBezTo>
                  <a:cubicBezTo>
                    <a:pt x="6372" y="6889"/>
                    <a:pt x="6538" y="7556"/>
                    <a:pt x="6639" y="8256"/>
                  </a:cubicBezTo>
                  <a:cubicBezTo>
                    <a:pt x="6772" y="9124"/>
                    <a:pt x="7039" y="9958"/>
                    <a:pt x="7072" y="10858"/>
                  </a:cubicBezTo>
                  <a:cubicBezTo>
                    <a:pt x="7106" y="11125"/>
                    <a:pt x="7172" y="11425"/>
                    <a:pt x="7239" y="11692"/>
                  </a:cubicBezTo>
                  <a:cubicBezTo>
                    <a:pt x="7339" y="12326"/>
                    <a:pt x="7339" y="12993"/>
                    <a:pt x="7406" y="13627"/>
                  </a:cubicBezTo>
                  <a:cubicBezTo>
                    <a:pt x="7973" y="18764"/>
                    <a:pt x="8006" y="18097"/>
                    <a:pt x="7839" y="18897"/>
                  </a:cubicBezTo>
                  <a:cubicBezTo>
                    <a:pt x="7439" y="18797"/>
                    <a:pt x="7072" y="18864"/>
                    <a:pt x="6839" y="18497"/>
                  </a:cubicBezTo>
                  <a:cubicBezTo>
                    <a:pt x="6372" y="18197"/>
                    <a:pt x="5905" y="17930"/>
                    <a:pt x="5404" y="17696"/>
                  </a:cubicBezTo>
                  <a:cubicBezTo>
                    <a:pt x="5171" y="17630"/>
                    <a:pt x="4971" y="17496"/>
                    <a:pt x="4837" y="17330"/>
                  </a:cubicBezTo>
                  <a:cubicBezTo>
                    <a:pt x="4404" y="16829"/>
                    <a:pt x="3903" y="16629"/>
                    <a:pt x="3703" y="16162"/>
                  </a:cubicBezTo>
                  <a:cubicBezTo>
                    <a:pt x="3403" y="15562"/>
                    <a:pt x="1802" y="14094"/>
                    <a:pt x="1301" y="12326"/>
                  </a:cubicBezTo>
                  <a:cubicBezTo>
                    <a:pt x="1068" y="11859"/>
                    <a:pt x="934" y="11359"/>
                    <a:pt x="901" y="10825"/>
                  </a:cubicBezTo>
                  <a:cubicBezTo>
                    <a:pt x="868" y="10525"/>
                    <a:pt x="901" y="10491"/>
                    <a:pt x="1135" y="10158"/>
                  </a:cubicBezTo>
                  <a:cubicBezTo>
                    <a:pt x="1535" y="10158"/>
                    <a:pt x="1935" y="10224"/>
                    <a:pt x="2302" y="10391"/>
                  </a:cubicBezTo>
                  <a:cubicBezTo>
                    <a:pt x="3503" y="10958"/>
                    <a:pt x="4003" y="11559"/>
                    <a:pt x="4704" y="11726"/>
                  </a:cubicBezTo>
                  <a:cubicBezTo>
                    <a:pt x="4738" y="11731"/>
                    <a:pt x="4773" y="11734"/>
                    <a:pt x="4806" y="11734"/>
                  </a:cubicBezTo>
                  <a:cubicBezTo>
                    <a:pt x="5159" y="11734"/>
                    <a:pt x="5435" y="11424"/>
                    <a:pt x="5404" y="11058"/>
                  </a:cubicBezTo>
                  <a:cubicBezTo>
                    <a:pt x="5371" y="10992"/>
                    <a:pt x="5338" y="10925"/>
                    <a:pt x="5338" y="10825"/>
                  </a:cubicBezTo>
                  <a:cubicBezTo>
                    <a:pt x="5271" y="10425"/>
                    <a:pt x="5071" y="10058"/>
                    <a:pt x="5037" y="9657"/>
                  </a:cubicBezTo>
                  <a:cubicBezTo>
                    <a:pt x="5004" y="9257"/>
                    <a:pt x="4904" y="8857"/>
                    <a:pt x="4804" y="8490"/>
                  </a:cubicBezTo>
                  <a:cubicBezTo>
                    <a:pt x="4537" y="7456"/>
                    <a:pt x="4437" y="6422"/>
                    <a:pt x="4470" y="5354"/>
                  </a:cubicBezTo>
                  <a:cubicBezTo>
                    <a:pt x="4437" y="4787"/>
                    <a:pt x="4504" y="4187"/>
                    <a:pt x="4537" y="3586"/>
                  </a:cubicBezTo>
                  <a:cubicBezTo>
                    <a:pt x="4537" y="3453"/>
                    <a:pt x="4771" y="2619"/>
                    <a:pt x="4904" y="1985"/>
                  </a:cubicBezTo>
                  <a:cubicBezTo>
                    <a:pt x="4937" y="1785"/>
                    <a:pt x="5037" y="1585"/>
                    <a:pt x="5238" y="1485"/>
                  </a:cubicBezTo>
                  <a:close/>
                  <a:moveTo>
                    <a:pt x="5999" y="0"/>
                  </a:moveTo>
                  <a:cubicBezTo>
                    <a:pt x="5607" y="0"/>
                    <a:pt x="5214" y="135"/>
                    <a:pt x="4937" y="384"/>
                  </a:cubicBezTo>
                  <a:cubicBezTo>
                    <a:pt x="4670" y="618"/>
                    <a:pt x="4470" y="918"/>
                    <a:pt x="4337" y="1251"/>
                  </a:cubicBezTo>
                  <a:cubicBezTo>
                    <a:pt x="3536" y="3253"/>
                    <a:pt x="4003" y="3453"/>
                    <a:pt x="3670" y="4087"/>
                  </a:cubicBezTo>
                  <a:cubicBezTo>
                    <a:pt x="3636" y="4220"/>
                    <a:pt x="3603" y="4320"/>
                    <a:pt x="3636" y="4454"/>
                  </a:cubicBezTo>
                  <a:cubicBezTo>
                    <a:pt x="3770" y="4887"/>
                    <a:pt x="3570" y="4854"/>
                    <a:pt x="3570" y="5488"/>
                  </a:cubicBezTo>
                  <a:cubicBezTo>
                    <a:pt x="3536" y="6555"/>
                    <a:pt x="3670" y="7623"/>
                    <a:pt x="4003" y="8623"/>
                  </a:cubicBezTo>
                  <a:cubicBezTo>
                    <a:pt x="4037" y="9257"/>
                    <a:pt x="4203" y="9858"/>
                    <a:pt x="4437" y="10425"/>
                  </a:cubicBezTo>
                  <a:cubicBezTo>
                    <a:pt x="4470" y="10525"/>
                    <a:pt x="4470" y="10625"/>
                    <a:pt x="4437" y="10758"/>
                  </a:cubicBezTo>
                  <a:cubicBezTo>
                    <a:pt x="4070" y="10558"/>
                    <a:pt x="3703" y="10325"/>
                    <a:pt x="3370" y="10058"/>
                  </a:cubicBezTo>
                  <a:cubicBezTo>
                    <a:pt x="2903" y="9657"/>
                    <a:pt x="2369" y="9424"/>
                    <a:pt x="1768" y="9324"/>
                  </a:cubicBezTo>
                  <a:cubicBezTo>
                    <a:pt x="1683" y="9308"/>
                    <a:pt x="1590" y="9300"/>
                    <a:pt x="1493" y="9300"/>
                  </a:cubicBezTo>
                  <a:cubicBezTo>
                    <a:pt x="986" y="9300"/>
                    <a:pt x="385" y="9505"/>
                    <a:pt x="301" y="9757"/>
                  </a:cubicBezTo>
                  <a:cubicBezTo>
                    <a:pt x="167" y="10024"/>
                    <a:pt x="67" y="10325"/>
                    <a:pt x="34" y="10625"/>
                  </a:cubicBezTo>
                  <a:cubicBezTo>
                    <a:pt x="0" y="11092"/>
                    <a:pt x="101" y="11592"/>
                    <a:pt x="301" y="12026"/>
                  </a:cubicBezTo>
                  <a:cubicBezTo>
                    <a:pt x="401" y="12459"/>
                    <a:pt x="634" y="12893"/>
                    <a:pt x="934" y="13260"/>
                  </a:cubicBezTo>
                  <a:cubicBezTo>
                    <a:pt x="1168" y="13960"/>
                    <a:pt x="1568" y="14561"/>
                    <a:pt x="2035" y="15095"/>
                  </a:cubicBezTo>
                  <a:cubicBezTo>
                    <a:pt x="2369" y="15428"/>
                    <a:pt x="2202" y="15562"/>
                    <a:pt x="2936" y="16362"/>
                  </a:cubicBezTo>
                  <a:cubicBezTo>
                    <a:pt x="3169" y="16629"/>
                    <a:pt x="3470" y="16863"/>
                    <a:pt x="3703" y="17163"/>
                  </a:cubicBezTo>
                  <a:cubicBezTo>
                    <a:pt x="4170" y="17663"/>
                    <a:pt x="4704" y="18130"/>
                    <a:pt x="5304" y="18497"/>
                  </a:cubicBezTo>
                  <a:cubicBezTo>
                    <a:pt x="5604" y="18564"/>
                    <a:pt x="5905" y="18731"/>
                    <a:pt x="6071" y="18964"/>
                  </a:cubicBezTo>
                  <a:cubicBezTo>
                    <a:pt x="6172" y="19064"/>
                    <a:pt x="6272" y="19131"/>
                    <a:pt x="6372" y="19164"/>
                  </a:cubicBezTo>
                  <a:cubicBezTo>
                    <a:pt x="6772" y="19431"/>
                    <a:pt x="7172" y="19665"/>
                    <a:pt x="7606" y="19865"/>
                  </a:cubicBezTo>
                  <a:cubicBezTo>
                    <a:pt x="7673" y="19898"/>
                    <a:pt x="7706" y="19931"/>
                    <a:pt x="7739" y="19998"/>
                  </a:cubicBezTo>
                  <a:cubicBezTo>
                    <a:pt x="7773" y="20365"/>
                    <a:pt x="7839" y="20799"/>
                    <a:pt x="7839" y="21199"/>
                  </a:cubicBezTo>
                  <a:cubicBezTo>
                    <a:pt x="7839" y="21899"/>
                    <a:pt x="7739" y="23634"/>
                    <a:pt x="7973" y="24568"/>
                  </a:cubicBezTo>
                  <a:cubicBezTo>
                    <a:pt x="7994" y="24713"/>
                    <a:pt x="8131" y="24794"/>
                    <a:pt x="8263" y="24794"/>
                  </a:cubicBezTo>
                  <a:cubicBezTo>
                    <a:pt x="8344" y="24794"/>
                    <a:pt x="8423" y="24764"/>
                    <a:pt x="8473" y="24701"/>
                  </a:cubicBezTo>
                  <a:cubicBezTo>
                    <a:pt x="8940" y="24101"/>
                    <a:pt x="8707" y="24034"/>
                    <a:pt x="8840" y="23300"/>
                  </a:cubicBezTo>
                  <a:cubicBezTo>
                    <a:pt x="8940" y="22133"/>
                    <a:pt x="8974" y="20965"/>
                    <a:pt x="8940" y="19798"/>
                  </a:cubicBezTo>
                  <a:cubicBezTo>
                    <a:pt x="9240" y="19531"/>
                    <a:pt x="9474" y="19231"/>
                    <a:pt x="9674" y="18864"/>
                  </a:cubicBezTo>
                  <a:cubicBezTo>
                    <a:pt x="9707" y="18731"/>
                    <a:pt x="9774" y="18630"/>
                    <a:pt x="9874" y="18530"/>
                  </a:cubicBezTo>
                  <a:cubicBezTo>
                    <a:pt x="10108" y="18297"/>
                    <a:pt x="10308" y="18030"/>
                    <a:pt x="10475" y="17696"/>
                  </a:cubicBezTo>
                  <a:cubicBezTo>
                    <a:pt x="10775" y="17229"/>
                    <a:pt x="11409" y="16462"/>
                    <a:pt x="11675" y="15929"/>
                  </a:cubicBezTo>
                  <a:cubicBezTo>
                    <a:pt x="11809" y="15595"/>
                    <a:pt x="12409" y="14628"/>
                    <a:pt x="12609" y="14127"/>
                  </a:cubicBezTo>
                  <a:cubicBezTo>
                    <a:pt x="12743" y="13794"/>
                    <a:pt x="12810" y="13427"/>
                    <a:pt x="12943" y="13093"/>
                  </a:cubicBezTo>
                  <a:cubicBezTo>
                    <a:pt x="13277" y="12426"/>
                    <a:pt x="13477" y="11692"/>
                    <a:pt x="13543" y="10958"/>
                  </a:cubicBezTo>
                  <a:cubicBezTo>
                    <a:pt x="13577" y="10525"/>
                    <a:pt x="13777" y="10825"/>
                    <a:pt x="13744" y="9190"/>
                  </a:cubicBezTo>
                  <a:cubicBezTo>
                    <a:pt x="13714" y="8086"/>
                    <a:pt x="13097" y="7463"/>
                    <a:pt x="12585" y="7463"/>
                  </a:cubicBezTo>
                  <a:cubicBezTo>
                    <a:pt x="12525" y="7463"/>
                    <a:pt x="12466" y="7472"/>
                    <a:pt x="12409" y="7489"/>
                  </a:cubicBezTo>
                  <a:cubicBezTo>
                    <a:pt x="10708" y="8023"/>
                    <a:pt x="10641" y="8690"/>
                    <a:pt x="10041" y="9190"/>
                  </a:cubicBezTo>
                  <a:cubicBezTo>
                    <a:pt x="9841" y="8290"/>
                    <a:pt x="9774" y="7990"/>
                    <a:pt x="9607" y="7489"/>
                  </a:cubicBezTo>
                  <a:cubicBezTo>
                    <a:pt x="9541" y="7356"/>
                    <a:pt x="9507" y="7222"/>
                    <a:pt x="9474" y="7056"/>
                  </a:cubicBezTo>
                  <a:cubicBezTo>
                    <a:pt x="9407" y="6555"/>
                    <a:pt x="9307" y="6021"/>
                    <a:pt x="9174" y="5521"/>
                  </a:cubicBezTo>
                  <a:cubicBezTo>
                    <a:pt x="8974" y="5021"/>
                    <a:pt x="8840" y="4554"/>
                    <a:pt x="8773" y="4020"/>
                  </a:cubicBezTo>
                  <a:cubicBezTo>
                    <a:pt x="8373" y="2452"/>
                    <a:pt x="7673" y="1752"/>
                    <a:pt x="7506" y="1318"/>
                  </a:cubicBezTo>
                  <a:cubicBezTo>
                    <a:pt x="7272" y="884"/>
                    <a:pt x="6972" y="518"/>
                    <a:pt x="6605" y="251"/>
                  </a:cubicBezTo>
                  <a:cubicBezTo>
                    <a:pt x="6572" y="184"/>
                    <a:pt x="6505" y="151"/>
                    <a:pt x="6472" y="117"/>
                  </a:cubicBezTo>
                  <a:cubicBezTo>
                    <a:pt x="6405" y="84"/>
                    <a:pt x="6338" y="51"/>
                    <a:pt x="6238" y="17"/>
                  </a:cubicBezTo>
                  <a:cubicBezTo>
                    <a:pt x="6159" y="6"/>
                    <a:pt x="6079" y="0"/>
                    <a:pt x="59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19"/>
            <p:cNvSpPr/>
            <p:nvPr/>
          </p:nvSpPr>
          <p:spPr>
            <a:xfrm>
              <a:off x="8038593" y="-2494992"/>
              <a:ext cx="156259" cy="158385"/>
            </a:xfrm>
            <a:custGeom>
              <a:rect b="b" l="l" r="r" t="t"/>
              <a:pathLst>
                <a:path extrusionOk="0" h="4024" w="3970">
                  <a:moveTo>
                    <a:pt x="869" y="1"/>
                  </a:moveTo>
                  <a:cubicBezTo>
                    <a:pt x="782" y="1"/>
                    <a:pt x="697" y="34"/>
                    <a:pt x="634" y="97"/>
                  </a:cubicBezTo>
                  <a:cubicBezTo>
                    <a:pt x="0" y="531"/>
                    <a:pt x="1034" y="1131"/>
                    <a:pt x="1735" y="2265"/>
                  </a:cubicBezTo>
                  <a:cubicBezTo>
                    <a:pt x="2135" y="2899"/>
                    <a:pt x="2702" y="3333"/>
                    <a:pt x="3169" y="3900"/>
                  </a:cubicBezTo>
                  <a:cubicBezTo>
                    <a:pt x="3203" y="3933"/>
                    <a:pt x="3269" y="3966"/>
                    <a:pt x="3303" y="4000"/>
                  </a:cubicBezTo>
                  <a:cubicBezTo>
                    <a:pt x="3351" y="4016"/>
                    <a:pt x="3400" y="4023"/>
                    <a:pt x="3448" y="4023"/>
                  </a:cubicBezTo>
                  <a:cubicBezTo>
                    <a:pt x="3702" y="4023"/>
                    <a:pt x="3942" y="3818"/>
                    <a:pt x="3970" y="3566"/>
                  </a:cubicBezTo>
                  <a:cubicBezTo>
                    <a:pt x="3937" y="3466"/>
                    <a:pt x="3903" y="3366"/>
                    <a:pt x="3870" y="3266"/>
                  </a:cubicBezTo>
                  <a:cubicBezTo>
                    <a:pt x="3503" y="2465"/>
                    <a:pt x="2736" y="1932"/>
                    <a:pt x="2636" y="1732"/>
                  </a:cubicBezTo>
                  <a:cubicBezTo>
                    <a:pt x="2235" y="1098"/>
                    <a:pt x="1635" y="664"/>
                    <a:pt x="1135" y="130"/>
                  </a:cubicBezTo>
                  <a:cubicBezTo>
                    <a:pt x="1064" y="42"/>
                    <a:pt x="966" y="1"/>
                    <a:pt x="8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19"/>
            <p:cNvSpPr/>
            <p:nvPr/>
          </p:nvSpPr>
          <p:spPr>
            <a:xfrm>
              <a:off x="8311154" y="-2571270"/>
              <a:ext cx="97731" cy="171806"/>
            </a:xfrm>
            <a:custGeom>
              <a:rect b="b" l="l" r="r" t="t"/>
              <a:pathLst>
                <a:path extrusionOk="0" h="4365" w="2483">
                  <a:moveTo>
                    <a:pt x="2048" y="0"/>
                  </a:moveTo>
                  <a:cubicBezTo>
                    <a:pt x="1848" y="0"/>
                    <a:pt x="1648" y="134"/>
                    <a:pt x="1581" y="334"/>
                  </a:cubicBezTo>
                  <a:cubicBezTo>
                    <a:pt x="1281" y="934"/>
                    <a:pt x="881" y="1535"/>
                    <a:pt x="781" y="2235"/>
                  </a:cubicBezTo>
                  <a:cubicBezTo>
                    <a:pt x="748" y="2369"/>
                    <a:pt x="681" y="2502"/>
                    <a:pt x="581" y="2602"/>
                  </a:cubicBezTo>
                  <a:cubicBezTo>
                    <a:pt x="247" y="2936"/>
                    <a:pt x="80" y="3369"/>
                    <a:pt x="47" y="3836"/>
                  </a:cubicBezTo>
                  <a:cubicBezTo>
                    <a:pt x="0" y="4142"/>
                    <a:pt x="251" y="4365"/>
                    <a:pt x="508" y="4365"/>
                  </a:cubicBezTo>
                  <a:cubicBezTo>
                    <a:pt x="616" y="4365"/>
                    <a:pt x="726" y="4325"/>
                    <a:pt x="814" y="4237"/>
                  </a:cubicBezTo>
                  <a:cubicBezTo>
                    <a:pt x="1315" y="3803"/>
                    <a:pt x="1348" y="2936"/>
                    <a:pt x="1548" y="2702"/>
                  </a:cubicBezTo>
                  <a:cubicBezTo>
                    <a:pt x="1748" y="2469"/>
                    <a:pt x="1882" y="2202"/>
                    <a:pt x="1982" y="1902"/>
                  </a:cubicBezTo>
                  <a:cubicBezTo>
                    <a:pt x="2015" y="1701"/>
                    <a:pt x="2082" y="1501"/>
                    <a:pt x="2149" y="1335"/>
                  </a:cubicBezTo>
                  <a:cubicBezTo>
                    <a:pt x="2315" y="1034"/>
                    <a:pt x="2415" y="701"/>
                    <a:pt x="2415" y="367"/>
                  </a:cubicBezTo>
                  <a:cubicBezTo>
                    <a:pt x="2482" y="134"/>
                    <a:pt x="2349" y="0"/>
                    <a:pt x="20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9" name="Google Shape;249;p19"/>
          <p:cNvSpPr/>
          <p:nvPr/>
        </p:nvSpPr>
        <p:spPr>
          <a:xfrm rot="1535814">
            <a:off x="8046878" y="4487584"/>
            <a:ext cx="560881" cy="609108"/>
          </a:xfrm>
          <a:custGeom>
            <a:rect b="b" l="l" r="r" t="t"/>
            <a:pathLst>
              <a:path extrusionOk="0" h="12210" w="11242">
                <a:moveTo>
                  <a:pt x="6638" y="1"/>
                </a:moveTo>
                <a:cubicBezTo>
                  <a:pt x="4970" y="1702"/>
                  <a:pt x="5404" y="3870"/>
                  <a:pt x="4503" y="5538"/>
                </a:cubicBezTo>
                <a:cubicBezTo>
                  <a:pt x="4003" y="5037"/>
                  <a:pt x="3069" y="4237"/>
                  <a:pt x="2936" y="3770"/>
                </a:cubicBezTo>
                <a:cubicBezTo>
                  <a:pt x="2769" y="3169"/>
                  <a:pt x="2335" y="2702"/>
                  <a:pt x="1735" y="2469"/>
                </a:cubicBezTo>
                <a:cubicBezTo>
                  <a:pt x="1392" y="2311"/>
                  <a:pt x="1070" y="1903"/>
                  <a:pt x="720" y="1903"/>
                </a:cubicBezTo>
                <a:cubicBezTo>
                  <a:pt x="627" y="1903"/>
                  <a:pt x="532" y="1932"/>
                  <a:pt x="434" y="2002"/>
                </a:cubicBezTo>
                <a:cubicBezTo>
                  <a:pt x="0" y="2336"/>
                  <a:pt x="300" y="3169"/>
                  <a:pt x="601" y="3403"/>
                </a:cubicBezTo>
                <a:cubicBezTo>
                  <a:pt x="1334" y="3937"/>
                  <a:pt x="1868" y="5404"/>
                  <a:pt x="2802" y="5971"/>
                </a:cubicBezTo>
                <a:cubicBezTo>
                  <a:pt x="3236" y="6238"/>
                  <a:pt x="3269" y="6705"/>
                  <a:pt x="3202" y="7306"/>
                </a:cubicBezTo>
                <a:cubicBezTo>
                  <a:pt x="2869" y="7506"/>
                  <a:pt x="2569" y="7706"/>
                  <a:pt x="2268" y="7940"/>
                </a:cubicBezTo>
                <a:cubicBezTo>
                  <a:pt x="834" y="9174"/>
                  <a:pt x="667" y="9407"/>
                  <a:pt x="467" y="9974"/>
                </a:cubicBezTo>
                <a:cubicBezTo>
                  <a:pt x="249" y="10491"/>
                  <a:pt x="653" y="11031"/>
                  <a:pt x="1154" y="11031"/>
                </a:cubicBezTo>
                <a:cubicBezTo>
                  <a:pt x="1267" y="11031"/>
                  <a:pt x="1384" y="11003"/>
                  <a:pt x="1501" y="10942"/>
                </a:cubicBezTo>
                <a:cubicBezTo>
                  <a:pt x="2068" y="10608"/>
                  <a:pt x="2602" y="10275"/>
                  <a:pt x="3102" y="9874"/>
                </a:cubicBezTo>
                <a:cubicBezTo>
                  <a:pt x="3436" y="9541"/>
                  <a:pt x="3836" y="9240"/>
                  <a:pt x="4270" y="9040"/>
                </a:cubicBezTo>
                <a:cubicBezTo>
                  <a:pt x="4403" y="9974"/>
                  <a:pt x="4637" y="10875"/>
                  <a:pt x="5037" y="11742"/>
                </a:cubicBezTo>
                <a:cubicBezTo>
                  <a:pt x="5104" y="12009"/>
                  <a:pt x="5337" y="12209"/>
                  <a:pt x="5604" y="12209"/>
                </a:cubicBezTo>
                <a:cubicBezTo>
                  <a:pt x="5971" y="12176"/>
                  <a:pt x="6305" y="12109"/>
                  <a:pt x="6438" y="11709"/>
                </a:cubicBezTo>
                <a:cubicBezTo>
                  <a:pt x="6571" y="11475"/>
                  <a:pt x="6605" y="11209"/>
                  <a:pt x="6538" y="10942"/>
                </a:cubicBezTo>
                <a:cubicBezTo>
                  <a:pt x="6071" y="9874"/>
                  <a:pt x="6205" y="8707"/>
                  <a:pt x="5938" y="7539"/>
                </a:cubicBezTo>
                <a:cubicBezTo>
                  <a:pt x="7339" y="7306"/>
                  <a:pt x="6772" y="7673"/>
                  <a:pt x="9574" y="7006"/>
                </a:cubicBezTo>
                <a:cubicBezTo>
                  <a:pt x="10307" y="6839"/>
                  <a:pt x="10941" y="6338"/>
                  <a:pt x="11241" y="5638"/>
                </a:cubicBezTo>
                <a:cubicBezTo>
                  <a:pt x="10996" y="5098"/>
                  <a:pt x="10642" y="4901"/>
                  <a:pt x="10207" y="4901"/>
                </a:cubicBezTo>
                <a:cubicBezTo>
                  <a:pt x="10051" y="4901"/>
                  <a:pt x="9883" y="4927"/>
                  <a:pt x="9707" y="4971"/>
                </a:cubicBezTo>
                <a:cubicBezTo>
                  <a:pt x="8773" y="5204"/>
                  <a:pt x="7806" y="5438"/>
                  <a:pt x="6838" y="5705"/>
                </a:cubicBezTo>
                <a:cubicBezTo>
                  <a:pt x="6772" y="5605"/>
                  <a:pt x="6705" y="5504"/>
                  <a:pt x="6705" y="5438"/>
                </a:cubicBezTo>
                <a:cubicBezTo>
                  <a:pt x="6905" y="4070"/>
                  <a:pt x="7072" y="2736"/>
                  <a:pt x="7139" y="1368"/>
                </a:cubicBezTo>
                <a:cubicBezTo>
                  <a:pt x="7139" y="868"/>
                  <a:pt x="6972" y="401"/>
                  <a:pt x="663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0" name="Google Shape;250;p19"/>
          <p:cNvGrpSpPr/>
          <p:nvPr/>
        </p:nvGrpSpPr>
        <p:grpSpPr>
          <a:xfrm rot="409659">
            <a:off x="8566608" y="3866652"/>
            <a:ext cx="620961" cy="553735"/>
            <a:chOff x="7183013" y="-2066801"/>
            <a:chExt cx="644732" cy="574933"/>
          </a:xfrm>
        </p:grpSpPr>
        <p:sp>
          <p:nvSpPr>
            <p:cNvPr id="251" name="Google Shape;251;p19"/>
            <p:cNvSpPr/>
            <p:nvPr/>
          </p:nvSpPr>
          <p:spPr>
            <a:xfrm>
              <a:off x="7183013" y="-2066801"/>
              <a:ext cx="644732" cy="574933"/>
            </a:xfrm>
            <a:custGeom>
              <a:rect b="b" l="l" r="r" t="t"/>
              <a:pathLst>
                <a:path extrusionOk="0" h="15230" w="17079">
                  <a:moveTo>
                    <a:pt x="7917" y="1"/>
                  </a:moveTo>
                  <a:cubicBezTo>
                    <a:pt x="7205" y="1"/>
                    <a:pt x="6500" y="302"/>
                    <a:pt x="5971" y="986"/>
                  </a:cubicBezTo>
                  <a:cubicBezTo>
                    <a:pt x="5471" y="1553"/>
                    <a:pt x="5170" y="2253"/>
                    <a:pt x="5104" y="2987"/>
                  </a:cubicBezTo>
                  <a:cubicBezTo>
                    <a:pt x="5070" y="3154"/>
                    <a:pt x="5004" y="3287"/>
                    <a:pt x="4904" y="3454"/>
                  </a:cubicBezTo>
                  <a:cubicBezTo>
                    <a:pt x="4256" y="3394"/>
                    <a:pt x="3665" y="3317"/>
                    <a:pt x="3135" y="3317"/>
                  </a:cubicBezTo>
                  <a:cubicBezTo>
                    <a:pt x="2188" y="3317"/>
                    <a:pt x="1435" y="3562"/>
                    <a:pt x="901" y="4588"/>
                  </a:cubicBezTo>
                  <a:cubicBezTo>
                    <a:pt x="0" y="6323"/>
                    <a:pt x="801" y="6456"/>
                    <a:pt x="1101" y="7624"/>
                  </a:cubicBezTo>
                  <a:cubicBezTo>
                    <a:pt x="1368" y="8658"/>
                    <a:pt x="2168" y="9091"/>
                    <a:pt x="3069" y="9659"/>
                  </a:cubicBezTo>
                  <a:cubicBezTo>
                    <a:pt x="2902" y="9992"/>
                    <a:pt x="2702" y="10226"/>
                    <a:pt x="2569" y="10492"/>
                  </a:cubicBezTo>
                  <a:cubicBezTo>
                    <a:pt x="1668" y="12194"/>
                    <a:pt x="2835" y="14295"/>
                    <a:pt x="4603" y="14462"/>
                  </a:cubicBezTo>
                  <a:cubicBezTo>
                    <a:pt x="4792" y="14481"/>
                    <a:pt x="4967" y="14490"/>
                    <a:pt x="5132" y="14490"/>
                  </a:cubicBezTo>
                  <a:cubicBezTo>
                    <a:pt x="6431" y="14490"/>
                    <a:pt x="7096" y="13930"/>
                    <a:pt x="8339" y="13161"/>
                  </a:cubicBezTo>
                  <a:cubicBezTo>
                    <a:pt x="8906" y="14095"/>
                    <a:pt x="9307" y="15229"/>
                    <a:pt x="11175" y="15229"/>
                  </a:cubicBezTo>
                  <a:cubicBezTo>
                    <a:pt x="11442" y="15229"/>
                    <a:pt x="11708" y="15129"/>
                    <a:pt x="11909" y="14962"/>
                  </a:cubicBezTo>
                  <a:cubicBezTo>
                    <a:pt x="12642" y="14395"/>
                    <a:pt x="13243" y="13761"/>
                    <a:pt x="13243" y="12761"/>
                  </a:cubicBezTo>
                  <a:cubicBezTo>
                    <a:pt x="13243" y="12127"/>
                    <a:pt x="13310" y="12561"/>
                    <a:pt x="13310" y="9625"/>
                  </a:cubicBezTo>
                  <a:cubicBezTo>
                    <a:pt x="14310" y="9425"/>
                    <a:pt x="14944" y="8758"/>
                    <a:pt x="15645" y="8291"/>
                  </a:cubicBezTo>
                  <a:cubicBezTo>
                    <a:pt x="17079" y="7290"/>
                    <a:pt x="16812" y="3654"/>
                    <a:pt x="14444" y="3487"/>
                  </a:cubicBezTo>
                  <a:cubicBezTo>
                    <a:pt x="14064" y="3460"/>
                    <a:pt x="13673" y="3428"/>
                    <a:pt x="13280" y="3428"/>
                  </a:cubicBezTo>
                  <a:cubicBezTo>
                    <a:pt x="12707" y="3428"/>
                    <a:pt x="12129" y="3497"/>
                    <a:pt x="11575" y="3754"/>
                  </a:cubicBezTo>
                  <a:cubicBezTo>
                    <a:pt x="11442" y="3821"/>
                    <a:pt x="11275" y="3854"/>
                    <a:pt x="11108" y="3854"/>
                  </a:cubicBezTo>
                  <a:cubicBezTo>
                    <a:pt x="11041" y="3554"/>
                    <a:pt x="10975" y="3287"/>
                    <a:pt x="10941" y="3020"/>
                  </a:cubicBezTo>
                  <a:cubicBezTo>
                    <a:pt x="10830" y="1234"/>
                    <a:pt x="9358" y="1"/>
                    <a:pt x="79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19"/>
            <p:cNvSpPr/>
            <p:nvPr/>
          </p:nvSpPr>
          <p:spPr>
            <a:xfrm>
              <a:off x="7349224" y="-1893606"/>
              <a:ext cx="253151" cy="245715"/>
            </a:xfrm>
            <a:custGeom>
              <a:rect b="b" l="l" r="r" t="t"/>
              <a:pathLst>
                <a:path extrusionOk="0" h="6509" w="6706">
                  <a:moveTo>
                    <a:pt x="2802" y="0"/>
                  </a:moveTo>
                  <a:cubicBezTo>
                    <a:pt x="2635" y="0"/>
                    <a:pt x="2435" y="67"/>
                    <a:pt x="2269" y="167"/>
                  </a:cubicBezTo>
                  <a:cubicBezTo>
                    <a:pt x="901" y="1001"/>
                    <a:pt x="0" y="2102"/>
                    <a:pt x="67" y="3803"/>
                  </a:cubicBezTo>
                  <a:cubicBezTo>
                    <a:pt x="34" y="5004"/>
                    <a:pt x="901" y="6071"/>
                    <a:pt x="2068" y="6305"/>
                  </a:cubicBezTo>
                  <a:cubicBezTo>
                    <a:pt x="2502" y="6405"/>
                    <a:pt x="2969" y="6472"/>
                    <a:pt x="3436" y="6505"/>
                  </a:cubicBezTo>
                  <a:cubicBezTo>
                    <a:pt x="3493" y="6507"/>
                    <a:pt x="3549" y="6508"/>
                    <a:pt x="3604" y="6508"/>
                  </a:cubicBezTo>
                  <a:cubicBezTo>
                    <a:pt x="4364" y="6508"/>
                    <a:pt x="5000" y="6284"/>
                    <a:pt x="5404" y="5538"/>
                  </a:cubicBezTo>
                  <a:cubicBezTo>
                    <a:pt x="5538" y="5271"/>
                    <a:pt x="5738" y="5004"/>
                    <a:pt x="5838" y="4737"/>
                  </a:cubicBezTo>
                  <a:cubicBezTo>
                    <a:pt x="6705" y="2802"/>
                    <a:pt x="4770" y="2168"/>
                    <a:pt x="3970" y="1802"/>
                  </a:cubicBezTo>
                  <a:cubicBezTo>
                    <a:pt x="3569" y="2002"/>
                    <a:pt x="3169" y="2235"/>
                    <a:pt x="2769" y="2469"/>
                  </a:cubicBezTo>
                  <a:cubicBezTo>
                    <a:pt x="2302" y="2736"/>
                    <a:pt x="2168" y="3336"/>
                    <a:pt x="2502" y="3770"/>
                  </a:cubicBezTo>
                  <a:cubicBezTo>
                    <a:pt x="2557" y="3971"/>
                    <a:pt x="2723" y="4072"/>
                    <a:pt x="2895" y="4072"/>
                  </a:cubicBezTo>
                  <a:cubicBezTo>
                    <a:pt x="3035" y="4072"/>
                    <a:pt x="3179" y="4005"/>
                    <a:pt x="3269" y="3870"/>
                  </a:cubicBezTo>
                  <a:cubicBezTo>
                    <a:pt x="3436" y="3670"/>
                    <a:pt x="3603" y="3469"/>
                    <a:pt x="3770" y="3236"/>
                  </a:cubicBezTo>
                  <a:cubicBezTo>
                    <a:pt x="3970" y="3303"/>
                    <a:pt x="4170" y="3403"/>
                    <a:pt x="4337" y="3536"/>
                  </a:cubicBezTo>
                  <a:cubicBezTo>
                    <a:pt x="4737" y="3870"/>
                    <a:pt x="4837" y="4437"/>
                    <a:pt x="4604" y="4904"/>
                  </a:cubicBezTo>
                  <a:cubicBezTo>
                    <a:pt x="4394" y="5323"/>
                    <a:pt x="3969" y="5581"/>
                    <a:pt x="3498" y="5581"/>
                  </a:cubicBezTo>
                  <a:cubicBezTo>
                    <a:pt x="3445" y="5581"/>
                    <a:pt x="3390" y="5578"/>
                    <a:pt x="3336" y="5571"/>
                  </a:cubicBezTo>
                  <a:cubicBezTo>
                    <a:pt x="2736" y="5471"/>
                    <a:pt x="2168" y="5171"/>
                    <a:pt x="1735" y="4704"/>
                  </a:cubicBezTo>
                  <a:cubicBezTo>
                    <a:pt x="1335" y="4270"/>
                    <a:pt x="1168" y="3670"/>
                    <a:pt x="1234" y="3102"/>
                  </a:cubicBezTo>
                  <a:cubicBezTo>
                    <a:pt x="1268" y="2802"/>
                    <a:pt x="1301" y="2502"/>
                    <a:pt x="1301" y="2235"/>
                  </a:cubicBezTo>
                  <a:cubicBezTo>
                    <a:pt x="1535" y="2002"/>
                    <a:pt x="1735" y="1835"/>
                    <a:pt x="1968" y="1668"/>
                  </a:cubicBezTo>
                  <a:cubicBezTo>
                    <a:pt x="2492" y="1200"/>
                    <a:pt x="3142" y="963"/>
                    <a:pt x="3800" y="963"/>
                  </a:cubicBezTo>
                  <a:cubicBezTo>
                    <a:pt x="4315" y="963"/>
                    <a:pt x="4835" y="1108"/>
                    <a:pt x="5304" y="1401"/>
                  </a:cubicBezTo>
                  <a:cubicBezTo>
                    <a:pt x="5604" y="1568"/>
                    <a:pt x="5904" y="1701"/>
                    <a:pt x="6305" y="1902"/>
                  </a:cubicBezTo>
                  <a:cubicBezTo>
                    <a:pt x="6338" y="1735"/>
                    <a:pt x="6371" y="1568"/>
                    <a:pt x="6371" y="1401"/>
                  </a:cubicBezTo>
                  <a:cubicBezTo>
                    <a:pt x="6138" y="267"/>
                    <a:pt x="4003" y="0"/>
                    <a:pt x="28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3" name="Google Shape;253;p19"/>
          <p:cNvSpPr txBox="1"/>
          <p:nvPr>
            <p:ph type="title"/>
          </p:nvPr>
        </p:nvSpPr>
        <p:spPr>
          <a:xfrm>
            <a:off x="714375" y="542925"/>
            <a:ext cx="7715400" cy="47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CUSTOM_17"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Google Shape;255;p20"/>
          <p:cNvGrpSpPr/>
          <p:nvPr/>
        </p:nvGrpSpPr>
        <p:grpSpPr>
          <a:xfrm flipH="1">
            <a:off x="7800124" y="106439"/>
            <a:ext cx="1259017" cy="584782"/>
            <a:chOff x="6580000" y="-2755625"/>
            <a:chExt cx="1125328" cy="522687"/>
          </a:xfrm>
        </p:grpSpPr>
        <p:sp>
          <p:nvSpPr>
            <p:cNvPr id="256" name="Google Shape;256;p20"/>
            <p:cNvSpPr/>
            <p:nvPr/>
          </p:nvSpPr>
          <p:spPr>
            <a:xfrm>
              <a:off x="6580000" y="-2755625"/>
              <a:ext cx="1125328" cy="522687"/>
            </a:xfrm>
            <a:custGeom>
              <a:rect b="b" l="l" r="r" t="t"/>
              <a:pathLst>
                <a:path extrusionOk="0" h="13480" w="29022">
                  <a:moveTo>
                    <a:pt x="13329" y="1"/>
                  </a:moveTo>
                  <a:cubicBezTo>
                    <a:pt x="13043" y="1"/>
                    <a:pt x="12747" y="25"/>
                    <a:pt x="12443" y="49"/>
                  </a:cubicBezTo>
                  <a:cubicBezTo>
                    <a:pt x="11442" y="116"/>
                    <a:pt x="10541" y="750"/>
                    <a:pt x="10208" y="1717"/>
                  </a:cubicBezTo>
                  <a:cubicBezTo>
                    <a:pt x="10007" y="2184"/>
                    <a:pt x="9741" y="2618"/>
                    <a:pt x="9474" y="3152"/>
                  </a:cubicBezTo>
                  <a:cubicBezTo>
                    <a:pt x="9207" y="3152"/>
                    <a:pt x="8907" y="3118"/>
                    <a:pt x="8640" y="3085"/>
                  </a:cubicBezTo>
                  <a:cubicBezTo>
                    <a:pt x="7998" y="2938"/>
                    <a:pt x="7336" y="2862"/>
                    <a:pt x="6670" y="2862"/>
                  </a:cubicBezTo>
                  <a:cubicBezTo>
                    <a:pt x="6125" y="2862"/>
                    <a:pt x="5578" y="2913"/>
                    <a:pt x="5037" y="3018"/>
                  </a:cubicBezTo>
                  <a:cubicBezTo>
                    <a:pt x="4137" y="3152"/>
                    <a:pt x="2068" y="4252"/>
                    <a:pt x="968" y="5687"/>
                  </a:cubicBezTo>
                  <a:cubicBezTo>
                    <a:pt x="434" y="6354"/>
                    <a:pt x="0" y="7054"/>
                    <a:pt x="467" y="7955"/>
                  </a:cubicBezTo>
                  <a:cubicBezTo>
                    <a:pt x="534" y="8122"/>
                    <a:pt x="567" y="8255"/>
                    <a:pt x="601" y="8422"/>
                  </a:cubicBezTo>
                  <a:cubicBezTo>
                    <a:pt x="801" y="9056"/>
                    <a:pt x="1201" y="9623"/>
                    <a:pt x="1768" y="9990"/>
                  </a:cubicBezTo>
                  <a:cubicBezTo>
                    <a:pt x="2402" y="10457"/>
                    <a:pt x="3169" y="10724"/>
                    <a:pt x="3936" y="10824"/>
                  </a:cubicBezTo>
                  <a:cubicBezTo>
                    <a:pt x="4229" y="10880"/>
                    <a:pt x="4521" y="10906"/>
                    <a:pt x="4814" y="10906"/>
                  </a:cubicBezTo>
                  <a:cubicBezTo>
                    <a:pt x="5222" y="10906"/>
                    <a:pt x="5630" y="10854"/>
                    <a:pt x="6038" y="10757"/>
                  </a:cubicBezTo>
                  <a:cubicBezTo>
                    <a:pt x="7205" y="10457"/>
                    <a:pt x="8406" y="10223"/>
                    <a:pt x="9374" y="9523"/>
                  </a:cubicBezTo>
                  <a:cubicBezTo>
                    <a:pt x="10297" y="10605"/>
                    <a:pt x="11858" y="13479"/>
                    <a:pt x="15824" y="13479"/>
                  </a:cubicBezTo>
                  <a:cubicBezTo>
                    <a:pt x="16015" y="13479"/>
                    <a:pt x="16210" y="13473"/>
                    <a:pt x="16412" y="13459"/>
                  </a:cubicBezTo>
                  <a:cubicBezTo>
                    <a:pt x="17680" y="13392"/>
                    <a:pt x="17680" y="12792"/>
                    <a:pt x="18413" y="12558"/>
                  </a:cubicBezTo>
                  <a:cubicBezTo>
                    <a:pt x="19081" y="12325"/>
                    <a:pt x="19614" y="11791"/>
                    <a:pt x="19881" y="11124"/>
                  </a:cubicBezTo>
                  <a:cubicBezTo>
                    <a:pt x="20081" y="10724"/>
                    <a:pt x="20348" y="10357"/>
                    <a:pt x="20548" y="9990"/>
                  </a:cubicBezTo>
                  <a:cubicBezTo>
                    <a:pt x="22650" y="9990"/>
                    <a:pt x="24318" y="9890"/>
                    <a:pt x="26286" y="8822"/>
                  </a:cubicBezTo>
                  <a:cubicBezTo>
                    <a:pt x="28120" y="7822"/>
                    <a:pt x="29021" y="5320"/>
                    <a:pt x="27820" y="3719"/>
                  </a:cubicBezTo>
                  <a:cubicBezTo>
                    <a:pt x="27320" y="3018"/>
                    <a:pt x="26853" y="2284"/>
                    <a:pt x="25986" y="1951"/>
                  </a:cubicBezTo>
                  <a:cubicBezTo>
                    <a:pt x="25552" y="1817"/>
                    <a:pt x="24918" y="1117"/>
                    <a:pt x="24384" y="983"/>
                  </a:cubicBezTo>
                  <a:cubicBezTo>
                    <a:pt x="23490" y="717"/>
                    <a:pt x="22613" y="565"/>
                    <a:pt x="21759" y="565"/>
                  </a:cubicBezTo>
                  <a:cubicBezTo>
                    <a:pt x="20258" y="565"/>
                    <a:pt x="18831" y="1036"/>
                    <a:pt x="17513" y="2184"/>
                  </a:cubicBezTo>
                  <a:cubicBezTo>
                    <a:pt x="17422" y="2193"/>
                    <a:pt x="17338" y="2197"/>
                    <a:pt x="17261" y="2197"/>
                  </a:cubicBezTo>
                  <a:cubicBezTo>
                    <a:pt x="16172" y="2197"/>
                    <a:pt x="16301" y="1346"/>
                    <a:pt x="14744" y="350"/>
                  </a:cubicBezTo>
                  <a:cubicBezTo>
                    <a:pt x="14299" y="74"/>
                    <a:pt x="13828" y="1"/>
                    <a:pt x="133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57" name="Google Shape;257;p20"/>
            <p:cNvGrpSpPr/>
            <p:nvPr/>
          </p:nvGrpSpPr>
          <p:grpSpPr>
            <a:xfrm>
              <a:off x="7325041" y="-2642477"/>
              <a:ext cx="267746" cy="191706"/>
              <a:chOff x="7325041" y="-2642477"/>
              <a:chExt cx="267746" cy="191706"/>
            </a:xfrm>
          </p:grpSpPr>
          <p:sp>
            <p:nvSpPr>
              <p:cNvPr id="258" name="Google Shape;258;p20"/>
              <p:cNvSpPr/>
              <p:nvPr/>
            </p:nvSpPr>
            <p:spPr>
              <a:xfrm>
                <a:off x="7325041" y="-2642477"/>
                <a:ext cx="129043" cy="69834"/>
              </a:xfrm>
              <a:custGeom>
                <a:rect b="b" l="l" r="r" t="t"/>
                <a:pathLst>
                  <a:path extrusionOk="0" h="1801" w="3328">
                    <a:moveTo>
                      <a:pt x="400" y="0"/>
                    </a:moveTo>
                    <a:cubicBezTo>
                      <a:pt x="200" y="300"/>
                      <a:pt x="100" y="467"/>
                      <a:pt x="0" y="601"/>
                    </a:cubicBezTo>
                    <a:cubicBezTo>
                      <a:pt x="467" y="1568"/>
                      <a:pt x="1368" y="1568"/>
                      <a:pt x="2135" y="1768"/>
                    </a:cubicBezTo>
                    <a:cubicBezTo>
                      <a:pt x="2218" y="1790"/>
                      <a:pt x="2296" y="1800"/>
                      <a:pt x="2368" y="1800"/>
                    </a:cubicBezTo>
                    <a:cubicBezTo>
                      <a:pt x="3172" y="1800"/>
                      <a:pt x="3328" y="548"/>
                      <a:pt x="2502" y="334"/>
                    </a:cubicBezTo>
                    <a:cubicBezTo>
                      <a:pt x="2213" y="241"/>
                      <a:pt x="2028" y="215"/>
                      <a:pt x="1882" y="215"/>
                    </a:cubicBezTo>
                    <a:cubicBezTo>
                      <a:pt x="1705" y="215"/>
                      <a:pt x="1585" y="252"/>
                      <a:pt x="1406" y="252"/>
                    </a:cubicBezTo>
                    <a:cubicBezTo>
                      <a:pt x="1203" y="252"/>
                      <a:pt x="924" y="204"/>
                      <a:pt x="40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" name="Google Shape;259;p20"/>
              <p:cNvSpPr/>
              <p:nvPr/>
            </p:nvSpPr>
            <p:spPr>
              <a:xfrm>
                <a:off x="7358660" y="-2526149"/>
                <a:ext cx="127453" cy="75379"/>
              </a:xfrm>
              <a:custGeom>
                <a:rect b="b" l="l" r="r" t="t"/>
                <a:pathLst>
                  <a:path extrusionOk="0" h="1944" w="3287">
                    <a:moveTo>
                      <a:pt x="1151" y="1"/>
                    </a:moveTo>
                    <a:cubicBezTo>
                      <a:pt x="1063" y="1"/>
                      <a:pt x="970" y="2"/>
                      <a:pt x="868" y="2"/>
                    </a:cubicBezTo>
                    <a:cubicBezTo>
                      <a:pt x="601" y="2"/>
                      <a:pt x="367" y="136"/>
                      <a:pt x="267" y="369"/>
                    </a:cubicBezTo>
                    <a:cubicBezTo>
                      <a:pt x="0" y="936"/>
                      <a:pt x="667" y="1237"/>
                      <a:pt x="1468" y="1770"/>
                    </a:cubicBezTo>
                    <a:cubicBezTo>
                      <a:pt x="1644" y="1892"/>
                      <a:pt x="1830" y="1944"/>
                      <a:pt x="2008" y="1944"/>
                    </a:cubicBezTo>
                    <a:cubicBezTo>
                      <a:pt x="2707" y="1944"/>
                      <a:pt x="3287" y="1148"/>
                      <a:pt x="2702" y="669"/>
                    </a:cubicBezTo>
                    <a:cubicBezTo>
                      <a:pt x="1940" y="48"/>
                      <a:pt x="1632" y="1"/>
                      <a:pt x="115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" name="Google Shape;260;p20"/>
              <p:cNvSpPr/>
              <p:nvPr/>
            </p:nvSpPr>
            <p:spPr>
              <a:xfrm>
                <a:off x="7500929" y="-2595015"/>
                <a:ext cx="91858" cy="72548"/>
              </a:xfrm>
              <a:custGeom>
                <a:rect b="b" l="l" r="r" t="t"/>
                <a:pathLst>
                  <a:path extrusionOk="0" h="1871" w="2369">
                    <a:moveTo>
                      <a:pt x="1083" y="1"/>
                    </a:moveTo>
                    <a:cubicBezTo>
                      <a:pt x="684" y="1"/>
                      <a:pt x="270" y="157"/>
                      <a:pt x="1" y="411"/>
                    </a:cubicBezTo>
                    <a:cubicBezTo>
                      <a:pt x="50" y="1195"/>
                      <a:pt x="746" y="1870"/>
                      <a:pt x="1403" y="1870"/>
                    </a:cubicBezTo>
                    <a:cubicBezTo>
                      <a:pt x="1641" y="1870"/>
                      <a:pt x="1874" y="1782"/>
                      <a:pt x="2069" y="1578"/>
                    </a:cubicBezTo>
                    <a:cubicBezTo>
                      <a:pt x="2369" y="1278"/>
                      <a:pt x="2236" y="978"/>
                      <a:pt x="2135" y="644"/>
                    </a:cubicBezTo>
                    <a:cubicBezTo>
                      <a:pt x="1943" y="190"/>
                      <a:pt x="1522" y="1"/>
                      <a:pt x="108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1" name="Google Shape;261;p20"/>
          <p:cNvSpPr/>
          <p:nvPr/>
        </p:nvSpPr>
        <p:spPr>
          <a:xfrm rot="2074839">
            <a:off x="-601064" y="4152657"/>
            <a:ext cx="2211374" cy="1550553"/>
          </a:xfrm>
          <a:custGeom>
            <a:rect b="b" l="l" r="r" t="t"/>
            <a:pathLst>
              <a:path extrusionOk="0" h="7892" w="11256">
                <a:moveTo>
                  <a:pt x="9187" y="0"/>
                </a:moveTo>
                <a:cubicBezTo>
                  <a:pt x="8447" y="0"/>
                  <a:pt x="7620" y="414"/>
                  <a:pt x="7080" y="767"/>
                </a:cubicBezTo>
                <a:cubicBezTo>
                  <a:pt x="6950" y="850"/>
                  <a:pt x="6827" y="941"/>
                  <a:pt x="6705" y="1038"/>
                </a:cubicBezTo>
                <a:cubicBezTo>
                  <a:pt x="6447" y="821"/>
                  <a:pt x="6077" y="738"/>
                  <a:pt x="5668" y="738"/>
                </a:cubicBezTo>
                <a:cubicBezTo>
                  <a:pt x="5642" y="738"/>
                  <a:pt x="5616" y="738"/>
                  <a:pt x="5591" y="739"/>
                </a:cubicBezTo>
                <a:cubicBezTo>
                  <a:pt x="5367" y="676"/>
                  <a:pt x="5138" y="645"/>
                  <a:pt x="4908" y="645"/>
                </a:cubicBezTo>
                <a:cubicBezTo>
                  <a:pt x="4622" y="645"/>
                  <a:pt x="4337" y="693"/>
                  <a:pt x="4065" y="789"/>
                </a:cubicBezTo>
                <a:cubicBezTo>
                  <a:pt x="2569" y="1290"/>
                  <a:pt x="1184" y="2841"/>
                  <a:pt x="610" y="4280"/>
                </a:cubicBezTo>
                <a:cubicBezTo>
                  <a:pt x="553" y="4424"/>
                  <a:pt x="509" y="4568"/>
                  <a:pt x="477" y="4720"/>
                </a:cubicBezTo>
                <a:cubicBezTo>
                  <a:pt x="387" y="4918"/>
                  <a:pt x="311" y="5117"/>
                  <a:pt x="246" y="5315"/>
                </a:cubicBezTo>
                <a:cubicBezTo>
                  <a:pt x="1" y="6058"/>
                  <a:pt x="106" y="7042"/>
                  <a:pt x="758" y="7543"/>
                </a:cubicBezTo>
                <a:cubicBezTo>
                  <a:pt x="1082" y="7795"/>
                  <a:pt x="1437" y="7891"/>
                  <a:pt x="1800" y="7891"/>
                </a:cubicBezTo>
                <a:cubicBezTo>
                  <a:pt x="2332" y="7891"/>
                  <a:pt x="2881" y="7682"/>
                  <a:pt x="3373" y="7446"/>
                </a:cubicBezTo>
                <a:cubicBezTo>
                  <a:pt x="3928" y="7172"/>
                  <a:pt x="4440" y="6826"/>
                  <a:pt x="4898" y="6408"/>
                </a:cubicBezTo>
                <a:cubicBezTo>
                  <a:pt x="5103" y="6519"/>
                  <a:pt x="5340" y="6563"/>
                  <a:pt x="5585" y="6563"/>
                </a:cubicBezTo>
                <a:cubicBezTo>
                  <a:pt x="5933" y="6563"/>
                  <a:pt x="6295" y="6473"/>
                  <a:pt x="6597" y="6361"/>
                </a:cubicBezTo>
                <a:cubicBezTo>
                  <a:pt x="8324" y="5708"/>
                  <a:pt x="10152" y="4309"/>
                  <a:pt x="10881" y="2585"/>
                </a:cubicBezTo>
                <a:cubicBezTo>
                  <a:pt x="11256" y="1691"/>
                  <a:pt x="10960" y="872"/>
                  <a:pt x="10343" y="450"/>
                </a:cubicBezTo>
                <a:cubicBezTo>
                  <a:pt x="10174" y="299"/>
                  <a:pt x="9979" y="183"/>
                  <a:pt x="9770" y="104"/>
                </a:cubicBezTo>
                <a:cubicBezTo>
                  <a:pt x="9587" y="32"/>
                  <a:pt x="9390" y="0"/>
                  <a:pt x="9187" y="0"/>
                </a:cubicBezTo>
                <a:close/>
              </a:path>
            </a:pathLst>
          </a:custGeom>
          <a:solidFill>
            <a:srgbClr val="6FC9B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20"/>
          <p:cNvSpPr/>
          <p:nvPr/>
        </p:nvSpPr>
        <p:spPr>
          <a:xfrm rot="4716522">
            <a:off x="574810" y="4391454"/>
            <a:ext cx="279133" cy="862191"/>
          </a:xfrm>
          <a:custGeom>
            <a:rect b="b" l="l" r="r" t="t"/>
            <a:pathLst>
              <a:path extrusionOk="0" h="20304" w="6573">
                <a:moveTo>
                  <a:pt x="2048" y="5508"/>
                </a:moveTo>
                <a:cubicBezTo>
                  <a:pt x="2182" y="5508"/>
                  <a:pt x="2331" y="5579"/>
                  <a:pt x="2469" y="5638"/>
                </a:cubicBezTo>
                <a:cubicBezTo>
                  <a:pt x="3170" y="5972"/>
                  <a:pt x="3770" y="6472"/>
                  <a:pt x="4204" y="7106"/>
                </a:cubicBezTo>
                <a:cubicBezTo>
                  <a:pt x="4033" y="7258"/>
                  <a:pt x="3822" y="7322"/>
                  <a:pt x="3597" y="7322"/>
                </a:cubicBezTo>
                <a:cubicBezTo>
                  <a:pt x="2633" y="7322"/>
                  <a:pt x="1397" y="6152"/>
                  <a:pt x="1802" y="5638"/>
                </a:cubicBezTo>
                <a:cubicBezTo>
                  <a:pt x="1870" y="5542"/>
                  <a:pt x="1956" y="5508"/>
                  <a:pt x="2048" y="5508"/>
                </a:cubicBezTo>
                <a:close/>
                <a:moveTo>
                  <a:pt x="1644" y="12119"/>
                </a:moveTo>
                <a:cubicBezTo>
                  <a:pt x="1783" y="12119"/>
                  <a:pt x="1959" y="12167"/>
                  <a:pt x="2169" y="12276"/>
                </a:cubicBezTo>
                <a:cubicBezTo>
                  <a:pt x="2970" y="12676"/>
                  <a:pt x="3570" y="13310"/>
                  <a:pt x="3970" y="14077"/>
                </a:cubicBezTo>
                <a:cubicBezTo>
                  <a:pt x="3755" y="14154"/>
                  <a:pt x="3557" y="14187"/>
                  <a:pt x="3372" y="14187"/>
                </a:cubicBezTo>
                <a:cubicBezTo>
                  <a:pt x="2757" y="14187"/>
                  <a:pt x="2289" y="13826"/>
                  <a:pt x="1802" y="13544"/>
                </a:cubicBezTo>
                <a:cubicBezTo>
                  <a:pt x="1635" y="13410"/>
                  <a:pt x="1502" y="13244"/>
                  <a:pt x="1435" y="13043"/>
                </a:cubicBezTo>
                <a:cubicBezTo>
                  <a:pt x="1135" y="12544"/>
                  <a:pt x="1228" y="12119"/>
                  <a:pt x="1644" y="12119"/>
                </a:cubicBezTo>
                <a:close/>
                <a:moveTo>
                  <a:pt x="5438" y="1"/>
                </a:moveTo>
                <a:cubicBezTo>
                  <a:pt x="5371" y="1"/>
                  <a:pt x="5238" y="134"/>
                  <a:pt x="5238" y="234"/>
                </a:cubicBezTo>
                <a:cubicBezTo>
                  <a:pt x="5171" y="735"/>
                  <a:pt x="5505" y="801"/>
                  <a:pt x="5305" y="5104"/>
                </a:cubicBezTo>
                <a:cubicBezTo>
                  <a:pt x="5305" y="5538"/>
                  <a:pt x="5204" y="5938"/>
                  <a:pt x="5004" y="6305"/>
                </a:cubicBezTo>
                <a:cubicBezTo>
                  <a:pt x="3801" y="5213"/>
                  <a:pt x="3342" y="4657"/>
                  <a:pt x="2553" y="4657"/>
                </a:cubicBezTo>
                <a:cubicBezTo>
                  <a:pt x="2161" y="4657"/>
                  <a:pt x="1688" y="4794"/>
                  <a:pt x="1001" y="5071"/>
                </a:cubicBezTo>
                <a:cubicBezTo>
                  <a:pt x="501" y="5271"/>
                  <a:pt x="468" y="6205"/>
                  <a:pt x="701" y="6739"/>
                </a:cubicBezTo>
                <a:cubicBezTo>
                  <a:pt x="1153" y="7669"/>
                  <a:pt x="2112" y="8260"/>
                  <a:pt x="3125" y="8260"/>
                </a:cubicBezTo>
                <a:cubicBezTo>
                  <a:pt x="3383" y="8260"/>
                  <a:pt x="3645" y="8221"/>
                  <a:pt x="3904" y="8140"/>
                </a:cubicBezTo>
                <a:lnTo>
                  <a:pt x="4671" y="7906"/>
                </a:lnTo>
                <a:cubicBezTo>
                  <a:pt x="5438" y="9574"/>
                  <a:pt x="5938" y="12243"/>
                  <a:pt x="4771" y="13577"/>
                </a:cubicBezTo>
                <a:cubicBezTo>
                  <a:pt x="4270" y="13043"/>
                  <a:pt x="3837" y="12510"/>
                  <a:pt x="3336" y="12043"/>
                </a:cubicBezTo>
                <a:cubicBezTo>
                  <a:pt x="2938" y="11644"/>
                  <a:pt x="2412" y="11443"/>
                  <a:pt x="1887" y="11443"/>
                </a:cubicBezTo>
                <a:cubicBezTo>
                  <a:pt x="1444" y="11443"/>
                  <a:pt x="1001" y="11586"/>
                  <a:pt x="635" y="11876"/>
                </a:cubicBezTo>
                <a:cubicBezTo>
                  <a:pt x="1" y="12376"/>
                  <a:pt x="234" y="13510"/>
                  <a:pt x="835" y="14077"/>
                </a:cubicBezTo>
                <a:cubicBezTo>
                  <a:pt x="1610" y="14807"/>
                  <a:pt x="2339" y="15007"/>
                  <a:pt x="3138" y="15007"/>
                </a:cubicBezTo>
                <a:cubicBezTo>
                  <a:pt x="3507" y="15007"/>
                  <a:pt x="3892" y="14964"/>
                  <a:pt x="4304" y="14911"/>
                </a:cubicBezTo>
                <a:cubicBezTo>
                  <a:pt x="4704" y="15912"/>
                  <a:pt x="4737" y="17013"/>
                  <a:pt x="4471" y="18080"/>
                </a:cubicBezTo>
                <a:cubicBezTo>
                  <a:pt x="4104" y="19515"/>
                  <a:pt x="3303" y="19748"/>
                  <a:pt x="2669" y="20148"/>
                </a:cubicBezTo>
                <a:lnTo>
                  <a:pt x="2703" y="20282"/>
                </a:lnTo>
                <a:cubicBezTo>
                  <a:pt x="2786" y="20296"/>
                  <a:pt x="2863" y="20304"/>
                  <a:pt x="2939" y="20304"/>
                </a:cubicBezTo>
                <a:cubicBezTo>
                  <a:pt x="3047" y="20304"/>
                  <a:pt x="3152" y="20288"/>
                  <a:pt x="3270" y="20249"/>
                </a:cubicBezTo>
                <a:cubicBezTo>
                  <a:pt x="4804" y="19581"/>
                  <a:pt x="4771" y="19281"/>
                  <a:pt x="5138" y="18347"/>
                </a:cubicBezTo>
                <a:cubicBezTo>
                  <a:pt x="5805" y="16779"/>
                  <a:pt x="5438" y="15945"/>
                  <a:pt x="5071" y="14444"/>
                </a:cubicBezTo>
                <a:cubicBezTo>
                  <a:pt x="5772" y="13644"/>
                  <a:pt x="6305" y="13177"/>
                  <a:pt x="6472" y="11809"/>
                </a:cubicBezTo>
                <a:cubicBezTo>
                  <a:pt x="6572" y="10442"/>
                  <a:pt x="6339" y="9074"/>
                  <a:pt x="5772" y="7840"/>
                </a:cubicBezTo>
                <a:cubicBezTo>
                  <a:pt x="5338" y="6772"/>
                  <a:pt x="6572" y="7306"/>
                  <a:pt x="6505" y="4070"/>
                </a:cubicBezTo>
                <a:cubicBezTo>
                  <a:pt x="6472" y="2769"/>
                  <a:pt x="6072" y="1535"/>
                  <a:pt x="5805" y="268"/>
                </a:cubicBezTo>
                <a:cubicBezTo>
                  <a:pt x="5805" y="234"/>
                  <a:pt x="5805" y="167"/>
                  <a:pt x="5772" y="167"/>
                </a:cubicBezTo>
                <a:cubicBezTo>
                  <a:pt x="5671" y="67"/>
                  <a:pt x="5571" y="1"/>
                  <a:pt x="5438" y="1"/>
                </a:cubicBezTo>
                <a:close/>
              </a:path>
            </a:pathLst>
          </a:custGeom>
          <a:solidFill>
            <a:srgbClr val="2736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20"/>
          <p:cNvSpPr txBox="1"/>
          <p:nvPr>
            <p:ph idx="1" type="subTitle"/>
          </p:nvPr>
        </p:nvSpPr>
        <p:spPr>
          <a:xfrm>
            <a:off x="1591400" y="4034849"/>
            <a:ext cx="2514900" cy="53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4" name="Google Shape;264;p20"/>
          <p:cNvSpPr txBox="1"/>
          <p:nvPr>
            <p:ph type="title"/>
          </p:nvPr>
        </p:nvSpPr>
        <p:spPr>
          <a:xfrm>
            <a:off x="1591412" y="3571408"/>
            <a:ext cx="2514900" cy="47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65" name="Google Shape;265;p20"/>
          <p:cNvSpPr txBox="1"/>
          <p:nvPr>
            <p:ph idx="2" type="subTitle"/>
          </p:nvPr>
        </p:nvSpPr>
        <p:spPr>
          <a:xfrm>
            <a:off x="5037863" y="4034849"/>
            <a:ext cx="2514900" cy="53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6" name="Google Shape;266;p20"/>
          <p:cNvSpPr txBox="1"/>
          <p:nvPr>
            <p:ph idx="3" type="title"/>
          </p:nvPr>
        </p:nvSpPr>
        <p:spPr>
          <a:xfrm>
            <a:off x="5037863" y="3571408"/>
            <a:ext cx="2514900" cy="47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67" name="Google Shape;267;p20"/>
          <p:cNvSpPr/>
          <p:nvPr/>
        </p:nvSpPr>
        <p:spPr>
          <a:xfrm rot="2142802">
            <a:off x="443240" y="-2"/>
            <a:ext cx="542266" cy="797696"/>
          </a:xfrm>
          <a:custGeom>
            <a:rect b="b" l="l" r="r" t="t"/>
            <a:pathLst>
              <a:path extrusionOk="0" h="54302" w="36914">
                <a:moveTo>
                  <a:pt x="21728" y="0"/>
                </a:moveTo>
                <a:cubicBezTo>
                  <a:pt x="21395" y="0"/>
                  <a:pt x="21052" y="101"/>
                  <a:pt x="20727" y="331"/>
                </a:cubicBezTo>
                <a:cubicBezTo>
                  <a:pt x="20492" y="505"/>
                  <a:pt x="20266" y="687"/>
                  <a:pt x="20040" y="879"/>
                </a:cubicBezTo>
                <a:cubicBezTo>
                  <a:pt x="19901" y="991"/>
                  <a:pt x="19863" y="1028"/>
                  <a:pt x="19868" y="1028"/>
                </a:cubicBezTo>
                <a:cubicBezTo>
                  <a:pt x="19869" y="1028"/>
                  <a:pt x="19875" y="1024"/>
                  <a:pt x="19883" y="1018"/>
                </a:cubicBezTo>
                <a:lnTo>
                  <a:pt x="19883" y="1018"/>
                </a:lnTo>
                <a:cubicBezTo>
                  <a:pt x="19335" y="1435"/>
                  <a:pt x="18892" y="1922"/>
                  <a:pt x="18413" y="2418"/>
                </a:cubicBezTo>
                <a:cubicBezTo>
                  <a:pt x="17918" y="2940"/>
                  <a:pt x="17579" y="3549"/>
                  <a:pt x="17170" y="4123"/>
                </a:cubicBezTo>
                <a:cubicBezTo>
                  <a:pt x="17321" y="3931"/>
                  <a:pt x="17397" y="3834"/>
                  <a:pt x="17398" y="3834"/>
                </a:cubicBezTo>
                <a:lnTo>
                  <a:pt x="17398" y="3834"/>
                </a:lnTo>
                <a:cubicBezTo>
                  <a:pt x="17399" y="3834"/>
                  <a:pt x="17262" y="4011"/>
                  <a:pt x="16987" y="4366"/>
                </a:cubicBezTo>
                <a:cubicBezTo>
                  <a:pt x="16874" y="4610"/>
                  <a:pt x="16778" y="4853"/>
                  <a:pt x="16674" y="5097"/>
                </a:cubicBezTo>
                <a:cubicBezTo>
                  <a:pt x="16439" y="5975"/>
                  <a:pt x="16683" y="6924"/>
                  <a:pt x="17318" y="7576"/>
                </a:cubicBezTo>
                <a:cubicBezTo>
                  <a:pt x="17805" y="8063"/>
                  <a:pt x="18451" y="8295"/>
                  <a:pt x="19102" y="8295"/>
                </a:cubicBezTo>
                <a:cubicBezTo>
                  <a:pt x="19812" y="8295"/>
                  <a:pt x="20527" y="8019"/>
                  <a:pt x="21049" y="7498"/>
                </a:cubicBezTo>
                <a:cubicBezTo>
                  <a:pt x="21527" y="7019"/>
                  <a:pt x="21927" y="6463"/>
                  <a:pt x="22345" y="5923"/>
                </a:cubicBezTo>
                <a:cubicBezTo>
                  <a:pt x="22736" y="5401"/>
                  <a:pt x="22928" y="4549"/>
                  <a:pt x="23180" y="3932"/>
                </a:cubicBezTo>
                <a:lnTo>
                  <a:pt x="23180" y="3932"/>
                </a:lnTo>
                <a:cubicBezTo>
                  <a:pt x="23106" y="4111"/>
                  <a:pt x="23077" y="4179"/>
                  <a:pt x="23077" y="4179"/>
                </a:cubicBezTo>
                <a:cubicBezTo>
                  <a:pt x="23075" y="4179"/>
                  <a:pt x="23302" y="3613"/>
                  <a:pt x="23328" y="3497"/>
                </a:cubicBezTo>
                <a:cubicBezTo>
                  <a:pt x="23388" y="3366"/>
                  <a:pt x="23449" y="3244"/>
                  <a:pt x="23528" y="3131"/>
                </a:cubicBezTo>
                <a:cubicBezTo>
                  <a:pt x="24378" y="1782"/>
                  <a:pt x="23132" y="0"/>
                  <a:pt x="21728" y="0"/>
                </a:cubicBezTo>
                <a:close/>
                <a:moveTo>
                  <a:pt x="34712" y="11770"/>
                </a:moveTo>
                <a:cubicBezTo>
                  <a:pt x="33979" y="11770"/>
                  <a:pt x="33231" y="12173"/>
                  <a:pt x="33078" y="12951"/>
                </a:cubicBezTo>
                <a:cubicBezTo>
                  <a:pt x="32912" y="13821"/>
                  <a:pt x="32216" y="14690"/>
                  <a:pt x="31851" y="15499"/>
                </a:cubicBezTo>
                <a:cubicBezTo>
                  <a:pt x="31373" y="16526"/>
                  <a:pt x="30947" y="17569"/>
                  <a:pt x="30581" y="18639"/>
                </a:cubicBezTo>
                <a:cubicBezTo>
                  <a:pt x="30112" y="20057"/>
                  <a:pt x="31112" y="21622"/>
                  <a:pt x="32486" y="21996"/>
                </a:cubicBezTo>
                <a:cubicBezTo>
                  <a:pt x="32735" y="22065"/>
                  <a:pt x="32979" y="22097"/>
                  <a:pt x="33215" y="22097"/>
                </a:cubicBezTo>
                <a:cubicBezTo>
                  <a:pt x="34419" y="22097"/>
                  <a:pt x="35414" y="21255"/>
                  <a:pt x="35843" y="20092"/>
                </a:cubicBezTo>
                <a:cubicBezTo>
                  <a:pt x="36296" y="18909"/>
                  <a:pt x="36609" y="17674"/>
                  <a:pt x="36774" y="16413"/>
                </a:cubicBezTo>
                <a:cubicBezTo>
                  <a:pt x="36913" y="15186"/>
                  <a:pt x="36426" y="14116"/>
                  <a:pt x="36252" y="12951"/>
                </a:cubicBezTo>
                <a:cubicBezTo>
                  <a:pt x="36132" y="12155"/>
                  <a:pt x="35429" y="11770"/>
                  <a:pt x="34712" y="11770"/>
                </a:cubicBezTo>
                <a:close/>
                <a:moveTo>
                  <a:pt x="6483" y="20215"/>
                </a:moveTo>
                <a:cubicBezTo>
                  <a:pt x="5782" y="20215"/>
                  <a:pt x="5131" y="20623"/>
                  <a:pt x="4671" y="21231"/>
                </a:cubicBezTo>
                <a:lnTo>
                  <a:pt x="4628" y="21283"/>
                </a:lnTo>
                <a:cubicBezTo>
                  <a:pt x="4611" y="21309"/>
                  <a:pt x="4576" y="21353"/>
                  <a:pt x="4524" y="21422"/>
                </a:cubicBezTo>
                <a:cubicBezTo>
                  <a:pt x="4324" y="21666"/>
                  <a:pt x="4123" y="21909"/>
                  <a:pt x="3923" y="22153"/>
                </a:cubicBezTo>
                <a:cubicBezTo>
                  <a:pt x="3541" y="22623"/>
                  <a:pt x="3149" y="23092"/>
                  <a:pt x="2749" y="23553"/>
                </a:cubicBezTo>
                <a:cubicBezTo>
                  <a:pt x="1897" y="24562"/>
                  <a:pt x="723" y="26171"/>
                  <a:pt x="740" y="27519"/>
                </a:cubicBezTo>
                <a:cubicBezTo>
                  <a:pt x="767" y="29125"/>
                  <a:pt x="2053" y="30184"/>
                  <a:pt x="3463" y="30184"/>
                </a:cubicBezTo>
                <a:cubicBezTo>
                  <a:pt x="3909" y="30184"/>
                  <a:pt x="4367" y="30078"/>
                  <a:pt x="4802" y="29850"/>
                </a:cubicBezTo>
                <a:cubicBezTo>
                  <a:pt x="5959" y="29241"/>
                  <a:pt x="6811" y="27371"/>
                  <a:pt x="7246" y="26171"/>
                </a:cubicBezTo>
                <a:cubicBezTo>
                  <a:pt x="7655" y="25058"/>
                  <a:pt x="8063" y="23945"/>
                  <a:pt x="8403" y="22805"/>
                </a:cubicBezTo>
                <a:cubicBezTo>
                  <a:pt x="8664" y="21927"/>
                  <a:pt x="8246" y="20953"/>
                  <a:pt x="7463" y="20492"/>
                </a:cubicBezTo>
                <a:cubicBezTo>
                  <a:pt x="7135" y="20300"/>
                  <a:pt x="6804" y="20215"/>
                  <a:pt x="6483" y="20215"/>
                </a:cubicBezTo>
                <a:close/>
                <a:moveTo>
                  <a:pt x="19334" y="21638"/>
                </a:moveTo>
                <a:cubicBezTo>
                  <a:pt x="18750" y="21638"/>
                  <a:pt x="18166" y="21857"/>
                  <a:pt x="17752" y="22292"/>
                </a:cubicBezTo>
                <a:cubicBezTo>
                  <a:pt x="16457" y="23649"/>
                  <a:pt x="15413" y="25232"/>
                  <a:pt x="14691" y="26963"/>
                </a:cubicBezTo>
                <a:cubicBezTo>
                  <a:pt x="14091" y="28363"/>
                  <a:pt x="14265" y="29937"/>
                  <a:pt x="15682" y="30772"/>
                </a:cubicBezTo>
                <a:cubicBezTo>
                  <a:pt x="16113" y="31022"/>
                  <a:pt x="16593" y="31141"/>
                  <a:pt x="17070" y="31141"/>
                </a:cubicBezTo>
                <a:cubicBezTo>
                  <a:pt x="18037" y="31141"/>
                  <a:pt x="18991" y="30652"/>
                  <a:pt x="19492" y="29772"/>
                </a:cubicBezTo>
                <a:cubicBezTo>
                  <a:pt x="20466" y="28076"/>
                  <a:pt x="21171" y="26397"/>
                  <a:pt x="21501" y="24466"/>
                </a:cubicBezTo>
                <a:cubicBezTo>
                  <a:pt x="21666" y="23466"/>
                  <a:pt x="21405" y="22483"/>
                  <a:pt x="20475" y="21944"/>
                </a:cubicBezTo>
                <a:cubicBezTo>
                  <a:pt x="20130" y="21740"/>
                  <a:pt x="19731" y="21638"/>
                  <a:pt x="19334" y="21638"/>
                </a:cubicBezTo>
                <a:close/>
                <a:moveTo>
                  <a:pt x="29919" y="35719"/>
                </a:moveTo>
                <a:cubicBezTo>
                  <a:pt x="29733" y="35719"/>
                  <a:pt x="29544" y="35745"/>
                  <a:pt x="29355" y="35791"/>
                </a:cubicBezTo>
                <a:cubicBezTo>
                  <a:pt x="28459" y="35791"/>
                  <a:pt x="27537" y="36199"/>
                  <a:pt x="26789" y="36634"/>
                </a:cubicBezTo>
                <a:cubicBezTo>
                  <a:pt x="25719" y="37243"/>
                  <a:pt x="24902" y="38156"/>
                  <a:pt x="24293" y="39235"/>
                </a:cubicBezTo>
                <a:cubicBezTo>
                  <a:pt x="23554" y="40557"/>
                  <a:pt x="23971" y="42262"/>
                  <a:pt x="25293" y="43036"/>
                </a:cubicBezTo>
                <a:cubicBezTo>
                  <a:pt x="25726" y="43289"/>
                  <a:pt x="26200" y="43409"/>
                  <a:pt x="26668" y="43409"/>
                </a:cubicBezTo>
                <a:cubicBezTo>
                  <a:pt x="27629" y="43409"/>
                  <a:pt x="28568" y="42907"/>
                  <a:pt x="29094" y="42036"/>
                </a:cubicBezTo>
                <a:cubicBezTo>
                  <a:pt x="29129" y="41983"/>
                  <a:pt x="29216" y="41862"/>
                  <a:pt x="29268" y="41775"/>
                </a:cubicBezTo>
                <a:cubicBezTo>
                  <a:pt x="29329" y="41688"/>
                  <a:pt x="29398" y="41627"/>
                  <a:pt x="29468" y="41548"/>
                </a:cubicBezTo>
                <a:cubicBezTo>
                  <a:pt x="29632" y="41373"/>
                  <a:pt x="29788" y="41189"/>
                  <a:pt x="29936" y="40998"/>
                </a:cubicBezTo>
                <a:lnTo>
                  <a:pt x="29936" y="40998"/>
                </a:lnTo>
                <a:cubicBezTo>
                  <a:pt x="29925" y="41013"/>
                  <a:pt x="29921" y="41020"/>
                  <a:pt x="29922" y="41020"/>
                </a:cubicBezTo>
                <a:cubicBezTo>
                  <a:pt x="29926" y="41020"/>
                  <a:pt x="30098" y="40799"/>
                  <a:pt x="30164" y="40722"/>
                </a:cubicBezTo>
                <a:cubicBezTo>
                  <a:pt x="30747" y="40035"/>
                  <a:pt x="31468" y="39183"/>
                  <a:pt x="31564" y="38243"/>
                </a:cubicBezTo>
                <a:cubicBezTo>
                  <a:pt x="31799" y="37539"/>
                  <a:pt x="31729" y="36808"/>
                  <a:pt x="31173" y="36243"/>
                </a:cubicBezTo>
                <a:cubicBezTo>
                  <a:pt x="30798" y="35868"/>
                  <a:pt x="30367" y="35719"/>
                  <a:pt x="29919" y="35719"/>
                </a:cubicBezTo>
                <a:close/>
                <a:moveTo>
                  <a:pt x="4827" y="39756"/>
                </a:moveTo>
                <a:cubicBezTo>
                  <a:pt x="4184" y="39756"/>
                  <a:pt x="3535" y="40022"/>
                  <a:pt x="3132" y="40627"/>
                </a:cubicBezTo>
                <a:cubicBezTo>
                  <a:pt x="1793" y="42644"/>
                  <a:pt x="1" y="44758"/>
                  <a:pt x="384" y="47324"/>
                </a:cubicBezTo>
                <a:cubicBezTo>
                  <a:pt x="538" y="48374"/>
                  <a:pt x="1404" y="48856"/>
                  <a:pt x="2309" y="48856"/>
                </a:cubicBezTo>
                <a:cubicBezTo>
                  <a:pt x="3089" y="48856"/>
                  <a:pt x="3899" y="48497"/>
                  <a:pt x="4306" y="47837"/>
                </a:cubicBezTo>
                <a:cubicBezTo>
                  <a:pt x="4793" y="47054"/>
                  <a:pt x="5002" y="46097"/>
                  <a:pt x="5393" y="45262"/>
                </a:cubicBezTo>
                <a:cubicBezTo>
                  <a:pt x="5872" y="44236"/>
                  <a:pt x="6307" y="43201"/>
                  <a:pt x="6707" y="42140"/>
                </a:cubicBezTo>
                <a:cubicBezTo>
                  <a:pt x="7242" y="40711"/>
                  <a:pt x="6045" y="39756"/>
                  <a:pt x="4827" y="39756"/>
                </a:cubicBezTo>
                <a:close/>
                <a:moveTo>
                  <a:pt x="16899" y="45191"/>
                </a:moveTo>
                <a:cubicBezTo>
                  <a:pt x="16569" y="45191"/>
                  <a:pt x="16231" y="45292"/>
                  <a:pt x="15909" y="45523"/>
                </a:cubicBezTo>
                <a:cubicBezTo>
                  <a:pt x="14056" y="46854"/>
                  <a:pt x="12612" y="48854"/>
                  <a:pt x="12038" y="51072"/>
                </a:cubicBezTo>
                <a:cubicBezTo>
                  <a:pt x="11536" y="53033"/>
                  <a:pt x="13118" y="54302"/>
                  <a:pt x="14661" y="54302"/>
                </a:cubicBezTo>
                <a:cubicBezTo>
                  <a:pt x="15686" y="54302"/>
                  <a:pt x="16694" y="53743"/>
                  <a:pt x="17065" y="52455"/>
                </a:cubicBezTo>
                <a:cubicBezTo>
                  <a:pt x="17118" y="52299"/>
                  <a:pt x="17170" y="52142"/>
                  <a:pt x="17222" y="51986"/>
                </a:cubicBezTo>
                <a:cubicBezTo>
                  <a:pt x="17231" y="51977"/>
                  <a:pt x="17239" y="51959"/>
                  <a:pt x="17239" y="51942"/>
                </a:cubicBezTo>
                <a:cubicBezTo>
                  <a:pt x="17257" y="51916"/>
                  <a:pt x="17257" y="51899"/>
                  <a:pt x="17283" y="51855"/>
                </a:cubicBezTo>
                <a:cubicBezTo>
                  <a:pt x="17535" y="51298"/>
                  <a:pt x="17761" y="50724"/>
                  <a:pt x="17953" y="50133"/>
                </a:cubicBezTo>
                <a:cubicBezTo>
                  <a:pt x="18092" y="49698"/>
                  <a:pt x="18222" y="49263"/>
                  <a:pt x="18370" y="48846"/>
                </a:cubicBezTo>
                <a:cubicBezTo>
                  <a:pt x="18387" y="48794"/>
                  <a:pt x="18396" y="48767"/>
                  <a:pt x="18413" y="48741"/>
                </a:cubicBezTo>
                <a:cubicBezTo>
                  <a:pt x="18422" y="48707"/>
                  <a:pt x="18431" y="48698"/>
                  <a:pt x="18448" y="48654"/>
                </a:cubicBezTo>
                <a:cubicBezTo>
                  <a:pt x="18509" y="48524"/>
                  <a:pt x="18587" y="48402"/>
                  <a:pt x="18666" y="48272"/>
                </a:cubicBezTo>
                <a:cubicBezTo>
                  <a:pt x="19487" y="46952"/>
                  <a:pt x="18275" y="45191"/>
                  <a:pt x="16899" y="4519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20"/>
          <p:cNvSpPr/>
          <p:nvPr/>
        </p:nvSpPr>
        <p:spPr>
          <a:xfrm flipH="1" rot="-6587591">
            <a:off x="8340139" y="4370869"/>
            <a:ext cx="552655" cy="1084393"/>
          </a:xfrm>
          <a:custGeom>
            <a:rect b="b" l="l" r="r" t="t"/>
            <a:pathLst>
              <a:path extrusionOk="0" h="27269" w="14612">
                <a:moveTo>
                  <a:pt x="3537" y="0"/>
                </a:moveTo>
                <a:cubicBezTo>
                  <a:pt x="2636" y="701"/>
                  <a:pt x="2903" y="1401"/>
                  <a:pt x="3270" y="2035"/>
                </a:cubicBezTo>
                <a:cubicBezTo>
                  <a:pt x="5005" y="4870"/>
                  <a:pt x="1" y="7139"/>
                  <a:pt x="3203" y="9640"/>
                </a:cubicBezTo>
                <a:cubicBezTo>
                  <a:pt x="3837" y="10107"/>
                  <a:pt x="5405" y="10941"/>
                  <a:pt x="6839" y="11875"/>
                </a:cubicBezTo>
                <a:cubicBezTo>
                  <a:pt x="8140" y="12776"/>
                  <a:pt x="7073" y="13043"/>
                  <a:pt x="5472" y="15511"/>
                </a:cubicBezTo>
                <a:cubicBezTo>
                  <a:pt x="4504" y="17012"/>
                  <a:pt x="5371" y="17479"/>
                  <a:pt x="8107" y="19281"/>
                </a:cubicBezTo>
                <a:cubicBezTo>
                  <a:pt x="10508" y="20915"/>
                  <a:pt x="11076" y="20715"/>
                  <a:pt x="10408" y="21916"/>
                </a:cubicBezTo>
                <a:cubicBezTo>
                  <a:pt x="8741" y="24951"/>
                  <a:pt x="8374" y="25118"/>
                  <a:pt x="9675" y="26119"/>
                </a:cubicBezTo>
                <a:cubicBezTo>
                  <a:pt x="10809" y="26986"/>
                  <a:pt x="12143" y="27153"/>
                  <a:pt x="13477" y="27253"/>
                </a:cubicBezTo>
                <a:cubicBezTo>
                  <a:pt x="13536" y="27263"/>
                  <a:pt x="13594" y="27268"/>
                  <a:pt x="13652" y="27268"/>
                </a:cubicBezTo>
                <a:cubicBezTo>
                  <a:pt x="14149" y="27268"/>
                  <a:pt x="14581" y="26894"/>
                  <a:pt x="14611" y="26386"/>
                </a:cubicBezTo>
                <a:cubicBezTo>
                  <a:pt x="13277" y="25785"/>
                  <a:pt x="11776" y="25485"/>
                  <a:pt x="10609" y="24418"/>
                </a:cubicBezTo>
                <a:cubicBezTo>
                  <a:pt x="11142" y="23517"/>
                  <a:pt x="11609" y="22683"/>
                  <a:pt x="12110" y="21882"/>
                </a:cubicBezTo>
                <a:cubicBezTo>
                  <a:pt x="14244" y="18513"/>
                  <a:pt x="8040" y="17546"/>
                  <a:pt x="7273" y="15845"/>
                </a:cubicBezTo>
                <a:cubicBezTo>
                  <a:pt x="9708" y="12542"/>
                  <a:pt x="10575" y="11975"/>
                  <a:pt x="8841" y="10408"/>
                </a:cubicBezTo>
                <a:cubicBezTo>
                  <a:pt x="7807" y="9507"/>
                  <a:pt x="6439" y="8873"/>
                  <a:pt x="5472" y="8239"/>
                </a:cubicBezTo>
                <a:cubicBezTo>
                  <a:pt x="2770" y="6538"/>
                  <a:pt x="5505" y="6405"/>
                  <a:pt x="5772" y="3769"/>
                </a:cubicBezTo>
                <a:cubicBezTo>
                  <a:pt x="5939" y="1901"/>
                  <a:pt x="4538" y="1101"/>
                  <a:pt x="353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20"/>
          <p:cNvSpPr txBox="1"/>
          <p:nvPr>
            <p:ph idx="4" type="title"/>
          </p:nvPr>
        </p:nvSpPr>
        <p:spPr>
          <a:xfrm>
            <a:off x="714375" y="542925"/>
            <a:ext cx="7715400" cy="47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"/>
          <p:cNvSpPr/>
          <p:nvPr/>
        </p:nvSpPr>
        <p:spPr>
          <a:xfrm rot="6281791">
            <a:off x="6872383" y="3005832"/>
            <a:ext cx="2816169" cy="2804768"/>
          </a:xfrm>
          <a:custGeom>
            <a:rect b="b" l="l" r="r" t="t"/>
            <a:pathLst>
              <a:path extrusionOk="0" h="33212" w="33347">
                <a:moveTo>
                  <a:pt x="17612" y="0"/>
                </a:moveTo>
                <a:cubicBezTo>
                  <a:pt x="16891" y="0"/>
                  <a:pt x="16196" y="141"/>
                  <a:pt x="15561" y="635"/>
                </a:cubicBezTo>
                <a:cubicBezTo>
                  <a:pt x="14764" y="1259"/>
                  <a:pt x="14202" y="1836"/>
                  <a:pt x="13228" y="2204"/>
                </a:cubicBezTo>
                <a:cubicBezTo>
                  <a:pt x="12352" y="2539"/>
                  <a:pt x="11389" y="2810"/>
                  <a:pt x="10624" y="3369"/>
                </a:cubicBezTo>
                <a:cubicBezTo>
                  <a:pt x="9943" y="3866"/>
                  <a:pt x="9348" y="4552"/>
                  <a:pt x="9182" y="5291"/>
                </a:cubicBezTo>
                <a:cubicBezTo>
                  <a:pt x="8800" y="5547"/>
                  <a:pt x="8417" y="5807"/>
                  <a:pt x="8042" y="6070"/>
                </a:cubicBezTo>
                <a:cubicBezTo>
                  <a:pt x="5522" y="7822"/>
                  <a:pt x="3210" y="9791"/>
                  <a:pt x="1349" y="12247"/>
                </a:cubicBezTo>
                <a:cubicBezTo>
                  <a:pt x="801" y="12965"/>
                  <a:pt x="1" y="14140"/>
                  <a:pt x="509" y="15082"/>
                </a:cubicBezTo>
                <a:cubicBezTo>
                  <a:pt x="852" y="15711"/>
                  <a:pt x="1526" y="15871"/>
                  <a:pt x="2194" y="15871"/>
                </a:cubicBezTo>
                <a:cubicBezTo>
                  <a:pt x="2398" y="15871"/>
                  <a:pt x="2602" y="15856"/>
                  <a:pt x="2795" y="15835"/>
                </a:cubicBezTo>
                <a:cubicBezTo>
                  <a:pt x="3881" y="15713"/>
                  <a:pt x="4974" y="15381"/>
                  <a:pt x="6016" y="15064"/>
                </a:cubicBezTo>
                <a:cubicBezTo>
                  <a:pt x="6849" y="14811"/>
                  <a:pt x="7671" y="14526"/>
                  <a:pt x="8508" y="14285"/>
                </a:cubicBezTo>
                <a:cubicBezTo>
                  <a:pt x="8872" y="14176"/>
                  <a:pt x="9247" y="14090"/>
                  <a:pt x="9618" y="14014"/>
                </a:cubicBezTo>
                <a:lnTo>
                  <a:pt x="9618" y="14014"/>
                </a:lnTo>
                <a:cubicBezTo>
                  <a:pt x="9258" y="14368"/>
                  <a:pt x="8944" y="14779"/>
                  <a:pt x="8623" y="15168"/>
                </a:cubicBezTo>
                <a:cubicBezTo>
                  <a:pt x="7812" y="16171"/>
                  <a:pt x="7148" y="17227"/>
                  <a:pt x="6683" y="18428"/>
                </a:cubicBezTo>
                <a:cubicBezTo>
                  <a:pt x="6164" y="19770"/>
                  <a:pt x="5154" y="21937"/>
                  <a:pt x="7281" y="22362"/>
                </a:cubicBezTo>
                <a:cubicBezTo>
                  <a:pt x="7488" y="22404"/>
                  <a:pt x="7698" y="22423"/>
                  <a:pt x="7910" y="22423"/>
                </a:cubicBezTo>
                <a:cubicBezTo>
                  <a:pt x="9200" y="22423"/>
                  <a:pt x="10555" y="21724"/>
                  <a:pt x="11674" y="21237"/>
                </a:cubicBezTo>
                <a:cubicBezTo>
                  <a:pt x="12586" y="20837"/>
                  <a:pt x="13524" y="20484"/>
                  <a:pt x="14469" y="20170"/>
                </a:cubicBezTo>
                <a:cubicBezTo>
                  <a:pt x="14908" y="20026"/>
                  <a:pt x="15327" y="19835"/>
                  <a:pt x="15763" y="19687"/>
                </a:cubicBezTo>
                <a:cubicBezTo>
                  <a:pt x="15951" y="19623"/>
                  <a:pt x="16031" y="19574"/>
                  <a:pt x="16065" y="19574"/>
                </a:cubicBezTo>
                <a:cubicBezTo>
                  <a:pt x="16084" y="19574"/>
                  <a:pt x="16088" y="19591"/>
                  <a:pt x="16088" y="19633"/>
                </a:cubicBezTo>
                <a:cubicBezTo>
                  <a:pt x="16113" y="20693"/>
                  <a:pt x="15175" y="21984"/>
                  <a:pt x="14714" y="22889"/>
                </a:cubicBezTo>
                <a:cubicBezTo>
                  <a:pt x="14112" y="24072"/>
                  <a:pt x="13426" y="25316"/>
                  <a:pt x="13192" y="26636"/>
                </a:cubicBezTo>
                <a:cubicBezTo>
                  <a:pt x="12965" y="27905"/>
                  <a:pt x="13585" y="29066"/>
                  <a:pt x="14945" y="29275"/>
                </a:cubicBezTo>
                <a:cubicBezTo>
                  <a:pt x="15090" y="29298"/>
                  <a:pt x="15236" y="29309"/>
                  <a:pt x="15382" y="29309"/>
                </a:cubicBezTo>
                <a:cubicBezTo>
                  <a:pt x="16115" y="29309"/>
                  <a:pt x="16846" y="29049"/>
                  <a:pt x="17523" y="28799"/>
                </a:cubicBezTo>
                <a:cubicBezTo>
                  <a:pt x="18001" y="28623"/>
                  <a:pt x="19045" y="28105"/>
                  <a:pt x="19803" y="28105"/>
                </a:cubicBezTo>
                <a:cubicBezTo>
                  <a:pt x="20096" y="28105"/>
                  <a:pt x="20347" y="28183"/>
                  <a:pt x="20505" y="28388"/>
                </a:cubicBezTo>
                <a:cubicBezTo>
                  <a:pt x="20999" y="29027"/>
                  <a:pt x="21028" y="30090"/>
                  <a:pt x="21360" y="30830"/>
                </a:cubicBezTo>
                <a:cubicBezTo>
                  <a:pt x="21742" y="31695"/>
                  <a:pt x="22485" y="32377"/>
                  <a:pt x="23322" y="32788"/>
                </a:cubicBezTo>
                <a:cubicBezTo>
                  <a:pt x="23922" y="33082"/>
                  <a:pt x="24524" y="33212"/>
                  <a:pt x="25115" y="33212"/>
                </a:cubicBezTo>
                <a:cubicBezTo>
                  <a:pt x="26513" y="33212"/>
                  <a:pt x="27847" y="32487"/>
                  <a:pt x="28929" y="31511"/>
                </a:cubicBezTo>
                <a:cubicBezTo>
                  <a:pt x="30491" y="30108"/>
                  <a:pt x="31879" y="28233"/>
                  <a:pt x="32683" y="26297"/>
                </a:cubicBezTo>
                <a:cubicBezTo>
                  <a:pt x="33080" y="25352"/>
                  <a:pt x="33325" y="24382"/>
                  <a:pt x="33336" y="23354"/>
                </a:cubicBezTo>
                <a:cubicBezTo>
                  <a:pt x="33347" y="22096"/>
                  <a:pt x="32582" y="21385"/>
                  <a:pt x="31984" y="20383"/>
                </a:cubicBezTo>
                <a:cubicBezTo>
                  <a:pt x="31403" y="19409"/>
                  <a:pt x="30970" y="18590"/>
                  <a:pt x="30000" y="17959"/>
                </a:cubicBezTo>
                <a:cubicBezTo>
                  <a:pt x="29001" y="17314"/>
                  <a:pt x="27779" y="17076"/>
                  <a:pt x="26722" y="16542"/>
                </a:cubicBezTo>
                <a:cubicBezTo>
                  <a:pt x="25676" y="16016"/>
                  <a:pt x="25449" y="14854"/>
                  <a:pt x="25507" y="13780"/>
                </a:cubicBezTo>
                <a:cubicBezTo>
                  <a:pt x="25572" y="12547"/>
                  <a:pt x="26293" y="11530"/>
                  <a:pt x="27144" y="10700"/>
                </a:cubicBezTo>
                <a:cubicBezTo>
                  <a:pt x="28514" y="9366"/>
                  <a:pt x="30534" y="8464"/>
                  <a:pt x="29546" y="6210"/>
                </a:cubicBezTo>
                <a:cubicBezTo>
                  <a:pt x="28666" y="4209"/>
                  <a:pt x="26841" y="2521"/>
                  <a:pt x="24908" y="1548"/>
                </a:cubicBezTo>
                <a:cubicBezTo>
                  <a:pt x="23354" y="765"/>
                  <a:pt x="21616" y="369"/>
                  <a:pt x="19892" y="217"/>
                </a:cubicBezTo>
                <a:cubicBezTo>
                  <a:pt x="19131" y="151"/>
                  <a:pt x="18358" y="0"/>
                  <a:pt x="176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3"/>
          <p:cNvSpPr/>
          <p:nvPr/>
        </p:nvSpPr>
        <p:spPr>
          <a:xfrm rot="-3599973">
            <a:off x="-291713" y="-646983"/>
            <a:ext cx="1734020" cy="1727042"/>
          </a:xfrm>
          <a:custGeom>
            <a:rect b="b" l="l" r="r" t="t"/>
            <a:pathLst>
              <a:path extrusionOk="0" h="33212" w="33347">
                <a:moveTo>
                  <a:pt x="17612" y="0"/>
                </a:moveTo>
                <a:cubicBezTo>
                  <a:pt x="16891" y="0"/>
                  <a:pt x="16196" y="141"/>
                  <a:pt x="15561" y="635"/>
                </a:cubicBezTo>
                <a:cubicBezTo>
                  <a:pt x="14764" y="1259"/>
                  <a:pt x="14202" y="1836"/>
                  <a:pt x="13228" y="2204"/>
                </a:cubicBezTo>
                <a:cubicBezTo>
                  <a:pt x="12352" y="2539"/>
                  <a:pt x="11389" y="2810"/>
                  <a:pt x="10624" y="3369"/>
                </a:cubicBezTo>
                <a:cubicBezTo>
                  <a:pt x="9943" y="3866"/>
                  <a:pt x="9348" y="4552"/>
                  <a:pt x="9182" y="5291"/>
                </a:cubicBezTo>
                <a:cubicBezTo>
                  <a:pt x="8800" y="5547"/>
                  <a:pt x="8417" y="5807"/>
                  <a:pt x="8042" y="6070"/>
                </a:cubicBezTo>
                <a:cubicBezTo>
                  <a:pt x="5522" y="7822"/>
                  <a:pt x="3210" y="9791"/>
                  <a:pt x="1349" y="12247"/>
                </a:cubicBezTo>
                <a:cubicBezTo>
                  <a:pt x="801" y="12965"/>
                  <a:pt x="1" y="14140"/>
                  <a:pt x="509" y="15082"/>
                </a:cubicBezTo>
                <a:cubicBezTo>
                  <a:pt x="852" y="15711"/>
                  <a:pt x="1526" y="15871"/>
                  <a:pt x="2194" y="15871"/>
                </a:cubicBezTo>
                <a:cubicBezTo>
                  <a:pt x="2398" y="15871"/>
                  <a:pt x="2602" y="15856"/>
                  <a:pt x="2795" y="15835"/>
                </a:cubicBezTo>
                <a:cubicBezTo>
                  <a:pt x="3881" y="15713"/>
                  <a:pt x="4974" y="15381"/>
                  <a:pt x="6016" y="15064"/>
                </a:cubicBezTo>
                <a:cubicBezTo>
                  <a:pt x="6849" y="14811"/>
                  <a:pt x="7671" y="14526"/>
                  <a:pt x="8508" y="14285"/>
                </a:cubicBezTo>
                <a:cubicBezTo>
                  <a:pt x="8872" y="14176"/>
                  <a:pt x="9247" y="14090"/>
                  <a:pt x="9618" y="14014"/>
                </a:cubicBezTo>
                <a:lnTo>
                  <a:pt x="9618" y="14014"/>
                </a:lnTo>
                <a:cubicBezTo>
                  <a:pt x="9258" y="14368"/>
                  <a:pt x="8944" y="14779"/>
                  <a:pt x="8623" y="15168"/>
                </a:cubicBezTo>
                <a:cubicBezTo>
                  <a:pt x="7812" y="16171"/>
                  <a:pt x="7148" y="17227"/>
                  <a:pt x="6683" y="18428"/>
                </a:cubicBezTo>
                <a:cubicBezTo>
                  <a:pt x="6164" y="19770"/>
                  <a:pt x="5154" y="21937"/>
                  <a:pt x="7281" y="22362"/>
                </a:cubicBezTo>
                <a:cubicBezTo>
                  <a:pt x="7488" y="22404"/>
                  <a:pt x="7698" y="22423"/>
                  <a:pt x="7910" y="22423"/>
                </a:cubicBezTo>
                <a:cubicBezTo>
                  <a:pt x="9200" y="22423"/>
                  <a:pt x="10555" y="21724"/>
                  <a:pt x="11674" y="21237"/>
                </a:cubicBezTo>
                <a:cubicBezTo>
                  <a:pt x="12586" y="20837"/>
                  <a:pt x="13524" y="20484"/>
                  <a:pt x="14469" y="20170"/>
                </a:cubicBezTo>
                <a:cubicBezTo>
                  <a:pt x="14908" y="20026"/>
                  <a:pt x="15327" y="19835"/>
                  <a:pt x="15763" y="19687"/>
                </a:cubicBezTo>
                <a:cubicBezTo>
                  <a:pt x="15951" y="19623"/>
                  <a:pt x="16031" y="19574"/>
                  <a:pt x="16065" y="19574"/>
                </a:cubicBezTo>
                <a:cubicBezTo>
                  <a:pt x="16084" y="19574"/>
                  <a:pt x="16088" y="19591"/>
                  <a:pt x="16088" y="19633"/>
                </a:cubicBezTo>
                <a:cubicBezTo>
                  <a:pt x="16113" y="20693"/>
                  <a:pt x="15175" y="21984"/>
                  <a:pt x="14714" y="22889"/>
                </a:cubicBezTo>
                <a:cubicBezTo>
                  <a:pt x="14112" y="24072"/>
                  <a:pt x="13426" y="25316"/>
                  <a:pt x="13192" y="26636"/>
                </a:cubicBezTo>
                <a:cubicBezTo>
                  <a:pt x="12965" y="27905"/>
                  <a:pt x="13585" y="29066"/>
                  <a:pt x="14945" y="29275"/>
                </a:cubicBezTo>
                <a:cubicBezTo>
                  <a:pt x="15090" y="29298"/>
                  <a:pt x="15236" y="29309"/>
                  <a:pt x="15382" y="29309"/>
                </a:cubicBezTo>
                <a:cubicBezTo>
                  <a:pt x="16115" y="29309"/>
                  <a:pt x="16846" y="29049"/>
                  <a:pt x="17523" y="28799"/>
                </a:cubicBezTo>
                <a:cubicBezTo>
                  <a:pt x="18001" y="28623"/>
                  <a:pt x="19045" y="28105"/>
                  <a:pt x="19803" y="28105"/>
                </a:cubicBezTo>
                <a:cubicBezTo>
                  <a:pt x="20096" y="28105"/>
                  <a:pt x="20347" y="28183"/>
                  <a:pt x="20505" y="28388"/>
                </a:cubicBezTo>
                <a:cubicBezTo>
                  <a:pt x="20999" y="29027"/>
                  <a:pt x="21028" y="30090"/>
                  <a:pt x="21360" y="30830"/>
                </a:cubicBezTo>
                <a:cubicBezTo>
                  <a:pt x="21742" y="31695"/>
                  <a:pt x="22485" y="32377"/>
                  <a:pt x="23322" y="32788"/>
                </a:cubicBezTo>
                <a:cubicBezTo>
                  <a:pt x="23922" y="33082"/>
                  <a:pt x="24524" y="33212"/>
                  <a:pt x="25115" y="33212"/>
                </a:cubicBezTo>
                <a:cubicBezTo>
                  <a:pt x="26513" y="33212"/>
                  <a:pt x="27847" y="32487"/>
                  <a:pt x="28929" y="31511"/>
                </a:cubicBezTo>
                <a:cubicBezTo>
                  <a:pt x="30491" y="30108"/>
                  <a:pt x="31879" y="28233"/>
                  <a:pt x="32683" y="26297"/>
                </a:cubicBezTo>
                <a:cubicBezTo>
                  <a:pt x="33080" y="25352"/>
                  <a:pt x="33325" y="24382"/>
                  <a:pt x="33336" y="23354"/>
                </a:cubicBezTo>
                <a:cubicBezTo>
                  <a:pt x="33347" y="22096"/>
                  <a:pt x="32582" y="21385"/>
                  <a:pt x="31984" y="20383"/>
                </a:cubicBezTo>
                <a:cubicBezTo>
                  <a:pt x="31403" y="19409"/>
                  <a:pt x="30970" y="18590"/>
                  <a:pt x="30000" y="17959"/>
                </a:cubicBezTo>
                <a:cubicBezTo>
                  <a:pt x="29001" y="17314"/>
                  <a:pt x="27779" y="17076"/>
                  <a:pt x="26722" y="16542"/>
                </a:cubicBezTo>
                <a:cubicBezTo>
                  <a:pt x="25676" y="16016"/>
                  <a:pt x="25449" y="14854"/>
                  <a:pt x="25507" y="13780"/>
                </a:cubicBezTo>
                <a:cubicBezTo>
                  <a:pt x="25572" y="12547"/>
                  <a:pt x="26293" y="11530"/>
                  <a:pt x="27144" y="10700"/>
                </a:cubicBezTo>
                <a:cubicBezTo>
                  <a:pt x="28514" y="9366"/>
                  <a:pt x="30534" y="8464"/>
                  <a:pt x="29546" y="6210"/>
                </a:cubicBezTo>
                <a:cubicBezTo>
                  <a:pt x="28666" y="4209"/>
                  <a:pt x="26841" y="2521"/>
                  <a:pt x="24908" y="1548"/>
                </a:cubicBezTo>
                <a:cubicBezTo>
                  <a:pt x="23354" y="765"/>
                  <a:pt x="21616" y="369"/>
                  <a:pt x="19892" y="217"/>
                </a:cubicBezTo>
                <a:cubicBezTo>
                  <a:pt x="19131" y="151"/>
                  <a:pt x="18358" y="0"/>
                  <a:pt x="176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3"/>
          <p:cNvSpPr/>
          <p:nvPr/>
        </p:nvSpPr>
        <p:spPr>
          <a:xfrm rot="-3684702">
            <a:off x="-425356" y="4366734"/>
            <a:ext cx="1737170" cy="1730137"/>
          </a:xfrm>
          <a:custGeom>
            <a:rect b="b" l="l" r="r" t="t"/>
            <a:pathLst>
              <a:path extrusionOk="0" h="33212" w="33347">
                <a:moveTo>
                  <a:pt x="17612" y="0"/>
                </a:moveTo>
                <a:cubicBezTo>
                  <a:pt x="16891" y="0"/>
                  <a:pt x="16196" y="141"/>
                  <a:pt x="15561" y="635"/>
                </a:cubicBezTo>
                <a:cubicBezTo>
                  <a:pt x="14764" y="1259"/>
                  <a:pt x="14202" y="1836"/>
                  <a:pt x="13228" y="2204"/>
                </a:cubicBezTo>
                <a:cubicBezTo>
                  <a:pt x="12352" y="2539"/>
                  <a:pt x="11389" y="2810"/>
                  <a:pt x="10624" y="3369"/>
                </a:cubicBezTo>
                <a:cubicBezTo>
                  <a:pt x="9943" y="3866"/>
                  <a:pt x="9348" y="4552"/>
                  <a:pt x="9182" y="5291"/>
                </a:cubicBezTo>
                <a:cubicBezTo>
                  <a:pt x="8800" y="5547"/>
                  <a:pt x="8417" y="5807"/>
                  <a:pt x="8042" y="6070"/>
                </a:cubicBezTo>
                <a:cubicBezTo>
                  <a:pt x="5522" y="7822"/>
                  <a:pt x="3210" y="9791"/>
                  <a:pt x="1349" y="12247"/>
                </a:cubicBezTo>
                <a:cubicBezTo>
                  <a:pt x="801" y="12965"/>
                  <a:pt x="1" y="14140"/>
                  <a:pt x="509" y="15082"/>
                </a:cubicBezTo>
                <a:cubicBezTo>
                  <a:pt x="852" y="15711"/>
                  <a:pt x="1526" y="15871"/>
                  <a:pt x="2194" y="15871"/>
                </a:cubicBezTo>
                <a:cubicBezTo>
                  <a:pt x="2398" y="15871"/>
                  <a:pt x="2602" y="15856"/>
                  <a:pt x="2795" y="15835"/>
                </a:cubicBezTo>
                <a:cubicBezTo>
                  <a:pt x="3881" y="15713"/>
                  <a:pt x="4974" y="15381"/>
                  <a:pt x="6016" y="15064"/>
                </a:cubicBezTo>
                <a:cubicBezTo>
                  <a:pt x="6849" y="14811"/>
                  <a:pt x="7671" y="14526"/>
                  <a:pt x="8508" y="14285"/>
                </a:cubicBezTo>
                <a:cubicBezTo>
                  <a:pt x="8872" y="14176"/>
                  <a:pt x="9247" y="14090"/>
                  <a:pt x="9618" y="14014"/>
                </a:cubicBezTo>
                <a:lnTo>
                  <a:pt x="9618" y="14014"/>
                </a:lnTo>
                <a:cubicBezTo>
                  <a:pt x="9258" y="14368"/>
                  <a:pt x="8944" y="14779"/>
                  <a:pt x="8623" y="15168"/>
                </a:cubicBezTo>
                <a:cubicBezTo>
                  <a:pt x="7812" y="16171"/>
                  <a:pt x="7148" y="17227"/>
                  <a:pt x="6683" y="18428"/>
                </a:cubicBezTo>
                <a:cubicBezTo>
                  <a:pt x="6164" y="19770"/>
                  <a:pt x="5154" y="21937"/>
                  <a:pt x="7281" y="22362"/>
                </a:cubicBezTo>
                <a:cubicBezTo>
                  <a:pt x="7488" y="22404"/>
                  <a:pt x="7698" y="22423"/>
                  <a:pt x="7910" y="22423"/>
                </a:cubicBezTo>
                <a:cubicBezTo>
                  <a:pt x="9200" y="22423"/>
                  <a:pt x="10555" y="21724"/>
                  <a:pt x="11674" y="21237"/>
                </a:cubicBezTo>
                <a:cubicBezTo>
                  <a:pt x="12586" y="20837"/>
                  <a:pt x="13524" y="20484"/>
                  <a:pt x="14469" y="20170"/>
                </a:cubicBezTo>
                <a:cubicBezTo>
                  <a:pt x="14908" y="20026"/>
                  <a:pt x="15327" y="19835"/>
                  <a:pt x="15763" y="19687"/>
                </a:cubicBezTo>
                <a:cubicBezTo>
                  <a:pt x="15951" y="19623"/>
                  <a:pt x="16031" y="19574"/>
                  <a:pt x="16065" y="19574"/>
                </a:cubicBezTo>
                <a:cubicBezTo>
                  <a:pt x="16084" y="19574"/>
                  <a:pt x="16088" y="19591"/>
                  <a:pt x="16088" y="19633"/>
                </a:cubicBezTo>
                <a:cubicBezTo>
                  <a:pt x="16113" y="20693"/>
                  <a:pt x="15175" y="21984"/>
                  <a:pt x="14714" y="22889"/>
                </a:cubicBezTo>
                <a:cubicBezTo>
                  <a:pt x="14112" y="24072"/>
                  <a:pt x="13426" y="25316"/>
                  <a:pt x="13192" y="26636"/>
                </a:cubicBezTo>
                <a:cubicBezTo>
                  <a:pt x="12965" y="27905"/>
                  <a:pt x="13585" y="29066"/>
                  <a:pt x="14945" y="29275"/>
                </a:cubicBezTo>
                <a:cubicBezTo>
                  <a:pt x="15090" y="29298"/>
                  <a:pt x="15236" y="29309"/>
                  <a:pt x="15382" y="29309"/>
                </a:cubicBezTo>
                <a:cubicBezTo>
                  <a:pt x="16115" y="29309"/>
                  <a:pt x="16846" y="29049"/>
                  <a:pt x="17523" y="28799"/>
                </a:cubicBezTo>
                <a:cubicBezTo>
                  <a:pt x="18001" y="28623"/>
                  <a:pt x="19045" y="28105"/>
                  <a:pt x="19803" y="28105"/>
                </a:cubicBezTo>
                <a:cubicBezTo>
                  <a:pt x="20096" y="28105"/>
                  <a:pt x="20347" y="28183"/>
                  <a:pt x="20505" y="28388"/>
                </a:cubicBezTo>
                <a:cubicBezTo>
                  <a:pt x="20999" y="29027"/>
                  <a:pt x="21028" y="30090"/>
                  <a:pt x="21360" y="30830"/>
                </a:cubicBezTo>
                <a:cubicBezTo>
                  <a:pt x="21742" y="31695"/>
                  <a:pt x="22485" y="32377"/>
                  <a:pt x="23322" y="32788"/>
                </a:cubicBezTo>
                <a:cubicBezTo>
                  <a:pt x="23922" y="33082"/>
                  <a:pt x="24524" y="33212"/>
                  <a:pt x="25115" y="33212"/>
                </a:cubicBezTo>
                <a:cubicBezTo>
                  <a:pt x="26513" y="33212"/>
                  <a:pt x="27847" y="32487"/>
                  <a:pt x="28929" y="31511"/>
                </a:cubicBezTo>
                <a:cubicBezTo>
                  <a:pt x="30491" y="30108"/>
                  <a:pt x="31879" y="28233"/>
                  <a:pt x="32683" y="26297"/>
                </a:cubicBezTo>
                <a:cubicBezTo>
                  <a:pt x="33080" y="25352"/>
                  <a:pt x="33325" y="24382"/>
                  <a:pt x="33336" y="23354"/>
                </a:cubicBezTo>
                <a:cubicBezTo>
                  <a:pt x="33347" y="22096"/>
                  <a:pt x="32582" y="21385"/>
                  <a:pt x="31984" y="20383"/>
                </a:cubicBezTo>
                <a:cubicBezTo>
                  <a:pt x="31403" y="19409"/>
                  <a:pt x="30970" y="18590"/>
                  <a:pt x="30000" y="17959"/>
                </a:cubicBezTo>
                <a:cubicBezTo>
                  <a:pt x="29001" y="17314"/>
                  <a:pt x="27779" y="17076"/>
                  <a:pt x="26722" y="16542"/>
                </a:cubicBezTo>
                <a:cubicBezTo>
                  <a:pt x="25676" y="16016"/>
                  <a:pt x="25449" y="14854"/>
                  <a:pt x="25507" y="13780"/>
                </a:cubicBezTo>
                <a:cubicBezTo>
                  <a:pt x="25572" y="12547"/>
                  <a:pt x="26293" y="11530"/>
                  <a:pt x="27144" y="10700"/>
                </a:cubicBezTo>
                <a:cubicBezTo>
                  <a:pt x="28514" y="9366"/>
                  <a:pt x="30534" y="8464"/>
                  <a:pt x="29546" y="6210"/>
                </a:cubicBezTo>
                <a:cubicBezTo>
                  <a:pt x="28666" y="4209"/>
                  <a:pt x="26841" y="2521"/>
                  <a:pt x="24908" y="1548"/>
                </a:cubicBezTo>
                <a:cubicBezTo>
                  <a:pt x="23354" y="765"/>
                  <a:pt x="21616" y="369"/>
                  <a:pt x="19892" y="217"/>
                </a:cubicBezTo>
                <a:cubicBezTo>
                  <a:pt x="19131" y="151"/>
                  <a:pt x="18358" y="0"/>
                  <a:pt x="1761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3"/>
          <p:cNvSpPr/>
          <p:nvPr/>
        </p:nvSpPr>
        <p:spPr>
          <a:xfrm rot="-360565">
            <a:off x="1216658" y="4713024"/>
            <a:ext cx="542236" cy="499931"/>
          </a:xfrm>
          <a:custGeom>
            <a:rect b="b" l="l" r="r" t="t"/>
            <a:pathLst>
              <a:path extrusionOk="0" h="13472" w="14612">
                <a:moveTo>
                  <a:pt x="7444" y="1"/>
                </a:moveTo>
                <a:cubicBezTo>
                  <a:pt x="7223" y="1"/>
                  <a:pt x="7006" y="101"/>
                  <a:pt x="6872" y="301"/>
                </a:cubicBezTo>
                <a:cubicBezTo>
                  <a:pt x="6539" y="634"/>
                  <a:pt x="6305" y="1035"/>
                  <a:pt x="6138" y="1468"/>
                </a:cubicBezTo>
                <a:cubicBezTo>
                  <a:pt x="5638" y="2936"/>
                  <a:pt x="4871" y="4337"/>
                  <a:pt x="4604" y="5905"/>
                </a:cubicBezTo>
                <a:cubicBezTo>
                  <a:pt x="4571" y="6505"/>
                  <a:pt x="4304" y="7039"/>
                  <a:pt x="3904" y="7506"/>
                </a:cubicBezTo>
                <a:cubicBezTo>
                  <a:pt x="3637" y="7172"/>
                  <a:pt x="3437" y="6872"/>
                  <a:pt x="3170" y="6639"/>
                </a:cubicBezTo>
                <a:cubicBezTo>
                  <a:pt x="2636" y="6105"/>
                  <a:pt x="2102" y="5605"/>
                  <a:pt x="1535" y="5138"/>
                </a:cubicBezTo>
                <a:cubicBezTo>
                  <a:pt x="1377" y="5029"/>
                  <a:pt x="1200" y="4978"/>
                  <a:pt x="1028" y="4978"/>
                </a:cubicBezTo>
                <a:cubicBezTo>
                  <a:pt x="621" y="4978"/>
                  <a:pt x="238" y="5259"/>
                  <a:pt x="168" y="5705"/>
                </a:cubicBezTo>
                <a:cubicBezTo>
                  <a:pt x="34" y="6805"/>
                  <a:pt x="1" y="7906"/>
                  <a:pt x="34" y="9040"/>
                </a:cubicBezTo>
                <a:cubicBezTo>
                  <a:pt x="34" y="9841"/>
                  <a:pt x="234" y="10675"/>
                  <a:pt x="601" y="11409"/>
                </a:cubicBezTo>
                <a:cubicBezTo>
                  <a:pt x="717" y="11611"/>
                  <a:pt x="833" y="11789"/>
                  <a:pt x="1079" y="11789"/>
                </a:cubicBezTo>
                <a:cubicBezTo>
                  <a:pt x="1117" y="11789"/>
                  <a:pt x="1157" y="11785"/>
                  <a:pt x="1202" y="11776"/>
                </a:cubicBezTo>
                <a:cubicBezTo>
                  <a:pt x="1535" y="10942"/>
                  <a:pt x="935" y="10208"/>
                  <a:pt x="1035" y="9374"/>
                </a:cubicBezTo>
                <a:cubicBezTo>
                  <a:pt x="1168" y="8540"/>
                  <a:pt x="868" y="7639"/>
                  <a:pt x="1268" y="6872"/>
                </a:cubicBezTo>
                <a:cubicBezTo>
                  <a:pt x="2636" y="7206"/>
                  <a:pt x="3236" y="8373"/>
                  <a:pt x="4037" y="9274"/>
                </a:cubicBezTo>
                <a:cubicBezTo>
                  <a:pt x="5872" y="8073"/>
                  <a:pt x="5004" y="6372"/>
                  <a:pt x="6072" y="4571"/>
                </a:cubicBezTo>
                <a:cubicBezTo>
                  <a:pt x="6472" y="3870"/>
                  <a:pt x="6772" y="3103"/>
                  <a:pt x="7006" y="2302"/>
                </a:cubicBezTo>
                <a:cubicBezTo>
                  <a:pt x="7006" y="2269"/>
                  <a:pt x="7139" y="2236"/>
                  <a:pt x="7173" y="2236"/>
                </a:cubicBezTo>
                <a:cubicBezTo>
                  <a:pt x="7473" y="6906"/>
                  <a:pt x="7173" y="2502"/>
                  <a:pt x="7306" y="8106"/>
                </a:cubicBezTo>
                <a:cubicBezTo>
                  <a:pt x="7332" y="8944"/>
                  <a:pt x="7687" y="9781"/>
                  <a:pt x="8289" y="9781"/>
                </a:cubicBezTo>
                <a:cubicBezTo>
                  <a:pt x="8455" y="9781"/>
                  <a:pt x="8639" y="9718"/>
                  <a:pt x="8840" y="9574"/>
                </a:cubicBezTo>
                <a:cubicBezTo>
                  <a:pt x="9474" y="9140"/>
                  <a:pt x="10108" y="8673"/>
                  <a:pt x="10708" y="8140"/>
                </a:cubicBezTo>
                <a:cubicBezTo>
                  <a:pt x="11142" y="7606"/>
                  <a:pt x="11742" y="7206"/>
                  <a:pt x="12410" y="7006"/>
                </a:cubicBezTo>
                <a:lnTo>
                  <a:pt x="12410" y="7006"/>
                </a:lnTo>
                <a:cubicBezTo>
                  <a:pt x="12676" y="8073"/>
                  <a:pt x="11542" y="9174"/>
                  <a:pt x="11142" y="10308"/>
                </a:cubicBezTo>
                <a:cubicBezTo>
                  <a:pt x="10442" y="12276"/>
                  <a:pt x="10275" y="11709"/>
                  <a:pt x="10241" y="12943"/>
                </a:cubicBezTo>
                <a:cubicBezTo>
                  <a:pt x="10241" y="13249"/>
                  <a:pt x="10506" y="13471"/>
                  <a:pt x="10768" y="13471"/>
                </a:cubicBezTo>
                <a:cubicBezTo>
                  <a:pt x="10877" y="13471"/>
                  <a:pt x="10987" y="13432"/>
                  <a:pt x="11075" y="13343"/>
                </a:cubicBezTo>
                <a:cubicBezTo>
                  <a:pt x="11342" y="13077"/>
                  <a:pt x="11709" y="12776"/>
                  <a:pt x="11742" y="12476"/>
                </a:cubicBezTo>
                <a:cubicBezTo>
                  <a:pt x="11976" y="10908"/>
                  <a:pt x="12710" y="10675"/>
                  <a:pt x="12777" y="10441"/>
                </a:cubicBezTo>
                <a:cubicBezTo>
                  <a:pt x="13344" y="8840"/>
                  <a:pt x="14611" y="6872"/>
                  <a:pt x="13544" y="5438"/>
                </a:cubicBezTo>
                <a:cubicBezTo>
                  <a:pt x="13344" y="5371"/>
                  <a:pt x="13143" y="5371"/>
                  <a:pt x="12943" y="5371"/>
                </a:cubicBezTo>
                <a:cubicBezTo>
                  <a:pt x="12510" y="5471"/>
                  <a:pt x="12143" y="5605"/>
                  <a:pt x="11776" y="5805"/>
                </a:cubicBezTo>
                <a:cubicBezTo>
                  <a:pt x="10909" y="6372"/>
                  <a:pt x="9975" y="6839"/>
                  <a:pt x="9341" y="7706"/>
                </a:cubicBezTo>
                <a:cubicBezTo>
                  <a:pt x="9266" y="7856"/>
                  <a:pt x="9097" y="7931"/>
                  <a:pt x="8933" y="7931"/>
                </a:cubicBezTo>
                <a:cubicBezTo>
                  <a:pt x="8878" y="7931"/>
                  <a:pt x="8824" y="7923"/>
                  <a:pt x="8774" y="7906"/>
                </a:cubicBezTo>
                <a:cubicBezTo>
                  <a:pt x="8407" y="7406"/>
                  <a:pt x="8874" y="6305"/>
                  <a:pt x="8774" y="5871"/>
                </a:cubicBezTo>
                <a:cubicBezTo>
                  <a:pt x="8407" y="4304"/>
                  <a:pt x="9074" y="1702"/>
                  <a:pt x="8040" y="301"/>
                </a:cubicBezTo>
                <a:cubicBezTo>
                  <a:pt x="7890" y="101"/>
                  <a:pt x="7665" y="1"/>
                  <a:pt x="7444" y="1"/>
                </a:cubicBezTo>
                <a:close/>
              </a:path>
            </a:pathLst>
          </a:custGeom>
          <a:solidFill>
            <a:srgbClr val="2736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2" name="Google Shape;32;p3"/>
          <p:cNvSpPr/>
          <p:nvPr/>
        </p:nvSpPr>
        <p:spPr>
          <a:xfrm>
            <a:off x="7520950" y="4686027"/>
            <a:ext cx="917204" cy="307566"/>
          </a:xfrm>
          <a:custGeom>
            <a:rect b="b" l="l" r="r" t="t"/>
            <a:pathLst>
              <a:path extrusionOk="0" h="10582" w="31557">
                <a:moveTo>
                  <a:pt x="7595" y="947"/>
                </a:moveTo>
                <a:cubicBezTo>
                  <a:pt x="8536" y="947"/>
                  <a:pt x="8284" y="3199"/>
                  <a:pt x="6305" y="4537"/>
                </a:cubicBezTo>
                <a:cubicBezTo>
                  <a:pt x="6005" y="3403"/>
                  <a:pt x="6105" y="1735"/>
                  <a:pt x="7106" y="1101"/>
                </a:cubicBezTo>
                <a:cubicBezTo>
                  <a:pt x="7293" y="995"/>
                  <a:pt x="7457" y="947"/>
                  <a:pt x="7595" y="947"/>
                </a:cubicBezTo>
                <a:close/>
                <a:moveTo>
                  <a:pt x="15478" y="3336"/>
                </a:moveTo>
                <a:cubicBezTo>
                  <a:pt x="16012" y="3837"/>
                  <a:pt x="15779" y="4437"/>
                  <a:pt x="15612" y="5004"/>
                </a:cubicBezTo>
                <a:cubicBezTo>
                  <a:pt x="15312" y="5905"/>
                  <a:pt x="14644" y="6639"/>
                  <a:pt x="13744" y="6939"/>
                </a:cubicBezTo>
                <a:lnTo>
                  <a:pt x="13710" y="6939"/>
                </a:lnTo>
                <a:cubicBezTo>
                  <a:pt x="13844" y="4337"/>
                  <a:pt x="14211" y="3603"/>
                  <a:pt x="15478" y="3336"/>
                </a:cubicBezTo>
                <a:close/>
                <a:moveTo>
                  <a:pt x="7183" y="0"/>
                </a:moveTo>
                <a:cubicBezTo>
                  <a:pt x="5897" y="0"/>
                  <a:pt x="4661" y="1495"/>
                  <a:pt x="4937" y="3403"/>
                </a:cubicBezTo>
                <a:cubicBezTo>
                  <a:pt x="5038" y="3970"/>
                  <a:pt x="5038" y="4571"/>
                  <a:pt x="4937" y="5171"/>
                </a:cubicBezTo>
                <a:cubicBezTo>
                  <a:pt x="4375" y="5269"/>
                  <a:pt x="3909" y="5312"/>
                  <a:pt x="3517" y="5312"/>
                </a:cubicBezTo>
                <a:cubicBezTo>
                  <a:pt x="1628" y="5312"/>
                  <a:pt x="1433" y="4310"/>
                  <a:pt x="301" y="3537"/>
                </a:cubicBezTo>
                <a:lnTo>
                  <a:pt x="301" y="3537"/>
                </a:lnTo>
                <a:cubicBezTo>
                  <a:pt x="1" y="4337"/>
                  <a:pt x="468" y="4737"/>
                  <a:pt x="835" y="5038"/>
                </a:cubicBezTo>
                <a:cubicBezTo>
                  <a:pt x="1796" y="5872"/>
                  <a:pt x="3026" y="6304"/>
                  <a:pt x="4277" y="6304"/>
                </a:cubicBezTo>
                <a:cubicBezTo>
                  <a:pt x="4675" y="6304"/>
                  <a:pt x="5076" y="6260"/>
                  <a:pt x="5471" y="6172"/>
                </a:cubicBezTo>
                <a:cubicBezTo>
                  <a:pt x="5838" y="6572"/>
                  <a:pt x="6238" y="6939"/>
                  <a:pt x="6639" y="7306"/>
                </a:cubicBezTo>
                <a:cubicBezTo>
                  <a:pt x="7972" y="8395"/>
                  <a:pt x="9484" y="8839"/>
                  <a:pt x="11100" y="8839"/>
                </a:cubicBezTo>
                <a:cubicBezTo>
                  <a:pt x="11465" y="8839"/>
                  <a:pt x="11835" y="8817"/>
                  <a:pt x="12209" y="8774"/>
                </a:cubicBezTo>
                <a:cubicBezTo>
                  <a:pt x="12386" y="8751"/>
                  <a:pt x="12545" y="8740"/>
                  <a:pt x="12690" y="8740"/>
                </a:cubicBezTo>
                <a:cubicBezTo>
                  <a:pt x="14240" y="8740"/>
                  <a:pt x="14170" y="9953"/>
                  <a:pt x="16946" y="10441"/>
                </a:cubicBezTo>
                <a:cubicBezTo>
                  <a:pt x="17407" y="10535"/>
                  <a:pt x="17873" y="10581"/>
                  <a:pt x="18336" y="10581"/>
                </a:cubicBezTo>
                <a:cubicBezTo>
                  <a:pt x="19684" y="10581"/>
                  <a:pt x="21017" y="10194"/>
                  <a:pt x="22183" y="9474"/>
                </a:cubicBezTo>
                <a:cubicBezTo>
                  <a:pt x="22333" y="9357"/>
                  <a:pt x="22517" y="9299"/>
                  <a:pt x="22700" y="9299"/>
                </a:cubicBezTo>
                <a:cubicBezTo>
                  <a:pt x="22884" y="9299"/>
                  <a:pt x="23067" y="9357"/>
                  <a:pt x="23217" y="9474"/>
                </a:cubicBezTo>
                <a:cubicBezTo>
                  <a:pt x="24136" y="10005"/>
                  <a:pt x="25036" y="10252"/>
                  <a:pt x="25931" y="10252"/>
                </a:cubicBezTo>
                <a:cubicBezTo>
                  <a:pt x="27116" y="10252"/>
                  <a:pt x="28291" y="9820"/>
                  <a:pt x="29488" y="9040"/>
                </a:cubicBezTo>
                <a:cubicBezTo>
                  <a:pt x="30289" y="8540"/>
                  <a:pt x="30989" y="7873"/>
                  <a:pt x="31556" y="7139"/>
                </a:cubicBezTo>
                <a:cubicBezTo>
                  <a:pt x="31289" y="6881"/>
                  <a:pt x="31075" y="6771"/>
                  <a:pt x="30831" y="6771"/>
                </a:cubicBezTo>
                <a:cubicBezTo>
                  <a:pt x="30190" y="6771"/>
                  <a:pt x="29336" y="7528"/>
                  <a:pt x="26753" y="8373"/>
                </a:cubicBezTo>
                <a:cubicBezTo>
                  <a:pt x="26185" y="8563"/>
                  <a:pt x="25596" y="8730"/>
                  <a:pt x="24991" y="8730"/>
                </a:cubicBezTo>
                <a:cubicBezTo>
                  <a:pt x="24530" y="8730"/>
                  <a:pt x="24060" y="8633"/>
                  <a:pt x="23584" y="8373"/>
                </a:cubicBezTo>
                <a:cubicBezTo>
                  <a:pt x="24018" y="7573"/>
                  <a:pt x="24785" y="6772"/>
                  <a:pt x="25052" y="5304"/>
                </a:cubicBezTo>
                <a:cubicBezTo>
                  <a:pt x="25319" y="3670"/>
                  <a:pt x="24785" y="2536"/>
                  <a:pt x="23284" y="1902"/>
                </a:cubicBezTo>
                <a:cubicBezTo>
                  <a:pt x="23148" y="1849"/>
                  <a:pt x="23012" y="1824"/>
                  <a:pt x="22875" y="1824"/>
                </a:cubicBezTo>
                <a:cubicBezTo>
                  <a:pt x="21734" y="1824"/>
                  <a:pt x="20630" y="3563"/>
                  <a:pt x="20749" y="4904"/>
                </a:cubicBezTo>
                <a:lnTo>
                  <a:pt x="21916" y="5571"/>
                </a:lnTo>
                <a:cubicBezTo>
                  <a:pt x="22650" y="3403"/>
                  <a:pt x="22650" y="3403"/>
                  <a:pt x="23384" y="3070"/>
                </a:cubicBezTo>
                <a:lnTo>
                  <a:pt x="23384" y="3070"/>
                </a:lnTo>
                <a:cubicBezTo>
                  <a:pt x="24251" y="4170"/>
                  <a:pt x="23784" y="6205"/>
                  <a:pt x="22417" y="7172"/>
                </a:cubicBezTo>
                <a:cubicBezTo>
                  <a:pt x="22162" y="6345"/>
                  <a:pt x="21756" y="5700"/>
                  <a:pt x="20793" y="5700"/>
                </a:cubicBezTo>
                <a:cubicBezTo>
                  <a:pt x="20746" y="5700"/>
                  <a:pt x="20698" y="5702"/>
                  <a:pt x="20649" y="5705"/>
                </a:cubicBezTo>
                <a:cubicBezTo>
                  <a:pt x="20515" y="6705"/>
                  <a:pt x="20982" y="7439"/>
                  <a:pt x="21483" y="8140"/>
                </a:cubicBezTo>
                <a:cubicBezTo>
                  <a:pt x="20421" y="8982"/>
                  <a:pt x="19028" y="9408"/>
                  <a:pt x="17725" y="9408"/>
                </a:cubicBezTo>
                <a:cubicBezTo>
                  <a:pt x="16447" y="9408"/>
                  <a:pt x="15254" y="8999"/>
                  <a:pt x="14544" y="8173"/>
                </a:cubicBezTo>
                <a:cubicBezTo>
                  <a:pt x="15445" y="7539"/>
                  <a:pt x="16546" y="6939"/>
                  <a:pt x="16946" y="5371"/>
                </a:cubicBezTo>
                <a:cubicBezTo>
                  <a:pt x="17280" y="4104"/>
                  <a:pt x="16946" y="3403"/>
                  <a:pt x="15945" y="2569"/>
                </a:cubicBezTo>
                <a:cubicBezTo>
                  <a:pt x="15644" y="2268"/>
                  <a:pt x="15245" y="2118"/>
                  <a:pt x="14849" y="2118"/>
                </a:cubicBezTo>
                <a:cubicBezTo>
                  <a:pt x="14410" y="2118"/>
                  <a:pt x="13975" y="2301"/>
                  <a:pt x="13677" y="2669"/>
                </a:cubicBezTo>
                <a:cubicBezTo>
                  <a:pt x="12543" y="3737"/>
                  <a:pt x="12009" y="5071"/>
                  <a:pt x="12409" y="6672"/>
                </a:cubicBezTo>
                <a:cubicBezTo>
                  <a:pt x="12476" y="6906"/>
                  <a:pt x="12510" y="7139"/>
                  <a:pt x="12510" y="7373"/>
                </a:cubicBezTo>
                <a:cubicBezTo>
                  <a:pt x="11765" y="7589"/>
                  <a:pt x="11048" y="7694"/>
                  <a:pt x="10380" y="7694"/>
                </a:cubicBezTo>
                <a:cubicBezTo>
                  <a:pt x="8681" y="7694"/>
                  <a:pt x="7300" y="7016"/>
                  <a:pt x="6605" y="5771"/>
                </a:cubicBezTo>
                <a:cubicBezTo>
                  <a:pt x="7940" y="4737"/>
                  <a:pt x="9007" y="3803"/>
                  <a:pt x="9107" y="2002"/>
                </a:cubicBezTo>
                <a:cubicBezTo>
                  <a:pt x="9174" y="1101"/>
                  <a:pt x="8673" y="568"/>
                  <a:pt x="7973" y="201"/>
                </a:cubicBezTo>
                <a:cubicBezTo>
                  <a:pt x="7716" y="64"/>
                  <a:pt x="7448" y="0"/>
                  <a:pt x="718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3"/>
          <p:cNvSpPr txBox="1"/>
          <p:nvPr>
            <p:ph type="title"/>
          </p:nvPr>
        </p:nvSpPr>
        <p:spPr>
          <a:xfrm>
            <a:off x="2217300" y="2860950"/>
            <a:ext cx="47094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3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4" name="Google Shape;34;p3"/>
          <p:cNvSpPr txBox="1"/>
          <p:nvPr>
            <p:ph hasCustomPrompt="1" idx="2" type="title"/>
          </p:nvPr>
        </p:nvSpPr>
        <p:spPr>
          <a:xfrm>
            <a:off x="3615675" y="1205625"/>
            <a:ext cx="1912500" cy="99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9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000"/>
              <a:buFont typeface="Fredoka One"/>
              <a:buNone/>
              <a:defRPr sz="7000">
                <a:latin typeface="Fredoka One"/>
                <a:ea typeface="Fredoka One"/>
                <a:cs typeface="Fredoka One"/>
                <a:sym typeface="Fredoka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000"/>
              <a:buFont typeface="Fredoka One"/>
              <a:buNone/>
              <a:defRPr sz="7000">
                <a:latin typeface="Fredoka One"/>
                <a:ea typeface="Fredoka One"/>
                <a:cs typeface="Fredoka One"/>
                <a:sym typeface="Fredoka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000"/>
              <a:buFont typeface="Fredoka One"/>
              <a:buNone/>
              <a:defRPr sz="7000">
                <a:latin typeface="Fredoka One"/>
                <a:ea typeface="Fredoka One"/>
                <a:cs typeface="Fredoka One"/>
                <a:sym typeface="Fredoka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000"/>
              <a:buFont typeface="Fredoka One"/>
              <a:buNone/>
              <a:defRPr sz="7000">
                <a:latin typeface="Fredoka One"/>
                <a:ea typeface="Fredoka One"/>
                <a:cs typeface="Fredoka One"/>
                <a:sym typeface="Fredoka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000"/>
              <a:buFont typeface="Fredoka One"/>
              <a:buNone/>
              <a:defRPr sz="7000">
                <a:latin typeface="Fredoka One"/>
                <a:ea typeface="Fredoka One"/>
                <a:cs typeface="Fredoka One"/>
                <a:sym typeface="Fredoka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000"/>
              <a:buFont typeface="Fredoka One"/>
              <a:buNone/>
              <a:defRPr sz="7000">
                <a:latin typeface="Fredoka One"/>
                <a:ea typeface="Fredoka One"/>
                <a:cs typeface="Fredoka One"/>
                <a:sym typeface="Fredoka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000"/>
              <a:buFont typeface="Fredoka One"/>
              <a:buNone/>
              <a:defRPr sz="7000">
                <a:latin typeface="Fredoka One"/>
                <a:ea typeface="Fredoka One"/>
                <a:cs typeface="Fredoka One"/>
                <a:sym typeface="Fredoka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000"/>
              <a:buFont typeface="Fredoka One"/>
              <a:buNone/>
              <a:defRPr sz="7000"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r>
              <a:t>xx%</a:t>
            </a:r>
          </a:p>
        </p:txBody>
      </p:sp>
      <p:sp>
        <p:nvSpPr>
          <p:cNvPr id="35" name="Google Shape;35;p3"/>
          <p:cNvSpPr txBox="1"/>
          <p:nvPr>
            <p:ph idx="1" type="subTitle"/>
          </p:nvPr>
        </p:nvSpPr>
        <p:spPr>
          <a:xfrm>
            <a:off x="2483325" y="3607800"/>
            <a:ext cx="4177200" cy="45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3"/>
          <p:cNvSpPr/>
          <p:nvPr/>
        </p:nvSpPr>
        <p:spPr>
          <a:xfrm rot="860100">
            <a:off x="7739619" y="359183"/>
            <a:ext cx="884857" cy="543445"/>
          </a:xfrm>
          <a:custGeom>
            <a:rect b="b" l="l" r="r" t="t"/>
            <a:pathLst>
              <a:path extrusionOk="0" h="21737" w="35393">
                <a:moveTo>
                  <a:pt x="24495" y="5416"/>
                </a:moveTo>
                <a:cubicBezTo>
                  <a:pt x="24578" y="5416"/>
                  <a:pt x="24673" y="5456"/>
                  <a:pt x="24918" y="5558"/>
                </a:cubicBezTo>
                <a:cubicBezTo>
                  <a:pt x="25018" y="5858"/>
                  <a:pt x="24952" y="6158"/>
                  <a:pt x="24752" y="6392"/>
                </a:cubicBezTo>
                <a:cubicBezTo>
                  <a:pt x="24585" y="6725"/>
                  <a:pt x="24351" y="6992"/>
                  <a:pt x="24018" y="7159"/>
                </a:cubicBezTo>
                <a:cubicBezTo>
                  <a:pt x="23923" y="7206"/>
                  <a:pt x="23820" y="7228"/>
                  <a:pt x="23716" y="7228"/>
                </a:cubicBezTo>
                <a:cubicBezTo>
                  <a:pt x="23527" y="7228"/>
                  <a:pt x="23335" y="7155"/>
                  <a:pt x="23184" y="7026"/>
                </a:cubicBezTo>
                <a:cubicBezTo>
                  <a:pt x="22917" y="6825"/>
                  <a:pt x="22917" y="6425"/>
                  <a:pt x="23150" y="6225"/>
                </a:cubicBezTo>
                <a:cubicBezTo>
                  <a:pt x="23484" y="5891"/>
                  <a:pt x="23884" y="5625"/>
                  <a:pt x="24318" y="5458"/>
                </a:cubicBezTo>
                <a:cubicBezTo>
                  <a:pt x="24395" y="5432"/>
                  <a:pt x="24443" y="5416"/>
                  <a:pt x="24495" y="5416"/>
                </a:cubicBezTo>
                <a:close/>
                <a:moveTo>
                  <a:pt x="10943" y="6443"/>
                </a:moveTo>
                <a:cubicBezTo>
                  <a:pt x="11352" y="6443"/>
                  <a:pt x="11589" y="6620"/>
                  <a:pt x="12042" y="7159"/>
                </a:cubicBezTo>
                <a:cubicBezTo>
                  <a:pt x="12009" y="7192"/>
                  <a:pt x="11942" y="7292"/>
                  <a:pt x="11876" y="7292"/>
                </a:cubicBezTo>
                <a:cubicBezTo>
                  <a:pt x="11409" y="7226"/>
                  <a:pt x="11008" y="6992"/>
                  <a:pt x="10742" y="6625"/>
                </a:cubicBezTo>
                <a:cubicBezTo>
                  <a:pt x="10708" y="6559"/>
                  <a:pt x="10708" y="6492"/>
                  <a:pt x="10708" y="6458"/>
                </a:cubicBezTo>
                <a:cubicBezTo>
                  <a:pt x="10793" y="6448"/>
                  <a:pt x="10871" y="6443"/>
                  <a:pt x="10943" y="6443"/>
                </a:cubicBezTo>
                <a:close/>
                <a:moveTo>
                  <a:pt x="15612" y="15198"/>
                </a:moveTo>
                <a:cubicBezTo>
                  <a:pt x="16646" y="15732"/>
                  <a:pt x="16212" y="16833"/>
                  <a:pt x="16012" y="17667"/>
                </a:cubicBezTo>
                <a:cubicBezTo>
                  <a:pt x="15512" y="17366"/>
                  <a:pt x="15178" y="16899"/>
                  <a:pt x="15011" y="16332"/>
                </a:cubicBezTo>
                <a:cubicBezTo>
                  <a:pt x="14811" y="15832"/>
                  <a:pt x="14878" y="15632"/>
                  <a:pt x="15345" y="15298"/>
                </a:cubicBezTo>
                <a:cubicBezTo>
                  <a:pt x="15412" y="15265"/>
                  <a:pt x="15512" y="15231"/>
                  <a:pt x="15612" y="15198"/>
                </a:cubicBezTo>
                <a:close/>
                <a:moveTo>
                  <a:pt x="17665" y="796"/>
                </a:moveTo>
                <a:cubicBezTo>
                  <a:pt x="17926" y="796"/>
                  <a:pt x="18187" y="804"/>
                  <a:pt x="18447" y="821"/>
                </a:cubicBezTo>
                <a:cubicBezTo>
                  <a:pt x="19214" y="888"/>
                  <a:pt x="21016" y="1588"/>
                  <a:pt x="21716" y="1855"/>
                </a:cubicBezTo>
                <a:cubicBezTo>
                  <a:pt x="22283" y="2089"/>
                  <a:pt x="22617" y="2389"/>
                  <a:pt x="23984" y="3523"/>
                </a:cubicBezTo>
                <a:cubicBezTo>
                  <a:pt x="24318" y="3790"/>
                  <a:pt x="24318" y="3790"/>
                  <a:pt x="24418" y="4390"/>
                </a:cubicBezTo>
                <a:cubicBezTo>
                  <a:pt x="23784" y="4590"/>
                  <a:pt x="23184" y="4891"/>
                  <a:pt x="22650" y="5291"/>
                </a:cubicBezTo>
                <a:cubicBezTo>
                  <a:pt x="22050" y="5625"/>
                  <a:pt x="21749" y="6325"/>
                  <a:pt x="21950" y="6992"/>
                </a:cubicBezTo>
                <a:cubicBezTo>
                  <a:pt x="22153" y="7824"/>
                  <a:pt x="22879" y="8277"/>
                  <a:pt x="23650" y="8277"/>
                </a:cubicBezTo>
                <a:cubicBezTo>
                  <a:pt x="24271" y="8277"/>
                  <a:pt x="24921" y="7984"/>
                  <a:pt x="25352" y="7359"/>
                </a:cubicBezTo>
                <a:cubicBezTo>
                  <a:pt x="25719" y="6792"/>
                  <a:pt x="26086" y="6225"/>
                  <a:pt x="25819" y="5391"/>
                </a:cubicBezTo>
                <a:cubicBezTo>
                  <a:pt x="25969" y="5374"/>
                  <a:pt x="26119" y="5366"/>
                  <a:pt x="26273" y="5366"/>
                </a:cubicBezTo>
                <a:cubicBezTo>
                  <a:pt x="26428" y="5366"/>
                  <a:pt x="26586" y="5374"/>
                  <a:pt x="26753" y="5391"/>
                </a:cubicBezTo>
                <a:cubicBezTo>
                  <a:pt x="27754" y="5625"/>
                  <a:pt x="28721" y="5958"/>
                  <a:pt x="29655" y="6425"/>
                </a:cubicBezTo>
                <a:cubicBezTo>
                  <a:pt x="29822" y="6525"/>
                  <a:pt x="30055" y="6625"/>
                  <a:pt x="30256" y="6725"/>
                </a:cubicBezTo>
                <a:cubicBezTo>
                  <a:pt x="31123" y="7226"/>
                  <a:pt x="30923" y="7092"/>
                  <a:pt x="32490" y="8527"/>
                </a:cubicBezTo>
                <a:cubicBezTo>
                  <a:pt x="33024" y="8994"/>
                  <a:pt x="33391" y="9594"/>
                  <a:pt x="33625" y="10261"/>
                </a:cubicBezTo>
                <a:cubicBezTo>
                  <a:pt x="34158" y="11762"/>
                  <a:pt x="34525" y="11729"/>
                  <a:pt x="34225" y="14864"/>
                </a:cubicBezTo>
                <a:cubicBezTo>
                  <a:pt x="33992" y="15732"/>
                  <a:pt x="33491" y="16532"/>
                  <a:pt x="32857" y="17200"/>
                </a:cubicBezTo>
                <a:cubicBezTo>
                  <a:pt x="32324" y="17700"/>
                  <a:pt x="30723" y="19101"/>
                  <a:pt x="30189" y="19168"/>
                </a:cubicBezTo>
                <a:cubicBezTo>
                  <a:pt x="29955" y="19234"/>
                  <a:pt x="29755" y="19334"/>
                  <a:pt x="29555" y="19468"/>
                </a:cubicBezTo>
                <a:cubicBezTo>
                  <a:pt x="28187" y="20235"/>
                  <a:pt x="28021" y="19868"/>
                  <a:pt x="26753" y="20235"/>
                </a:cubicBezTo>
                <a:cubicBezTo>
                  <a:pt x="26186" y="20368"/>
                  <a:pt x="25619" y="20335"/>
                  <a:pt x="25052" y="20569"/>
                </a:cubicBezTo>
                <a:cubicBezTo>
                  <a:pt x="24985" y="20585"/>
                  <a:pt x="24918" y="20594"/>
                  <a:pt x="24852" y="20594"/>
                </a:cubicBezTo>
                <a:cubicBezTo>
                  <a:pt x="24785" y="20594"/>
                  <a:pt x="24718" y="20585"/>
                  <a:pt x="24651" y="20569"/>
                </a:cubicBezTo>
                <a:cubicBezTo>
                  <a:pt x="24414" y="20494"/>
                  <a:pt x="24157" y="20470"/>
                  <a:pt x="23921" y="20470"/>
                </a:cubicBezTo>
                <a:cubicBezTo>
                  <a:pt x="23527" y="20470"/>
                  <a:pt x="23188" y="20535"/>
                  <a:pt x="23084" y="20535"/>
                </a:cubicBezTo>
                <a:cubicBezTo>
                  <a:pt x="19581" y="19901"/>
                  <a:pt x="22083" y="20602"/>
                  <a:pt x="17580" y="19201"/>
                </a:cubicBezTo>
                <a:cubicBezTo>
                  <a:pt x="17046" y="19134"/>
                  <a:pt x="16679" y="18567"/>
                  <a:pt x="16813" y="18033"/>
                </a:cubicBezTo>
                <a:cubicBezTo>
                  <a:pt x="16846" y="17900"/>
                  <a:pt x="16879" y="17767"/>
                  <a:pt x="16946" y="17633"/>
                </a:cubicBezTo>
                <a:cubicBezTo>
                  <a:pt x="17246" y="17066"/>
                  <a:pt x="17146" y="16466"/>
                  <a:pt x="17113" y="15932"/>
                </a:cubicBezTo>
                <a:cubicBezTo>
                  <a:pt x="17079" y="15331"/>
                  <a:pt x="16712" y="14798"/>
                  <a:pt x="16179" y="14498"/>
                </a:cubicBezTo>
                <a:cubicBezTo>
                  <a:pt x="15973" y="14406"/>
                  <a:pt x="15755" y="14362"/>
                  <a:pt x="15539" y="14362"/>
                </a:cubicBezTo>
                <a:cubicBezTo>
                  <a:pt x="15125" y="14362"/>
                  <a:pt x="14718" y="14524"/>
                  <a:pt x="14411" y="14831"/>
                </a:cubicBezTo>
                <a:cubicBezTo>
                  <a:pt x="14144" y="15165"/>
                  <a:pt x="14478" y="15231"/>
                  <a:pt x="14177" y="15865"/>
                </a:cubicBezTo>
                <a:cubicBezTo>
                  <a:pt x="14144" y="15965"/>
                  <a:pt x="14144" y="16065"/>
                  <a:pt x="14177" y="16165"/>
                </a:cubicBezTo>
                <a:cubicBezTo>
                  <a:pt x="14411" y="16966"/>
                  <a:pt x="14578" y="17767"/>
                  <a:pt x="15245" y="18300"/>
                </a:cubicBezTo>
                <a:cubicBezTo>
                  <a:pt x="15345" y="18367"/>
                  <a:pt x="15412" y="18467"/>
                  <a:pt x="15478" y="18567"/>
                </a:cubicBezTo>
                <a:cubicBezTo>
                  <a:pt x="15145" y="19168"/>
                  <a:pt x="14578" y="19468"/>
                  <a:pt x="14077" y="19835"/>
                </a:cubicBezTo>
                <a:cubicBezTo>
                  <a:pt x="13944" y="19901"/>
                  <a:pt x="13844" y="19968"/>
                  <a:pt x="13710" y="20035"/>
                </a:cubicBezTo>
                <a:cubicBezTo>
                  <a:pt x="13110" y="20702"/>
                  <a:pt x="11776" y="20735"/>
                  <a:pt x="11475" y="20835"/>
                </a:cubicBezTo>
                <a:cubicBezTo>
                  <a:pt x="11140" y="21003"/>
                  <a:pt x="10779" y="21078"/>
                  <a:pt x="10416" y="21078"/>
                </a:cubicBezTo>
                <a:cubicBezTo>
                  <a:pt x="10201" y="21078"/>
                  <a:pt x="9985" y="21052"/>
                  <a:pt x="9774" y="21002"/>
                </a:cubicBezTo>
                <a:cubicBezTo>
                  <a:pt x="9749" y="20992"/>
                  <a:pt x="9717" y="20988"/>
                  <a:pt x="9680" y="20988"/>
                </a:cubicBezTo>
                <a:cubicBezTo>
                  <a:pt x="9518" y="20988"/>
                  <a:pt x="9259" y="21064"/>
                  <a:pt x="9081" y="21064"/>
                </a:cubicBezTo>
                <a:cubicBezTo>
                  <a:pt x="9024" y="21064"/>
                  <a:pt x="8975" y="21056"/>
                  <a:pt x="8940" y="21036"/>
                </a:cubicBezTo>
                <a:cubicBezTo>
                  <a:pt x="8340" y="20735"/>
                  <a:pt x="7673" y="20902"/>
                  <a:pt x="7072" y="20769"/>
                </a:cubicBezTo>
                <a:cubicBezTo>
                  <a:pt x="6005" y="20435"/>
                  <a:pt x="5004" y="19935"/>
                  <a:pt x="4103" y="19301"/>
                </a:cubicBezTo>
                <a:cubicBezTo>
                  <a:pt x="3336" y="18834"/>
                  <a:pt x="2702" y="18167"/>
                  <a:pt x="2302" y="17400"/>
                </a:cubicBezTo>
                <a:cubicBezTo>
                  <a:pt x="2102" y="16999"/>
                  <a:pt x="1468" y="16566"/>
                  <a:pt x="1235" y="14898"/>
                </a:cubicBezTo>
                <a:cubicBezTo>
                  <a:pt x="1135" y="14464"/>
                  <a:pt x="1068" y="14031"/>
                  <a:pt x="1035" y="13597"/>
                </a:cubicBezTo>
                <a:cubicBezTo>
                  <a:pt x="1001" y="12630"/>
                  <a:pt x="1201" y="11662"/>
                  <a:pt x="1602" y="10762"/>
                </a:cubicBezTo>
                <a:cubicBezTo>
                  <a:pt x="1668" y="10461"/>
                  <a:pt x="1802" y="10161"/>
                  <a:pt x="1969" y="9861"/>
                </a:cubicBezTo>
                <a:cubicBezTo>
                  <a:pt x="2202" y="9561"/>
                  <a:pt x="2436" y="9327"/>
                  <a:pt x="2669" y="9027"/>
                </a:cubicBezTo>
                <a:cubicBezTo>
                  <a:pt x="2836" y="8793"/>
                  <a:pt x="3036" y="8627"/>
                  <a:pt x="3303" y="8493"/>
                </a:cubicBezTo>
                <a:cubicBezTo>
                  <a:pt x="3737" y="8360"/>
                  <a:pt x="4637" y="6892"/>
                  <a:pt x="8140" y="6325"/>
                </a:cubicBezTo>
                <a:cubicBezTo>
                  <a:pt x="8502" y="6265"/>
                  <a:pt x="8823" y="6198"/>
                  <a:pt x="9097" y="6198"/>
                </a:cubicBezTo>
                <a:cubicBezTo>
                  <a:pt x="9429" y="6198"/>
                  <a:pt x="9691" y="6296"/>
                  <a:pt x="9874" y="6625"/>
                </a:cubicBezTo>
                <a:cubicBezTo>
                  <a:pt x="10174" y="7092"/>
                  <a:pt x="10541" y="7493"/>
                  <a:pt x="10942" y="7859"/>
                </a:cubicBezTo>
                <a:cubicBezTo>
                  <a:pt x="11282" y="8077"/>
                  <a:pt x="11572" y="8189"/>
                  <a:pt x="11837" y="8189"/>
                </a:cubicBezTo>
                <a:cubicBezTo>
                  <a:pt x="12222" y="8189"/>
                  <a:pt x="12554" y="7953"/>
                  <a:pt x="12910" y="7459"/>
                </a:cubicBezTo>
                <a:cubicBezTo>
                  <a:pt x="12643" y="5825"/>
                  <a:pt x="11909" y="5791"/>
                  <a:pt x="10441" y="5491"/>
                </a:cubicBezTo>
                <a:cubicBezTo>
                  <a:pt x="10341" y="5124"/>
                  <a:pt x="10375" y="4724"/>
                  <a:pt x="10608" y="4390"/>
                </a:cubicBezTo>
                <a:cubicBezTo>
                  <a:pt x="11922" y="1823"/>
                  <a:pt x="14805" y="796"/>
                  <a:pt x="17665" y="796"/>
                </a:cubicBezTo>
                <a:close/>
                <a:moveTo>
                  <a:pt x="16693" y="1"/>
                </a:moveTo>
                <a:cubicBezTo>
                  <a:pt x="16001" y="1"/>
                  <a:pt x="15318" y="107"/>
                  <a:pt x="14678" y="321"/>
                </a:cubicBezTo>
                <a:cubicBezTo>
                  <a:pt x="13810" y="588"/>
                  <a:pt x="12976" y="988"/>
                  <a:pt x="12209" y="1488"/>
                </a:cubicBezTo>
                <a:cubicBezTo>
                  <a:pt x="11575" y="1889"/>
                  <a:pt x="11042" y="2389"/>
                  <a:pt x="10541" y="2923"/>
                </a:cubicBezTo>
                <a:cubicBezTo>
                  <a:pt x="10074" y="3490"/>
                  <a:pt x="9774" y="4157"/>
                  <a:pt x="9641" y="4857"/>
                </a:cubicBezTo>
                <a:cubicBezTo>
                  <a:pt x="9607" y="5024"/>
                  <a:pt x="9541" y="5191"/>
                  <a:pt x="9474" y="5324"/>
                </a:cubicBezTo>
                <a:cubicBezTo>
                  <a:pt x="7339" y="5658"/>
                  <a:pt x="5338" y="5758"/>
                  <a:pt x="2803" y="8093"/>
                </a:cubicBezTo>
                <a:cubicBezTo>
                  <a:pt x="1635" y="9194"/>
                  <a:pt x="2369" y="8326"/>
                  <a:pt x="668" y="10728"/>
                </a:cubicBezTo>
                <a:cubicBezTo>
                  <a:pt x="267" y="11329"/>
                  <a:pt x="1" y="13297"/>
                  <a:pt x="101" y="13964"/>
                </a:cubicBezTo>
                <a:cubicBezTo>
                  <a:pt x="367" y="15632"/>
                  <a:pt x="901" y="17166"/>
                  <a:pt x="2169" y="18400"/>
                </a:cubicBezTo>
                <a:cubicBezTo>
                  <a:pt x="2969" y="19234"/>
                  <a:pt x="3703" y="20068"/>
                  <a:pt x="4771" y="20535"/>
                </a:cubicBezTo>
                <a:cubicBezTo>
                  <a:pt x="5504" y="21169"/>
                  <a:pt x="6438" y="21302"/>
                  <a:pt x="7272" y="21569"/>
                </a:cubicBezTo>
                <a:cubicBezTo>
                  <a:pt x="7773" y="21669"/>
                  <a:pt x="8273" y="21703"/>
                  <a:pt x="8773" y="21703"/>
                </a:cubicBezTo>
                <a:cubicBezTo>
                  <a:pt x="9018" y="21725"/>
                  <a:pt x="9289" y="21737"/>
                  <a:pt x="9577" y="21737"/>
                </a:cubicBezTo>
                <a:cubicBezTo>
                  <a:pt x="10980" y="21737"/>
                  <a:pt x="12775" y="21473"/>
                  <a:pt x="13744" y="21002"/>
                </a:cubicBezTo>
                <a:cubicBezTo>
                  <a:pt x="14644" y="20535"/>
                  <a:pt x="15478" y="19935"/>
                  <a:pt x="16245" y="19234"/>
                </a:cubicBezTo>
                <a:cubicBezTo>
                  <a:pt x="16546" y="19401"/>
                  <a:pt x="16813" y="19568"/>
                  <a:pt x="17113" y="19701"/>
                </a:cubicBezTo>
                <a:cubicBezTo>
                  <a:pt x="17380" y="19868"/>
                  <a:pt x="17646" y="20068"/>
                  <a:pt x="17947" y="20202"/>
                </a:cubicBezTo>
                <a:cubicBezTo>
                  <a:pt x="18247" y="20368"/>
                  <a:pt x="18580" y="20402"/>
                  <a:pt x="18947" y="20535"/>
                </a:cubicBezTo>
                <a:cubicBezTo>
                  <a:pt x="19314" y="20669"/>
                  <a:pt x="19681" y="20769"/>
                  <a:pt x="20048" y="20936"/>
                </a:cubicBezTo>
                <a:cubicBezTo>
                  <a:pt x="20915" y="21269"/>
                  <a:pt x="21916" y="21036"/>
                  <a:pt x="22817" y="21403"/>
                </a:cubicBezTo>
                <a:lnTo>
                  <a:pt x="23050" y="21403"/>
                </a:lnTo>
                <a:cubicBezTo>
                  <a:pt x="23267" y="21361"/>
                  <a:pt x="23486" y="21348"/>
                  <a:pt x="23706" y="21348"/>
                </a:cubicBezTo>
                <a:cubicBezTo>
                  <a:pt x="24036" y="21348"/>
                  <a:pt x="24368" y="21376"/>
                  <a:pt x="24699" y="21376"/>
                </a:cubicBezTo>
                <a:cubicBezTo>
                  <a:pt x="25030" y="21376"/>
                  <a:pt x="25360" y="21348"/>
                  <a:pt x="25686" y="21236"/>
                </a:cubicBezTo>
                <a:cubicBezTo>
                  <a:pt x="25752" y="21236"/>
                  <a:pt x="26056" y="21265"/>
                  <a:pt x="26330" y="21265"/>
                </a:cubicBezTo>
                <a:cubicBezTo>
                  <a:pt x="26468" y="21265"/>
                  <a:pt x="26597" y="21258"/>
                  <a:pt x="26686" y="21236"/>
                </a:cubicBezTo>
                <a:cubicBezTo>
                  <a:pt x="27720" y="21002"/>
                  <a:pt x="28821" y="20902"/>
                  <a:pt x="29755" y="20268"/>
                </a:cubicBezTo>
                <a:cubicBezTo>
                  <a:pt x="30422" y="20068"/>
                  <a:pt x="31056" y="19801"/>
                  <a:pt x="31657" y="19501"/>
                </a:cubicBezTo>
                <a:cubicBezTo>
                  <a:pt x="32157" y="19168"/>
                  <a:pt x="32657" y="18801"/>
                  <a:pt x="33124" y="18400"/>
                </a:cubicBezTo>
                <a:cubicBezTo>
                  <a:pt x="33625" y="18000"/>
                  <a:pt x="33791" y="17366"/>
                  <a:pt x="34392" y="17066"/>
                </a:cubicBezTo>
                <a:cubicBezTo>
                  <a:pt x="34425" y="17066"/>
                  <a:pt x="34492" y="16966"/>
                  <a:pt x="34525" y="16866"/>
                </a:cubicBezTo>
                <a:cubicBezTo>
                  <a:pt x="34759" y="16366"/>
                  <a:pt x="34959" y="15865"/>
                  <a:pt x="35092" y="15331"/>
                </a:cubicBezTo>
                <a:cubicBezTo>
                  <a:pt x="35326" y="14798"/>
                  <a:pt x="35393" y="14197"/>
                  <a:pt x="35393" y="13630"/>
                </a:cubicBezTo>
                <a:cubicBezTo>
                  <a:pt x="35292" y="13130"/>
                  <a:pt x="35259" y="12630"/>
                  <a:pt x="35292" y="12129"/>
                </a:cubicBezTo>
                <a:cubicBezTo>
                  <a:pt x="35292" y="12029"/>
                  <a:pt x="35292" y="11896"/>
                  <a:pt x="35226" y="11796"/>
                </a:cubicBezTo>
                <a:cubicBezTo>
                  <a:pt x="34459" y="9527"/>
                  <a:pt x="34358" y="9027"/>
                  <a:pt x="33725" y="8427"/>
                </a:cubicBezTo>
                <a:cubicBezTo>
                  <a:pt x="33291" y="8060"/>
                  <a:pt x="32924" y="7693"/>
                  <a:pt x="32557" y="7259"/>
                </a:cubicBezTo>
                <a:cubicBezTo>
                  <a:pt x="31790" y="6225"/>
                  <a:pt x="30622" y="5758"/>
                  <a:pt x="29588" y="5124"/>
                </a:cubicBezTo>
                <a:cubicBezTo>
                  <a:pt x="29488" y="5057"/>
                  <a:pt x="29388" y="5024"/>
                  <a:pt x="27153" y="4390"/>
                </a:cubicBezTo>
                <a:cubicBezTo>
                  <a:pt x="26586" y="4324"/>
                  <a:pt x="26019" y="4290"/>
                  <a:pt x="25485" y="4257"/>
                </a:cubicBezTo>
                <a:cubicBezTo>
                  <a:pt x="25052" y="3156"/>
                  <a:pt x="24651" y="3356"/>
                  <a:pt x="24318" y="2589"/>
                </a:cubicBezTo>
                <a:cubicBezTo>
                  <a:pt x="24051" y="1989"/>
                  <a:pt x="23517" y="1688"/>
                  <a:pt x="23017" y="1321"/>
                </a:cubicBezTo>
                <a:cubicBezTo>
                  <a:pt x="22850" y="1188"/>
                  <a:pt x="22583" y="1188"/>
                  <a:pt x="22450" y="1021"/>
                </a:cubicBezTo>
                <a:cubicBezTo>
                  <a:pt x="21916" y="554"/>
                  <a:pt x="21249" y="488"/>
                  <a:pt x="20615" y="321"/>
                </a:cubicBezTo>
                <a:cubicBezTo>
                  <a:pt x="19481" y="121"/>
                  <a:pt x="18347" y="21"/>
                  <a:pt x="17213" y="21"/>
                </a:cubicBezTo>
                <a:cubicBezTo>
                  <a:pt x="17039" y="7"/>
                  <a:pt x="16866" y="1"/>
                  <a:pt x="16693" y="1"/>
                </a:cubicBezTo>
                <a:close/>
              </a:path>
            </a:pathLst>
          </a:custGeom>
          <a:solidFill>
            <a:srgbClr val="2736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7" name="Google Shape;37;p3"/>
          <p:cNvSpPr/>
          <p:nvPr/>
        </p:nvSpPr>
        <p:spPr>
          <a:xfrm rot="2870939">
            <a:off x="443254" y="2172930"/>
            <a:ext cx="542224" cy="797634"/>
          </a:xfrm>
          <a:custGeom>
            <a:rect b="b" l="l" r="r" t="t"/>
            <a:pathLst>
              <a:path extrusionOk="0" h="54302" w="36914">
                <a:moveTo>
                  <a:pt x="21728" y="0"/>
                </a:moveTo>
                <a:cubicBezTo>
                  <a:pt x="21395" y="0"/>
                  <a:pt x="21052" y="101"/>
                  <a:pt x="20727" y="331"/>
                </a:cubicBezTo>
                <a:cubicBezTo>
                  <a:pt x="20492" y="505"/>
                  <a:pt x="20266" y="687"/>
                  <a:pt x="20040" y="879"/>
                </a:cubicBezTo>
                <a:cubicBezTo>
                  <a:pt x="19901" y="991"/>
                  <a:pt x="19863" y="1028"/>
                  <a:pt x="19868" y="1028"/>
                </a:cubicBezTo>
                <a:cubicBezTo>
                  <a:pt x="19869" y="1028"/>
                  <a:pt x="19875" y="1024"/>
                  <a:pt x="19883" y="1018"/>
                </a:cubicBezTo>
                <a:lnTo>
                  <a:pt x="19883" y="1018"/>
                </a:lnTo>
                <a:cubicBezTo>
                  <a:pt x="19335" y="1435"/>
                  <a:pt x="18892" y="1922"/>
                  <a:pt x="18413" y="2418"/>
                </a:cubicBezTo>
                <a:cubicBezTo>
                  <a:pt x="17918" y="2940"/>
                  <a:pt x="17579" y="3549"/>
                  <a:pt x="17170" y="4123"/>
                </a:cubicBezTo>
                <a:cubicBezTo>
                  <a:pt x="17321" y="3931"/>
                  <a:pt x="17397" y="3834"/>
                  <a:pt x="17398" y="3834"/>
                </a:cubicBezTo>
                <a:lnTo>
                  <a:pt x="17398" y="3834"/>
                </a:lnTo>
                <a:cubicBezTo>
                  <a:pt x="17399" y="3834"/>
                  <a:pt x="17262" y="4011"/>
                  <a:pt x="16987" y="4366"/>
                </a:cubicBezTo>
                <a:cubicBezTo>
                  <a:pt x="16874" y="4610"/>
                  <a:pt x="16778" y="4853"/>
                  <a:pt x="16674" y="5097"/>
                </a:cubicBezTo>
                <a:cubicBezTo>
                  <a:pt x="16439" y="5975"/>
                  <a:pt x="16683" y="6924"/>
                  <a:pt x="17318" y="7576"/>
                </a:cubicBezTo>
                <a:cubicBezTo>
                  <a:pt x="17805" y="8063"/>
                  <a:pt x="18451" y="8295"/>
                  <a:pt x="19102" y="8295"/>
                </a:cubicBezTo>
                <a:cubicBezTo>
                  <a:pt x="19812" y="8295"/>
                  <a:pt x="20527" y="8019"/>
                  <a:pt x="21049" y="7498"/>
                </a:cubicBezTo>
                <a:cubicBezTo>
                  <a:pt x="21527" y="7019"/>
                  <a:pt x="21927" y="6463"/>
                  <a:pt x="22345" y="5923"/>
                </a:cubicBezTo>
                <a:cubicBezTo>
                  <a:pt x="22736" y="5401"/>
                  <a:pt x="22928" y="4549"/>
                  <a:pt x="23180" y="3932"/>
                </a:cubicBezTo>
                <a:lnTo>
                  <a:pt x="23180" y="3932"/>
                </a:lnTo>
                <a:cubicBezTo>
                  <a:pt x="23106" y="4111"/>
                  <a:pt x="23077" y="4179"/>
                  <a:pt x="23077" y="4179"/>
                </a:cubicBezTo>
                <a:cubicBezTo>
                  <a:pt x="23075" y="4179"/>
                  <a:pt x="23302" y="3613"/>
                  <a:pt x="23328" y="3497"/>
                </a:cubicBezTo>
                <a:cubicBezTo>
                  <a:pt x="23388" y="3366"/>
                  <a:pt x="23449" y="3244"/>
                  <a:pt x="23528" y="3131"/>
                </a:cubicBezTo>
                <a:cubicBezTo>
                  <a:pt x="24378" y="1782"/>
                  <a:pt x="23132" y="0"/>
                  <a:pt x="21728" y="0"/>
                </a:cubicBezTo>
                <a:close/>
                <a:moveTo>
                  <a:pt x="34712" y="11770"/>
                </a:moveTo>
                <a:cubicBezTo>
                  <a:pt x="33979" y="11770"/>
                  <a:pt x="33231" y="12173"/>
                  <a:pt x="33078" y="12951"/>
                </a:cubicBezTo>
                <a:cubicBezTo>
                  <a:pt x="32912" y="13821"/>
                  <a:pt x="32216" y="14690"/>
                  <a:pt x="31851" y="15499"/>
                </a:cubicBezTo>
                <a:cubicBezTo>
                  <a:pt x="31373" y="16526"/>
                  <a:pt x="30947" y="17569"/>
                  <a:pt x="30581" y="18639"/>
                </a:cubicBezTo>
                <a:cubicBezTo>
                  <a:pt x="30112" y="20057"/>
                  <a:pt x="31112" y="21622"/>
                  <a:pt x="32486" y="21996"/>
                </a:cubicBezTo>
                <a:cubicBezTo>
                  <a:pt x="32735" y="22065"/>
                  <a:pt x="32979" y="22097"/>
                  <a:pt x="33215" y="22097"/>
                </a:cubicBezTo>
                <a:cubicBezTo>
                  <a:pt x="34419" y="22097"/>
                  <a:pt x="35414" y="21255"/>
                  <a:pt x="35843" y="20092"/>
                </a:cubicBezTo>
                <a:cubicBezTo>
                  <a:pt x="36296" y="18909"/>
                  <a:pt x="36609" y="17674"/>
                  <a:pt x="36774" y="16413"/>
                </a:cubicBezTo>
                <a:cubicBezTo>
                  <a:pt x="36913" y="15186"/>
                  <a:pt x="36426" y="14116"/>
                  <a:pt x="36252" y="12951"/>
                </a:cubicBezTo>
                <a:cubicBezTo>
                  <a:pt x="36132" y="12155"/>
                  <a:pt x="35429" y="11770"/>
                  <a:pt x="34712" y="11770"/>
                </a:cubicBezTo>
                <a:close/>
                <a:moveTo>
                  <a:pt x="6483" y="20215"/>
                </a:moveTo>
                <a:cubicBezTo>
                  <a:pt x="5782" y="20215"/>
                  <a:pt x="5131" y="20623"/>
                  <a:pt x="4671" y="21231"/>
                </a:cubicBezTo>
                <a:lnTo>
                  <a:pt x="4628" y="21283"/>
                </a:lnTo>
                <a:cubicBezTo>
                  <a:pt x="4611" y="21309"/>
                  <a:pt x="4576" y="21353"/>
                  <a:pt x="4524" y="21422"/>
                </a:cubicBezTo>
                <a:cubicBezTo>
                  <a:pt x="4324" y="21666"/>
                  <a:pt x="4123" y="21909"/>
                  <a:pt x="3923" y="22153"/>
                </a:cubicBezTo>
                <a:cubicBezTo>
                  <a:pt x="3541" y="22623"/>
                  <a:pt x="3149" y="23092"/>
                  <a:pt x="2749" y="23553"/>
                </a:cubicBezTo>
                <a:cubicBezTo>
                  <a:pt x="1897" y="24562"/>
                  <a:pt x="723" y="26171"/>
                  <a:pt x="740" y="27519"/>
                </a:cubicBezTo>
                <a:cubicBezTo>
                  <a:pt x="767" y="29125"/>
                  <a:pt x="2053" y="30184"/>
                  <a:pt x="3463" y="30184"/>
                </a:cubicBezTo>
                <a:cubicBezTo>
                  <a:pt x="3909" y="30184"/>
                  <a:pt x="4367" y="30078"/>
                  <a:pt x="4802" y="29850"/>
                </a:cubicBezTo>
                <a:cubicBezTo>
                  <a:pt x="5959" y="29241"/>
                  <a:pt x="6811" y="27371"/>
                  <a:pt x="7246" y="26171"/>
                </a:cubicBezTo>
                <a:cubicBezTo>
                  <a:pt x="7655" y="25058"/>
                  <a:pt x="8063" y="23945"/>
                  <a:pt x="8403" y="22805"/>
                </a:cubicBezTo>
                <a:cubicBezTo>
                  <a:pt x="8664" y="21927"/>
                  <a:pt x="8246" y="20953"/>
                  <a:pt x="7463" y="20492"/>
                </a:cubicBezTo>
                <a:cubicBezTo>
                  <a:pt x="7135" y="20300"/>
                  <a:pt x="6804" y="20215"/>
                  <a:pt x="6483" y="20215"/>
                </a:cubicBezTo>
                <a:close/>
                <a:moveTo>
                  <a:pt x="19334" y="21638"/>
                </a:moveTo>
                <a:cubicBezTo>
                  <a:pt x="18750" y="21638"/>
                  <a:pt x="18166" y="21857"/>
                  <a:pt x="17752" y="22292"/>
                </a:cubicBezTo>
                <a:cubicBezTo>
                  <a:pt x="16457" y="23649"/>
                  <a:pt x="15413" y="25232"/>
                  <a:pt x="14691" y="26963"/>
                </a:cubicBezTo>
                <a:cubicBezTo>
                  <a:pt x="14091" y="28363"/>
                  <a:pt x="14265" y="29937"/>
                  <a:pt x="15682" y="30772"/>
                </a:cubicBezTo>
                <a:cubicBezTo>
                  <a:pt x="16113" y="31022"/>
                  <a:pt x="16593" y="31141"/>
                  <a:pt x="17070" y="31141"/>
                </a:cubicBezTo>
                <a:cubicBezTo>
                  <a:pt x="18037" y="31141"/>
                  <a:pt x="18991" y="30652"/>
                  <a:pt x="19492" y="29772"/>
                </a:cubicBezTo>
                <a:cubicBezTo>
                  <a:pt x="20466" y="28076"/>
                  <a:pt x="21171" y="26397"/>
                  <a:pt x="21501" y="24466"/>
                </a:cubicBezTo>
                <a:cubicBezTo>
                  <a:pt x="21666" y="23466"/>
                  <a:pt x="21405" y="22483"/>
                  <a:pt x="20475" y="21944"/>
                </a:cubicBezTo>
                <a:cubicBezTo>
                  <a:pt x="20130" y="21740"/>
                  <a:pt x="19731" y="21638"/>
                  <a:pt x="19334" y="21638"/>
                </a:cubicBezTo>
                <a:close/>
                <a:moveTo>
                  <a:pt x="29919" y="35719"/>
                </a:moveTo>
                <a:cubicBezTo>
                  <a:pt x="29733" y="35719"/>
                  <a:pt x="29544" y="35745"/>
                  <a:pt x="29355" y="35791"/>
                </a:cubicBezTo>
                <a:cubicBezTo>
                  <a:pt x="28459" y="35791"/>
                  <a:pt x="27537" y="36199"/>
                  <a:pt x="26789" y="36634"/>
                </a:cubicBezTo>
                <a:cubicBezTo>
                  <a:pt x="25719" y="37243"/>
                  <a:pt x="24902" y="38156"/>
                  <a:pt x="24293" y="39235"/>
                </a:cubicBezTo>
                <a:cubicBezTo>
                  <a:pt x="23554" y="40557"/>
                  <a:pt x="23971" y="42262"/>
                  <a:pt x="25293" y="43036"/>
                </a:cubicBezTo>
                <a:cubicBezTo>
                  <a:pt x="25726" y="43289"/>
                  <a:pt x="26200" y="43409"/>
                  <a:pt x="26668" y="43409"/>
                </a:cubicBezTo>
                <a:cubicBezTo>
                  <a:pt x="27629" y="43409"/>
                  <a:pt x="28568" y="42907"/>
                  <a:pt x="29094" y="42036"/>
                </a:cubicBezTo>
                <a:cubicBezTo>
                  <a:pt x="29129" y="41983"/>
                  <a:pt x="29216" y="41862"/>
                  <a:pt x="29268" y="41775"/>
                </a:cubicBezTo>
                <a:cubicBezTo>
                  <a:pt x="29329" y="41688"/>
                  <a:pt x="29398" y="41627"/>
                  <a:pt x="29468" y="41548"/>
                </a:cubicBezTo>
                <a:cubicBezTo>
                  <a:pt x="29632" y="41373"/>
                  <a:pt x="29788" y="41189"/>
                  <a:pt x="29936" y="40998"/>
                </a:cubicBezTo>
                <a:lnTo>
                  <a:pt x="29936" y="40998"/>
                </a:lnTo>
                <a:cubicBezTo>
                  <a:pt x="29925" y="41013"/>
                  <a:pt x="29921" y="41020"/>
                  <a:pt x="29922" y="41020"/>
                </a:cubicBezTo>
                <a:cubicBezTo>
                  <a:pt x="29926" y="41020"/>
                  <a:pt x="30098" y="40799"/>
                  <a:pt x="30164" y="40722"/>
                </a:cubicBezTo>
                <a:cubicBezTo>
                  <a:pt x="30747" y="40035"/>
                  <a:pt x="31468" y="39183"/>
                  <a:pt x="31564" y="38243"/>
                </a:cubicBezTo>
                <a:cubicBezTo>
                  <a:pt x="31799" y="37539"/>
                  <a:pt x="31729" y="36808"/>
                  <a:pt x="31173" y="36243"/>
                </a:cubicBezTo>
                <a:cubicBezTo>
                  <a:pt x="30798" y="35868"/>
                  <a:pt x="30367" y="35719"/>
                  <a:pt x="29919" y="35719"/>
                </a:cubicBezTo>
                <a:close/>
                <a:moveTo>
                  <a:pt x="4827" y="39756"/>
                </a:moveTo>
                <a:cubicBezTo>
                  <a:pt x="4184" y="39756"/>
                  <a:pt x="3535" y="40022"/>
                  <a:pt x="3132" y="40627"/>
                </a:cubicBezTo>
                <a:cubicBezTo>
                  <a:pt x="1793" y="42644"/>
                  <a:pt x="1" y="44758"/>
                  <a:pt x="384" y="47324"/>
                </a:cubicBezTo>
                <a:cubicBezTo>
                  <a:pt x="538" y="48374"/>
                  <a:pt x="1404" y="48856"/>
                  <a:pt x="2309" y="48856"/>
                </a:cubicBezTo>
                <a:cubicBezTo>
                  <a:pt x="3089" y="48856"/>
                  <a:pt x="3899" y="48497"/>
                  <a:pt x="4306" y="47837"/>
                </a:cubicBezTo>
                <a:cubicBezTo>
                  <a:pt x="4793" y="47054"/>
                  <a:pt x="5002" y="46097"/>
                  <a:pt x="5393" y="45262"/>
                </a:cubicBezTo>
                <a:cubicBezTo>
                  <a:pt x="5872" y="44236"/>
                  <a:pt x="6307" y="43201"/>
                  <a:pt x="6707" y="42140"/>
                </a:cubicBezTo>
                <a:cubicBezTo>
                  <a:pt x="7242" y="40711"/>
                  <a:pt x="6045" y="39756"/>
                  <a:pt x="4827" y="39756"/>
                </a:cubicBezTo>
                <a:close/>
                <a:moveTo>
                  <a:pt x="16899" y="45191"/>
                </a:moveTo>
                <a:cubicBezTo>
                  <a:pt x="16569" y="45191"/>
                  <a:pt x="16231" y="45292"/>
                  <a:pt x="15909" y="45523"/>
                </a:cubicBezTo>
                <a:cubicBezTo>
                  <a:pt x="14056" y="46854"/>
                  <a:pt x="12612" y="48854"/>
                  <a:pt x="12038" y="51072"/>
                </a:cubicBezTo>
                <a:cubicBezTo>
                  <a:pt x="11536" y="53033"/>
                  <a:pt x="13118" y="54302"/>
                  <a:pt x="14661" y="54302"/>
                </a:cubicBezTo>
                <a:cubicBezTo>
                  <a:pt x="15686" y="54302"/>
                  <a:pt x="16694" y="53743"/>
                  <a:pt x="17065" y="52455"/>
                </a:cubicBezTo>
                <a:cubicBezTo>
                  <a:pt x="17118" y="52299"/>
                  <a:pt x="17170" y="52142"/>
                  <a:pt x="17222" y="51986"/>
                </a:cubicBezTo>
                <a:cubicBezTo>
                  <a:pt x="17231" y="51977"/>
                  <a:pt x="17239" y="51959"/>
                  <a:pt x="17239" y="51942"/>
                </a:cubicBezTo>
                <a:cubicBezTo>
                  <a:pt x="17257" y="51916"/>
                  <a:pt x="17257" y="51899"/>
                  <a:pt x="17283" y="51855"/>
                </a:cubicBezTo>
                <a:cubicBezTo>
                  <a:pt x="17535" y="51298"/>
                  <a:pt x="17761" y="50724"/>
                  <a:pt x="17953" y="50133"/>
                </a:cubicBezTo>
                <a:cubicBezTo>
                  <a:pt x="18092" y="49698"/>
                  <a:pt x="18222" y="49263"/>
                  <a:pt x="18370" y="48846"/>
                </a:cubicBezTo>
                <a:cubicBezTo>
                  <a:pt x="18387" y="48794"/>
                  <a:pt x="18396" y="48767"/>
                  <a:pt x="18413" y="48741"/>
                </a:cubicBezTo>
                <a:cubicBezTo>
                  <a:pt x="18422" y="48707"/>
                  <a:pt x="18431" y="48698"/>
                  <a:pt x="18448" y="48654"/>
                </a:cubicBezTo>
                <a:cubicBezTo>
                  <a:pt x="18509" y="48524"/>
                  <a:pt x="18587" y="48402"/>
                  <a:pt x="18666" y="48272"/>
                </a:cubicBezTo>
                <a:cubicBezTo>
                  <a:pt x="19487" y="46952"/>
                  <a:pt x="18275" y="45191"/>
                  <a:pt x="16899" y="4519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1"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1" name="Google Shape;271;p21"/>
          <p:cNvGrpSpPr/>
          <p:nvPr/>
        </p:nvGrpSpPr>
        <p:grpSpPr>
          <a:xfrm rot="734689">
            <a:off x="-40703" y="45217"/>
            <a:ext cx="1985059" cy="975983"/>
            <a:chOff x="6580000" y="-4002375"/>
            <a:chExt cx="1984958" cy="975933"/>
          </a:xfrm>
        </p:grpSpPr>
        <p:sp>
          <p:nvSpPr>
            <p:cNvPr id="272" name="Google Shape;272;p21"/>
            <p:cNvSpPr/>
            <p:nvPr/>
          </p:nvSpPr>
          <p:spPr>
            <a:xfrm>
              <a:off x="8370987" y="-4002375"/>
              <a:ext cx="193971" cy="135671"/>
            </a:xfrm>
            <a:custGeom>
              <a:rect b="b" l="l" r="r" t="t"/>
              <a:pathLst>
                <a:path extrusionOk="0" h="3237" w="4628">
                  <a:moveTo>
                    <a:pt x="3536" y="0"/>
                  </a:moveTo>
                  <a:cubicBezTo>
                    <a:pt x="3302" y="167"/>
                    <a:pt x="3336" y="401"/>
                    <a:pt x="3269" y="601"/>
                  </a:cubicBezTo>
                  <a:cubicBezTo>
                    <a:pt x="2936" y="1702"/>
                    <a:pt x="2335" y="1868"/>
                    <a:pt x="1268" y="2135"/>
                  </a:cubicBezTo>
                  <a:cubicBezTo>
                    <a:pt x="701" y="2302"/>
                    <a:pt x="0" y="2636"/>
                    <a:pt x="134" y="3236"/>
                  </a:cubicBezTo>
                  <a:lnTo>
                    <a:pt x="300" y="3236"/>
                  </a:lnTo>
                  <a:cubicBezTo>
                    <a:pt x="701" y="2702"/>
                    <a:pt x="1301" y="2669"/>
                    <a:pt x="1901" y="2636"/>
                  </a:cubicBezTo>
                  <a:lnTo>
                    <a:pt x="2202" y="2636"/>
                  </a:lnTo>
                  <a:cubicBezTo>
                    <a:pt x="3102" y="2602"/>
                    <a:pt x="3936" y="2135"/>
                    <a:pt x="4403" y="1368"/>
                  </a:cubicBezTo>
                  <a:cubicBezTo>
                    <a:pt x="4503" y="1268"/>
                    <a:pt x="4537" y="1168"/>
                    <a:pt x="4603" y="1034"/>
                  </a:cubicBezTo>
                  <a:cubicBezTo>
                    <a:pt x="4627" y="892"/>
                    <a:pt x="4532" y="766"/>
                    <a:pt x="4415" y="766"/>
                  </a:cubicBezTo>
                  <a:cubicBezTo>
                    <a:pt x="4368" y="766"/>
                    <a:pt x="4318" y="786"/>
                    <a:pt x="4270" y="834"/>
                  </a:cubicBezTo>
                  <a:cubicBezTo>
                    <a:pt x="3814" y="1290"/>
                    <a:pt x="3704" y="1496"/>
                    <a:pt x="3605" y="1496"/>
                  </a:cubicBezTo>
                  <a:cubicBezTo>
                    <a:pt x="3573" y="1496"/>
                    <a:pt x="3543" y="1475"/>
                    <a:pt x="3503" y="1435"/>
                  </a:cubicBezTo>
                  <a:cubicBezTo>
                    <a:pt x="3736" y="1101"/>
                    <a:pt x="3836" y="734"/>
                    <a:pt x="3836" y="334"/>
                  </a:cubicBezTo>
                  <a:cubicBezTo>
                    <a:pt x="3836" y="167"/>
                    <a:pt x="3703" y="0"/>
                    <a:pt x="35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21"/>
            <p:cNvSpPr/>
            <p:nvPr/>
          </p:nvSpPr>
          <p:spPr>
            <a:xfrm>
              <a:off x="7116865" y="-3325687"/>
              <a:ext cx="37805" cy="94764"/>
            </a:xfrm>
            <a:custGeom>
              <a:rect b="b" l="l" r="r" t="t"/>
              <a:pathLst>
                <a:path extrusionOk="0" h="2261" w="902">
                  <a:moveTo>
                    <a:pt x="635" y="0"/>
                  </a:moveTo>
                  <a:cubicBezTo>
                    <a:pt x="1" y="0"/>
                    <a:pt x="134" y="1335"/>
                    <a:pt x="134" y="1968"/>
                  </a:cubicBezTo>
                  <a:cubicBezTo>
                    <a:pt x="101" y="1968"/>
                    <a:pt x="101" y="2002"/>
                    <a:pt x="134" y="2035"/>
                  </a:cubicBezTo>
                  <a:cubicBezTo>
                    <a:pt x="184" y="2185"/>
                    <a:pt x="301" y="2260"/>
                    <a:pt x="409" y="2260"/>
                  </a:cubicBezTo>
                  <a:cubicBezTo>
                    <a:pt x="518" y="2260"/>
                    <a:pt x="618" y="2185"/>
                    <a:pt x="635" y="2035"/>
                  </a:cubicBezTo>
                  <a:cubicBezTo>
                    <a:pt x="835" y="567"/>
                    <a:pt x="901" y="434"/>
                    <a:pt x="635" y="0"/>
                  </a:cubicBezTo>
                  <a:close/>
                </a:path>
              </a:pathLst>
            </a:custGeom>
            <a:solidFill>
              <a:srgbClr val="FFE6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21"/>
            <p:cNvSpPr/>
            <p:nvPr/>
          </p:nvSpPr>
          <p:spPr>
            <a:xfrm>
              <a:off x="6599573" y="-3381305"/>
              <a:ext cx="64378" cy="61234"/>
            </a:xfrm>
            <a:custGeom>
              <a:rect b="b" l="l" r="r" t="t"/>
              <a:pathLst>
                <a:path extrusionOk="0" h="1461" w="1536">
                  <a:moveTo>
                    <a:pt x="206" y="1"/>
                  </a:moveTo>
                  <a:cubicBezTo>
                    <a:pt x="138" y="1"/>
                    <a:pt x="70" y="9"/>
                    <a:pt x="1" y="26"/>
                  </a:cubicBezTo>
                  <a:cubicBezTo>
                    <a:pt x="34" y="160"/>
                    <a:pt x="101" y="293"/>
                    <a:pt x="167" y="427"/>
                  </a:cubicBezTo>
                  <a:cubicBezTo>
                    <a:pt x="301" y="593"/>
                    <a:pt x="501" y="727"/>
                    <a:pt x="601" y="927"/>
                  </a:cubicBezTo>
                  <a:cubicBezTo>
                    <a:pt x="801" y="1227"/>
                    <a:pt x="1135" y="1427"/>
                    <a:pt x="1502" y="1461"/>
                  </a:cubicBezTo>
                  <a:cubicBezTo>
                    <a:pt x="1535" y="1394"/>
                    <a:pt x="1535" y="1361"/>
                    <a:pt x="1535" y="1327"/>
                  </a:cubicBezTo>
                  <a:cubicBezTo>
                    <a:pt x="1335" y="894"/>
                    <a:pt x="1068" y="527"/>
                    <a:pt x="734" y="193"/>
                  </a:cubicBezTo>
                  <a:cubicBezTo>
                    <a:pt x="586" y="69"/>
                    <a:pt x="401" y="1"/>
                    <a:pt x="206" y="1"/>
                  </a:cubicBezTo>
                  <a:close/>
                </a:path>
              </a:pathLst>
            </a:custGeom>
            <a:solidFill>
              <a:srgbClr val="FFE6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21"/>
            <p:cNvSpPr/>
            <p:nvPr/>
          </p:nvSpPr>
          <p:spPr>
            <a:xfrm>
              <a:off x="6580000" y="-3960043"/>
              <a:ext cx="1817536" cy="933601"/>
            </a:xfrm>
            <a:custGeom>
              <a:rect b="b" l="l" r="r" t="t"/>
              <a:pathLst>
                <a:path extrusionOk="0" h="22275" w="43365">
                  <a:moveTo>
                    <a:pt x="39929" y="0"/>
                  </a:moveTo>
                  <a:cubicBezTo>
                    <a:pt x="39498" y="0"/>
                    <a:pt x="39077" y="87"/>
                    <a:pt x="38695" y="291"/>
                  </a:cubicBezTo>
                  <a:cubicBezTo>
                    <a:pt x="37928" y="692"/>
                    <a:pt x="36427" y="1325"/>
                    <a:pt x="35693" y="2526"/>
                  </a:cubicBezTo>
                  <a:cubicBezTo>
                    <a:pt x="35493" y="2893"/>
                    <a:pt x="35292" y="3227"/>
                    <a:pt x="35059" y="3594"/>
                  </a:cubicBezTo>
                  <a:cubicBezTo>
                    <a:pt x="34292" y="4895"/>
                    <a:pt x="33691" y="6262"/>
                    <a:pt x="33224" y="7697"/>
                  </a:cubicBezTo>
                  <a:cubicBezTo>
                    <a:pt x="33024" y="8597"/>
                    <a:pt x="32657" y="9064"/>
                    <a:pt x="31657" y="10632"/>
                  </a:cubicBezTo>
                  <a:cubicBezTo>
                    <a:pt x="31556" y="10765"/>
                    <a:pt x="31390" y="10866"/>
                    <a:pt x="31356" y="11032"/>
                  </a:cubicBezTo>
                  <a:cubicBezTo>
                    <a:pt x="31290" y="11433"/>
                    <a:pt x="31023" y="11533"/>
                    <a:pt x="30656" y="11599"/>
                  </a:cubicBezTo>
                  <a:cubicBezTo>
                    <a:pt x="30504" y="11625"/>
                    <a:pt x="30333" y="11689"/>
                    <a:pt x="30186" y="11689"/>
                  </a:cubicBezTo>
                  <a:cubicBezTo>
                    <a:pt x="30139" y="11689"/>
                    <a:pt x="30095" y="11682"/>
                    <a:pt x="30055" y="11666"/>
                  </a:cubicBezTo>
                  <a:cubicBezTo>
                    <a:pt x="29688" y="11599"/>
                    <a:pt x="29322" y="11399"/>
                    <a:pt x="29055" y="11099"/>
                  </a:cubicBezTo>
                  <a:cubicBezTo>
                    <a:pt x="28688" y="10599"/>
                    <a:pt x="28121" y="10298"/>
                    <a:pt x="27921" y="9665"/>
                  </a:cubicBezTo>
                  <a:cubicBezTo>
                    <a:pt x="27887" y="9531"/>
                    <a:pt x="27620" y="9631"/>
                    <a:pt x="27320" y="8697"/>
                  </a:cubicBezTo>
                  <a:cubicBezTo>
                    <a:pt x="26953" y="7697"/>
                    <a:pt x="26286" y="6863"/>
                    <a:pt x="26319" y="6629"/>
                  </a:cubicBezTo>
                  <a:cubicBezTo>
                    <a:pt x="26419" y="6129"/>
                    <a:pt x="25919" y="5829"/>
                    <a:pt x="25919" y="5628"/>
                  </a:cubicBezTo>
                  <a:cubicBezTo>
                    <a:pt x="25786" y="5262"/>
                    <a:pt x="25619" y="4928"/>
                    <a:pt x="25419" y="4594"/>
                  </a:cubicBezTo>
                  <a:cubicBezTo>
                    <a:pt x="25219" y="4094"/>
                    <a:pt x="25285" y="3961"/>
                    <a:pt x="24852" y="3594"/>
                  </a:cubicBezTo>
                  <a:cubicBezTo>
                    <a:pt x="24718" y="3494"/>
                    <a:pt x="24618" y="3360"/>
                    <a:pt x="24551" y="3227"/>
                  </a:cubicBezTo>
                  <a:cubicBezTo>
                    <a:pt x="24185" y="2560"/>
                    <a:pt x="23484" y="2159"/>
                    <a:pt x="22717" y="2159"/>
                  </a:cubicBezTo>
                  <a:cubicBezTo>
                    <a:pt x="22116" y="2159"/>
                    <a:pt x="21549" y="2293"/>
                    <a:pt x="21016" y="2526"/>
                  </a:cubicBezTo>
                  <a:cubicBezTo>
                    <a:pt x="20882" y="2593"/>
                    <a:pt x="20749" y="2693"/>
                    <a:pt x="20649" y="2793"/>
                  </a:cubicBezTo>
                  <a:cubicBezTo>
                    <a:pt x="20582" y="2860"/>
                    <a:pt x="20515" y="2960"/>
                    <a:pt x="20449" y="2993"/>
                  </a:cubicBezTo>
                  <a:cubicBezTo>
                    <a:pt x="20148" y="3127"/>
                    <a:pt x="19881" y="3360"/>
                    <a:pt x="19715" y="3660"/>
                  </a:cubicBezTo>
                  <a:cubicBezTo>
                    <a:pt x="19615" y="3827"/>
                    <a:pt x="19481" y="3961"/>
                    <a:pt x="19348" y="4127"/>
                  </a:cubicBezTo>
                  <a:cubicBezTo>
                    <a:pt x="18681" y="4928"/>
                    <a:pt x="19114" y="4661"/>
                    <a:pt x="18581" y="5528"/>
                  </a:cubicBezTo>
                  <a:cubicBezTo>
                    <a:pt x="18180" y="6162"/>
                    <a:pt x="17847" y="6863"/>
                    <a:pt x="17680" y="7597"/>
                  </a:cubicBezTo>
                  <a:cubicBezTo>
                    <a:pt x="17346" y="8397"/>
                    <a:pt x="17079" y="9198"/>
                    <a:pt x="16879" y="9998"/>
                  </a:cubicBezTo>
                  <a:cubicBezTo>
                    <a:pt x="16846" y="10132"/>
                    <a:pt x="16579" y="11399"/>
                    <a:pt x="16512" y="11499"/>
                  </a:cubicBezTo>
                  <a:cubicBezTo>
                    <a:pt x="16279" y="11900"/>
                    <a:pt x="16112" y="12333"/>
                    <a:pt x="16012" y="12800"/>
                  </a:cubicBezTo>
                  <a:cubicBezTo>
                    <a:pt x="15845" y="13367"/>
                    <a:pt x="15612" y="13901"/>
                    <a:pt x="15312" y="14435"/>
                  </a:cubicBezTo>
                  <a:cubicBezTo>
                    <a:pt x="14911" y="14735"/>
                    <a:pt x="14578" y="15202"/>
                    <a:pt x="14011" y="15402"/>
                  </a:cubicBezTo>
                  <a:cubicBezTo>
                    <a:pt x="13143" y="15235"/>
                    <a:pt x="13210" y="15369"/>
                    <a:pt x="11442" y="14001"/>
                  </a:cubicBezTo>
                  <a:cubicBezTo>
                    <a:pt x="11375" y="13934"/>
                    <a:pt x="11309" y="13868"/>
                    <a:pt x="11275" y="13801"/>
                  </a:cubicBezTo>
                  <a:cubicBezTo>
                    <a:pt x="10842" y="13100"/>
                    <a:pt x="10208" y="12500"/>
                    <a:pt x="9874" y="11733"/>
                  </a:cubicBezTo>
                  <a:cubicBezTo>
                    <a:pt x="9874" y="11699"/>
                    <a:pt x="9174" y="10665"/>
                    <a:pt x="8940" y="10365"/>
                  </a:cubicBezTo>
                  <a:cubicBezTo>
                    <a:pt x="8640" y="9965"/>
                    <a:pt x="8340" y="9498"/>
                    <a:pt x="7806" y="9331"/>
                  </a:cubicBezTo>
                  <a:cubicBezTo>
                    <a:pt x="7573" y="9264"/>
                    <a:pt x="7172" y="8364"/>
                    <a:pt x="5738" y="8330"/>
                  </a:cubicBezTo>
                  <a:cubicBezTo>
                    <a:pt x="5675" y="8325"/>
                    <a:pt x="5612" y="8322"/>
                    <a:pt x="5549" y="8322"/>
                  </a:cubicBezTo>
                  <a:cubicBezTo>
                    <a:pt x="5246" y="8322"/>
                    <a:pt x="4947" y="8387"/>
                    <a:pt x="4671" y="8497"/>
                  </a:cubicBezTo>
                  <a:cubicBezTo>
                    <a:pt x="4604" y="8564"/>
                    <a:pt x="4304" y="8531"/>
                    <a:pt x="4204" y="8597"/>
                  </a:cubicBezTo>
                  <a:cubicBezTo>
                    <a:pt x="3737" y="8831"/>
                    <a:pt x="2903" y="9264"/>
                    <a:pt x="2636" y="9631"/>
                  </a:cubicBezTo>
                  <a:cubicBezTo>
                    <a:pt x="2236" y="10132"/>
                    <a:pt x="1769" y="10565"/>
                    <a:pt x="1602" y="11232"/>
                  </a:cubicBezTo>
                  <a:cubicBezTo>
                    <a:pt x="1268" y="11633"/>
                    <a:pt x="1035" y="12133"/>
                    <a:pt x="901" y="12633"/>
                  </a:cubicBezTo>
                  <a:cubicBezTo>
                    <a:pt x="734" y="13201"/>
                    <a:pt x="434" y="13734"/>
                    <a:pt x="468" y="14368"/>
                  </a:cubicBezTo>
                  <a:cubicBezTo>
                    <a:pt x="468" y="14435"/>
                    <a:pt x="468" y="14535"/>
                    <a:pt x="401" y="14602"/>
                  </a:cubicBezTo>
                  <a:cubicBezTo>
                    <a:pt x="67" y="15235"/>
                    <a:pt x="301" y="15969"/>
                    <a:pt x="34" y="16636"/>
                  </a:cubicBezTo>
                  <a:cubicBezTo>
                    <a:pt x="1" y="16703"/>
                    <a:pt x="134" y="18338"/>
                    <a:pt x="101" y="18838"/>
                  </a:cubicBezTo>
                  <a:cubicBezTo>
                    <a:pt x="34" y="19805"/>
                    <a:pt x="201" y="20773"/>
                    <a:pt x="601" y="21673"/>
                  </a:cubicBezTo>
                  <a:cubicBezTo>
                    <a:pt x="793" y="22074"/>
                    <a:pt x="1121" y="22275"/>
                    <a:pt x="1463" y="22275"/>
                  </a:cubicBezTo>
                  <a:cubicBezTo>
                    <a:pt x="1774" y="22275"/>
                    <a:pt x="2097" y="22108"/>
                    <a:pt x="2336" y="21773"/>
                  </a:cubicBezTo>
                  <a:cubicBezTo>
                    <a:pt x="2536" y="21473"/>
                    <a:pt x="2636" y="21106"/>
                    <a:pt x="2703" y="20739"/>
                  </a:cubicBezTo>
                  <a:cubicBezTo>
                    <a:pt x="2903" y="20105"/>
                    <a:pt x="2969" y="19472"/>
                    <a:pt x="2969" y="18805"/>
                  </a:cubicBezTo>
                  <a:cubicBezTo>
                    <a:pt x="2969" y="17837"/>
                    <a:pt x="3236" y="16937"/>
                    <a:pt x="3270" y="15969"/>
                  </a:cubicBezTo>
                  <a:cubicBezTo>
                    <a:pt x="3270" y="15536"/>
                    <a:pt x="3336" y="15069"/>
                    <a:pt x="3503" y="14635"/>
                  </a:cubicBezTo>
                  <a:cubicBezTo>
                    <a:pt x="3770" y="14101"/>
                    <a:pt x="4104" y="13534"/>
                    <a:pt x="4437" y="12967"/>
                  </a:cubicBezTo>
                  <a:cubicBezTo>
                    <a:pt x="4637" y="12567"/>
                    <a:pt x="4904" y="12600"/>
                    <a:pt x="5671" y="12367"/>
                  </a:cubicBezTo>
                  <a:cubicBezTo>
                    <a:pt x="5972" y="12533"/>
                    <a:pt x="6238" y="12734"/>
                    <a:pt x="6505" y="12967"/>
                  </a:cubicBezTo>
                  <a:cubicBezTo>
                    <a:pt x="7139" y="13668"/>
                    <a:pt x="7673" y="14468"/>
                    <a:pt x="8106" y="15302"/>
                  </a:cubicBezTo>
                  <a:cubicBezTo>
                    <a:pt x="8640" y="16203"/>
                    <a:pt x="9274" y="17003"/>
                    <a:pt x="10074" y="17670"/>
                  </a:cubicBezTo>
                  <a:cubicBezTo>
                    <a:pt x="11008" y="18471"/>
                    <a:pt x="12176" y="18971"/>
                    <a:pt x="13444" y="19071"/>
                  </a:cubicBezTo>
                  <a:cubicBezTo>
                    <a:pt x="13522" y="19079"/>
                    <a:pt x="13603" y="19083"/>
                    <a:pt x="13684" y="19083"/>
                  </a:cubicBezTo>
                  <a:cubicBezTo>
                    <a:pt x="13948" y="19083"/>
                    <a:pt x="14223" y="19040"/>
                    <a:pt x="14478" y="18938"/>
                  </a:cubicBezTo>
                  <a:cubicBezTo>
                    <a:pt x="14778" y="18838"/>
                    <a:pt x="15111" y="18771"/>
                    <a:pt x="15412" y="18671"/>
                  </a:cubicBezTo>
                  <a:cubicBezTo>
                    <a:pt x="16713" y="18237"/>
                    <a:pt x="17780" y="17470"/>
                    <a:pt x="18347" y="16169"/>
                  </a:cubicBezTo>
                  <a:cubicBezTo>
                    <a:pt x="19081" y="14535"/>
                    <a:pt x="19114" y="14935"/>
                    <a:pt x="19348" y="14335"/>
                  </a:cubicBezTo>
                  <a:cubicBezTo>
                    <a:pt x="19414" y="14068"/>
                    <a:pt x="19515" y="13768"/>
                    <a:pt x="19615" y="13501"/>
                  </a:cubicBezTo>
                  <a:cubicBezTo>
                    <a:pt x="19748" y="13234"/>
                    <a:pt x="19848" y="12934"/>
                    <a:pt x="19915" y="12633"/>
                  </a:cubicBezTo>
                  <a:cubicBezTo>
                    <a:pt x="20015" y="12333"/>
                    <a:pt x="20115" y="12033"/>
                    <a:pt x="20182" y="11699"/>
                  </a:cubicBezTo>
                  <a:cubicBezTo>
                    <a:pt x="20248" y="11232"/>
                    <a:pt x="20348" y="10765"/>
                    <a:pt x="20515" y="10332"/>
                  </a:cubicBezTo>
                  <a:cubicBezTo>
                    <a:pt x="20582" y="10165"/>
                    <a:pt x="20615" y="9998"/>
                    <a:pt x="20615" y="9865"/>
                  </a:cubicBezTo>
                  <a:cubicBezTo>
                    <a:pt x="20715" y="9231"/>
                    <a:pt x="20615" y="8597"/>
                    <a:pt x="20916" y="8030"/>
                  </a:cubicBezTo>
                  <a:cubicBezTo>
                    <a:pt x="20916" y="7997"/>
                    <a:pt x="20916" y="7963"/>
                    <a:pt x="20916" y="7930"/>
                  </a:cubicBezTo>
                  <a:cubicBezTo>
                    <a:pt x="20882" y="7463"/>
                    <a:pt x="21182" y="7163"/>
                    <a:pt x="21383" y="6796"/>
                  </a:cubicBezTo>
                  <a:cubicBezTo>
                    <a:pt x="21449" y="6629"/>
                    <a:pt x="21649" y="6529"/>
                    <a:pt x="21850" y="6529"/>
                  </a:cubicBezTo>
                  <a:cubicBezTo>
                    <a:pt x="22450" y="6629"/>
                    <a:pt x="22984" y="6963"/>
                    <a:pt x="23317" y="7496"/>
                  </a:cubicBezTo>
                  <a:cubicBezTo>
                    <a:pt x="24485" y="9465"/>
                    <a:pt x="24518" y="9465"/>
                    <a:pt x="24785" y="9932"/>
                  </a:cubicBezTo>
                  <a:cubicBezTo>
                    <a:pt x="25052" y="10399"/>
                    <a:pt x="25385" y="11399"/>
                    <a:pt x="25886" y="11900"/>
                  </a:cubicBezTo>
                  <a:cubicBezTo>
                    <a:pt x="26053" y="12100"/>
                    <a:pt x="25952" y="12100"/>
                    <a:pt x="26686" y="13000"/>
                  </a:cubicBezTo>
                  <a:cubicBezTo>
                    <a:pt x="26920" y="13301"/>
                    <a:pt x="27253" y="13467"/>
                    <a:pt x="27520" y="13734"/>
                  </a:cubicBezTo>
                  <a:cubicBezTo>
                    <a:pt x="27887" y="14068"/>
                    <a:pt x="28287" y="14401"/>
                    <a:pt x="28688" y="14668"/>
                  </a:cubicBezTo>
                  <a:cubicBezTo>
                    <a:pt x="28921" y="14802"/>
                    <a:pt x="29121" y="14902"/>
                    <a:pt x="29388" y="14968"/>
                  </a:cubicBezTo>
                  <a:cubicBezTo>
                    <a:pt x="29688" y="15035"/>
                    <a:pt x="30022" y="15069"/>
                    <a:pt x="30356" y="15102"/>
                  </a:cubicBezTo>
                  <a:cubicBezTo>
                    <a:pt x="30532" y="15144"/>
                    <a:pt x="30713" y="15164"/>
                    <a:pt x="30897" y="15164"/>
                  </a:cubicBezTo>
                  <a:cubicBezTo>
                    <a:pt x="32311" y="15164"/>
                    <a:pt x="33868" y="13996"/>
                    <a:pt x="34459" y="12934"/>
                  </a:cubicBezTo>
                  <a:cubicBezTo>
                    <a:pt x="34559" y="12767"/>
                    <a:pt x="34892" y="12467"/>
                    <a:pt x="34992" y="12300"/>
                  </a:cubicBezTo>
                  <a:cubicBezTo>
                    <a:pt x="37060" y="8964"/>
                    <a:pt x="36660" y="9631"/>
                    <a:pt x="37728" y="6863"/>
                  </a:cubicBezTo>
                  <a:cubicBezTo>
                    <a:pt x="37794" y="6663"/>
                    <a:pt x="38161" y="6062"/>
                    <a:pt x="38328" y="5662"/>
                  </a:cubicBezTo>
                  <a:cubicBezTo>
                    <a:pt x="38495" y="5161"/>
                    <a:pt x="38795" y="5061"/>
                    <a:pt x="39829" y="4761"/>
                  </a:cubicBezTo>
                  <a:cubicBezTo>
                    <a:pt x="40129" y="4661"/>
                    <a:pt x="40463" y="4594"/>
                    <a:pt x="40796" y="4528"/>
                  </a:cubicBezTo>
                  <a:cubicBezTo>
                    <a:pt x="40963" y="4461"/>
                    <a:pt x="41163" y="4428"/>
                    <a:pt x="41363" y="4394"/>
                  </a:cubicBezTo>
                  <a:cubicBezTo>
                    <a:pt x="41897" y="4328"/>
                    <a:pt x="42197" y="3927"/>
                    <a:pt x="42631" y="3627"/>
                  </a:cubicBezTo>
                  <a:cubicBezTo>
                    <a:pt x="42664" y="3627"/>
                    <a:pt x="42664" y="3560"/>
                    <a:pt x="42698" y="3527"/>
                  </a:cubicBezTo>
                  <a:cubicBezTo>
                    <a:pt x="43365" y="2159"/>
                    <a:pt x="42865" y="958"/>
                    <a:pt x="41864" y="458"/>
                  </a:cubicBezTo>
                  <a:cubicBezTo>
                    <a:pt x="41363" y="225"/>
                    <a:pt x="40863" y="91"/>
                    <a:pt x="40329" y="24"/>
                  </a:cubicBezTo>
                  <a:cubicBezTo>
                    <a:pt x="40196" y="9"/>
                    <a:pt x="40062" y="0"/>
                    <a:pt x="399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21"/>
            <p:cNvSpPr/>
            <p:nvPr/>
          </p:nvSpPr>
          <p:spPr>
            <a:xfrm>
              <a:off x="8233974" y="-3872361"/>
              <a:ext cx="148203" cy="66389"/>
            </a:xfrm>
            <a:custGeom>
              <a:rect b="b" l="l" r="r" t="t"/>
              <a:pathLst>
                <a:path extrusionOk="0" h="1584" w="3536">
                  <a:moveTo>
                    <a:pt x="3369" y="1"/>
                  </a:moveTo>
                  <a:cubicBezTo>
                    <a:pt x="2669" y="401"/>
                    <a:pt x="1935" y="768"/>
                    <a:pt x="1201" y="1101"/>
                  </a:cubicBezTo>
                  <a:cubicBezTo>
                    <a:pt x="834" y="1235"/>
                    <a:pt x="434" y="1201"/>
                    <a:pt x="0" y="1502"/>
                  </a:cubicBezTo>
                  <a:cubicBezTo>
                    <a:pt x="147" y="1558"/>
                    <a:pt x="309" y="1583"/>
                    <a:pt x="481" y="1583"/>
                  </a:cubicBezTo>
                  <a:cubicBezTo>
                    <a:pt x="1326" y="1583"/>
                    <a:pt x="2410" y="983"/>
                    <a:pt x="3102" y="568"/>
                  </a:cubicBezTo>
                  <a:cubicBezTo>
                    <a:pt x="3236" y="468"/>
                    <a:pt x="3336" y="368"/>
                    <a:pt x="3436" y="267"/>
                  </a:cubicBezTo>
                  <a:cubicBezTo>
                    <a:pt x="3469" y="201"/>
                    <a:pt x="3536" y="67"/>
                    <a:pt x="33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21"/>
            <p:cNvSpPr/>
            <p:nvPr/>
          </p:nvSpPr>
          <p:spPr>
            <a:xfrm>
              <a:off x="8183636" y="-3889335"/>
              <a:ext cx="41954" cy="36757"/>
            </a:xfrm>
            <a:custGeom>
              <a:rect b="b" l="l" r="r" t="t"/>
              <a:pathLst>
                <a:path extrusionOk="0" h="877" w="1001">
                  <a:moveTo>
                    <a:pt x="496" y="0"/>
                  </a:moveTo>
                  <a:cubicBezTo>
                    <a:pt x="288" y="0"/>
                    <a:pt x="97" y="129"/>
                    <a:pt x="67" y="339"/>
                  </a:cubicBezTo>
                  <a:cubicBezTo>
                    <a:pt x="0" y="606"/>
                    <a:pt x="200" y="839"/>
                    <a:pt x="534" y="873"/>
                  </a:cubicBezTo>
                  <a:cubicBezTo>
                    <a:pt x="551" y="875"/>
                    <a:pt x="568" y="876"/>
                    <a:pt x="585" y="876"/>
                  </a:cubicBezTo>
                  <a:cubicBezTo>
                    <a:pt x="796" y="876"/>
                    <a:pt x="970" y="689"/>
                    <a:pt x="1001" y="472"/>
                  </a:cubicBezTo>
                  <a:cubicBezTo>
                    <a:pt x="968" y="239"/>
                    <a:pt x="801" y="39"/>
                    <a:pt x="567" y="5"/>
                  </a:cubicBezTo>
                  <a:cubicBezTo>
                    <a:pt x="543" y="2"/>
                    <a:pt x="520" y="0"/>
                    <a:pt x="4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21"/>
            <p:cNvSpPr/>
            <p:nvPr/>
          </p:nvSpPr>
          <p:spPr>
            <a:xfrm>
              <a:off x="8320650" y="-3897508"/>
              <a:ext cx="33572" cy="28165"/>
            </a:xfrm>
            <a:custGeom>
              <a:rect b="b" l="l" r="r" t="t"/>
              <a:pathLst>
                <a:path extrusionOk="0" h="672" w="801">
                  <a:moveTo>
                    <a:pt x="267" y="0"/>
                  </a:moveTo>
                  <a:cubicBezTo>
                    <a:pt x="167" y="34"/>
                    <a:pt x="100" y="34"/>
                    <a:pt x="67" y="67"/>
                  </a:cubicBezTo>
                  <a:cubicBezTo>
                    <a:pt x="0" y="134"/>
                    <a:pt x="0" y="167"/>
                    <a:pt x="34" y="234"/>
                  </a:cubicBezTo>
                  <a:cubicBezTo>
                    <a:pt x="219" y="582"/>
                    <a:pt x="469" y="671"/>
                    <a:pt x="616" y="671"/>
                  </a:cubicBezTo>
                  <a:cubicBezTo>
                    <a:pt x="680" y="671"/>
                    <a:pt x="724" y="654"/>
                    <a:pt x="734" y="634"/>
                  </a:cubicBezTo>
                  <a:cubicBezTo>
                    <a:pt x="767" y="567"/>
                    <a:pt x="801" y="434"/>
                    <a:pt x="767" y="400"/>
                  </a:cubicBezTo>
                  <a:cubicBezTo>
                    <a:pt x="601" y="267"/>
                    <a:pt x="401" y="134"/>
                    <a:pt x="2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21"/>
            <p:cNvSpPr/>
            <p:nvPr/>
          </p:nvSpPr>
          <p:spPr>
            <a:xfrm>
              <a:off x="8348606" y="-3912891"/>
              <a:ext cx="22423" cy="22381"/>
            </a:xfrm>
            <a:custGeom>
              <a:rect b="b" l="l" r="r" t="t"/>
              <a:pathLst>
                <a:path extrusionOk="0" h="534" w="535">
                  <a:moveTo>
                    <a:pt x="67" y="0"/>
                  </a:moveTo>
                  <a:cubicBezTo>
                    <a:pt x="0" y="67"/>
                    <a:pt x="0" y="200"/>
                    <a:pt x="67" y="300"/>
                  </a:cubicBezTo>
                  <a:cubicBezTo>
                    <a:pt x="134" y="367"/>
                    <a:pt x="234" y="467"/>
                    <a:pt x="334" y="534"/>
                  </a:cubicBezTo>
                  <a:cubicBezTo>
                    <a:pt x="367" y="534"/>
                    <a:pt x="467" y="501"/>
                    <a:pt x="501" y="467"/>
                  </a:cubicBezTo>
                  <a:cubicBezTo>
                    <a:pt x="534" y="401"/>
                    <a:pt x="534" y="367"/>
                    <a:pt x="501" y="300"/>
                  </a:cubicBezTo>
                  <a:cubicBezTo>
                    <a:pt x="401" y="134"/>
                    <a:pt x="267" y="34"/>
                    <a:pt x="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21"/>
            <p:cNvSpPr/>
            <p:nvPr/>
          </p:nvSpPr>
          <p:spPr>
            <a:xfrm>
              <a:off x="6589808" y="-3867666"/>
              <a:ext cx="1479176" cy="641261"/>
            </a:xfrm>
            <a:custGeom>
              <a:rect b="b" l="l" r="r" t="t"/>
              <a:pathLst>
                <a:path extrusionOk="0" h="15300" w="35292">
                  <a:moveTo>
                    <a:pt x="21860" y="0"/>
                  </a:moveTo>
                  <a:cubicBezTo>
                    <a:pt x="21761" y="0"/>
                    <a:pt x="21675" y="78"/>
                    <a:pt x="21649" y="155"/>
                  </a:cubicBezTo>
                  <a:cubicBezTo>
                    <a:pt x="21549" y="289"/>
                    <a:pt x="21482" y="422"/>
                    <a:pt x="21482" y="556"/>
                  </a:cubicBezTo>
                  <a:cubicBezTo>
                    <a:pt x="21482" y="1323"/>
                    <a:pt x="20982" y="2057"/>
                    <a:pt x="21382" y="3058"/>
                  </a:cubicBezTo>
                  <a:cubicBezTo>
                    <a:pt x="21410" y="3168"/>
                    <a:pt x="21529" y="3233"/>
                    <a:pt x="21645" y="3233"/>
                  </a:cubicBezTo>
                  <a:cubicBezTo>
                    <a:pt x="21669" y="3233"/>
                    <a:pt x="21693" y="3230"/>
                    <a:pt x="21716" y="3224"/>
                  </a:cubicBezTo>
                  <a:cubicBezTo>
                    <a:pt x="21749" y="2857"/>
                    <a:pt x="21849" y="2490"/>
                    <a:pt x="21949" y="2124"/>
                  </a:cubicBezTo>
                  <a:lnTo>
                    <a:pt x="21949" y="2157"/>
                  </a:lnTo>
                  <a:cubicBezTo>
                    <a:pt x="22016" y="1757"/>
                    <a:pt x="22083" y="1390"/>
                    <a:pt x="22083" y="989"/>
                  </a:cubicBezTo>
                  <a:cubicBezTo>
                    <a:pt x="22116" y="756"/>
                    <a:pt x="22116" y="489"/>
                    <a:pt x="22083" y="256"/>
                  </a:cubicBezTo>
                  <a:cubicBezTo>
                    <a:pt x="22083" y="155"/>
                    <a:pt x="22016" y="55"/>
                    <a:pt x="21949" y="22"/>
                  </a:cubicBezTo>
                  <a:cubicBezTo>
                    <a:pt x="21919" y="7"/>
                    <a:pt x="21889" y="0"/>
                    <a:pt x="21860" y="0"/>
                  </a:cubicBezTo>
                  <a:close/>
                  <a:moveTo>
                    <a:pt x="25677" y="3077"/>
                  </a:moveTo>
                  <a:cubicBezTo>
                    <a:pt x="25574" y="3077"/>
                    <a:pt x="25474" y="3144"/>
                    <a:pt x="25452" y="3258"/>
                  </a:cubicBezTo>
                  <a:cubicBezTo>
                    <a:pt x="25218" y="3691"/>
                    <a:pt x="25051" y="4158"/>
                    <a:pt x="24918" y="4659"/>
                  </a:cubicBezTo>
                  <a:cubicBezTo>
                    <a:pt x="24718" y="5292"/>
                    <a:pt x="24651" y="5393"/>
                    <a:pt x="25018" y="5960"/>
                  </a:cubicBezTo>
                  <a:cubicBezTo>
                    <a:pt x="25218" y="5693"/>
                    <a:pt x="25452" y="5493"/>
                    <a:pt x="25552" y="5226"/>
                  </a:cubicBezTo>
                  <a:lnTo>
                    <a:pt x="25518" y="5226"/>
                  </a:lnTo>
                  <a:cubicBezTo>
                    <a:pt x="25518" y="5192"/>
                    <a:pt x="25518" y="5126"/>
                    <a:pt x="25518" y="5092"/>
                  </a:cubicBezTo>
                  <a:cubicBezTo>
                    <a:pt x="25318" y="4258"/>
                    <a:pt x="26085" y="3958"/>
                    <a:pt x="25819" y="3124"/>
                  </a:cubicBezTo>
                  <a:cubicBezTo>
                    <a:pt x="25776" y="3092"/>
                    <a:pt x="25726" y="3077"/>
                    <a:pt x="25677" y="3077"/>
                  </a:cubicBezTo>
                  <a:close/>
                  <a:moveTo>
                    <a:pt x="33879" y="3184"/>
                  </a:moveTo>
                  <a:cubicBezTo>
                    <a:pt x="33774" y="3184"/>
                    <a:pt x="33624" y="3271"/>
                    <a:pt x="33624" y="3358"/>
                  </a:cubicBezTo>
                  <a:cubicBezTo>
                    <a:pt x="33624" y="3725"/>
                    <a:pt x="33724" y="4092"/>
                    <a:pt x="33924" y="4425"/>
                  </a:cubicBezTo>
                  <a:cubicBezTo>
                    <a:pt x="34058" y="4625"/>
                    <a:pt x="33991" y="4625"/>
                    <a:pt x="34358" y="5726"/>
                  </a:cubicBezTo>
                  <a:cubicBezTo>
                    <a:pt x="34425" y="5893"/>
                    <a:pt x="34525" y="6060"/>
                    <a:pt x="34725" y="6126"/>
                  </a:cubicBezTo>
                  <a:cubicBezTo>
                    <a:pt x="34767" y="6152"/>
                    <a:pt x="34814" y="6164"/>
                    <a:pt x="34861" y="6164"/>
                  </a:cubicBezTo>
                  <a:cubicBezTo>
                    <a:pt x="34998" y="6164"/>
                    <a:pt x="35134" y="6058"/>
                    <a:pt x="35159" y="5860"/>
                  </a:cubicBezTo>
                  <a:cubicBezTo>
                    <a:pt x="35058" y="5292"/>
                    <a:pt x="35292" y="5860"/>
                    <a:pt x="34325" y="3658"/>
                  </a:cubicBezTo>
                  <a:cubicBezTo>
                    <a:pt x="34258" y="3458"/>
                    <a:pt x="34091" y="3291"/>
                    <a:pt x="33924" y="3191"/>
                  </a:cubicBezTo>
                  <a:cubicBezTo>
                    <a:pt x="33911" y="3186"/>
                    <a:pt x="33896" y="3184"/>
                    <a:pt x="33879" y="3184"/>
                  </a:cubicBezTo>
                  <a:close/>
                  <a:moveTo>
                    <a:pt x="18192" y="3637"/>
                  </a:moveTo>
                  <a:cubicBezTo>
                    <a:pt x="18168" y="3637"/>
                    <a:pt x="18142" y="3643"/>
                    <a:pt x="18113" y="3658"/>
                  </a:cubicBezTo>
                  <a:cubicBezTo>
                    <a:pt x="17946" y="3725"/>
                    <a:pt x="17913" y="4058"/>
                    <a:pt x="17980" y="4258"/>
                  </a:cubicBezTo>
                  <a:cubicBezTo>
                    <a:pt x="18180" y="4859"/>
                    <a:pt x="18380" y="5459"/>
                    <a:pt x="18613" y="6060"/>
                  </a:cubicBezTo>
                  <a:cubicBezTo>
                    <a:pt x="18666" y="6245"/>
                    <a:pt x="18804" y="6347"/>
                    <a:pt x="19026" y="6347"/>
                  </a:cubicBezTo>
                  <a:cubicBezTo>
                    <a:pt x="19083" y="6347"/>
                    <a:pt x="19146" y="6340"/>
                    <a:pt x="19214" y="6327"/>
                  </a:cubicBezTo>
                  <a:cubicBezTo>
                    <a:pt x="19214" y="5893"/>
                    <a:pt x="19180" y="5459"/>
                    <a:pt x="19047" y="5059"/>
                  </a:cubicBezTo>
                  <a:cubicBezTo>
                    <a:pt x="18914" y="4592"/>
                    <a:pt x="18713" y="4158"/>
                    <a:pt x="18380" y="3825"/>
                  </a:cubicBezTo>
                  <a:cubicBezTo>
                    <a:pt x="18328" y="3721"/>
                    <a:pt x="18276" y="3637"/>
                    <a:pt x="18192" y="3637"/>
                  </a:cubicBezTo>
                  <a:close/>
                  <a:moveTo>
                    <a:pt x="3336" y="6593"/>
                  </a:moveTo>
                  <a:cubicBezTo>
                    <a:pt x="3269" y="6593"/>
                    <a:pt x="3202" y="6660"/>
                    <a:pt x="3136" y="6727"/>
                  </a:cubicBezTo>
                  <a:cubicBezTo>
                    <a:pt x="3002" y="6894"/>
                    <a:pt x="3669" y="8561"/>
                    <a:pt x="3736" y="8762"/>
                  </a:cubicBezTo>
                  <a:cubicBezTo>
                    <a:pt x="3803" y="8895"/>
                    <a:pt x="3903" y="8995"/>
                    <a:pt x="4003" y="9062"/>
                  </a:cubicBezTo>
                  <a:cubicBezTo>
                    <a:pt x="4059" y="9129"/>
                    <a:pt x="4133" y="9158"/>
                    <a:pt x="4206" y="9158"/>
                  </a:cubicBezTo>
                  <a:cubicBezTo>
                    <a:pt x="4351" y="9158"/>
                    <a:pt x="4492" y="9040"/>
                    <a:pt x="4470" y="8862"/>
                  </a:cubicBezTo>
                  <a:lnTo>
                    <a:pt x="4437" y="8862"/>
                  </a:lnTo>
                  <a:cubicBezTo>
                    <a:pt x="4437" y="8094"/>
                    <a:pt x="4136" y="7361"/>
                    <a:pt x="3636" y="6794"/>
                  </a:cubicBezTo>
                  <a:cubicBezTo>
                    <a:pt x="3569" y="6693"/>
                    <a:pt x="3436" y="6627"/>
                    <a:pt x="3336" y="6593"/>
                  </a:cubicBezTo>
                  <a:close/>
                  <a:moveTo>
                    <a:pt x="8006" y="7294"/>
                  </a:moveTo>
                  <a:cubicBezTo>
                    <a:pt x="7939" y="7294"/>
                    <a:pt x="7872" y="7327"/>
                    <a:pt x="7872" y="7394"/>
                  </a:cubicBezTo>
                  <a:cubicBezTo>
                    <a:pt x="7505" y="8028"/>
                    <a:pt x="7305" y="8762"/>
                    <a:pt x="7305" y="9495"/>
                  </a:cubicBezTo>
                  <a:cubicBezTo>
                    <a:pt x="7305" y="9696"/>
                    <a:pt x="7272" y="9929"/>
                    <a:pt x="7539" y="10029"/>
                  </a:cubicBezTo>
                  <a:cubicBezTo>
                    <a:pt x="7567" y="10041"/>
                    <a:pt x="7594" y="10046"/>
                    <a:pt x="7619" y="10046"/>
                  </a:cubicBezTo>
                  <a:cubicBezTo>
                    <a:pt x="7962" y="10046"/>
                    <a:pt x="8108" y="9077"/>
                    <a:pt x="8139" y="8828"/>
                  </a:cubicBezTo>
                  <a:cubicBezTo>
                    <a:pt x="8306" y="8361"/>
                    <a:pt x="8339" y="7894"/>
                    <a:pt x="8206" y="7427"/>
                  </a:cubicBezTo>
                  <a:lnTo>
                    <a:pt x="8173" y="7427"/>
                  </a:lnTo>
                  <a:cubicBezTo>
                    <a:pt x="8173" y="7361"/>
                    <a:pt x="8073" y="7327"/>
                    <a:pt x="8006" y="7294"/>
                  </a:cubicBezTo>
                  <a:close/>
                  <a:moveTo>
                    <a:pt x="16479" y="8195"/>
                  </a:moveTo>
                  <a:cubicBezTo>
                    <a:pt x="16445" y="8261"/>
                    <a:pt x="16345" y="8295"/>
                    <a:pt x="16312" y="8361"/>
                  </a:cubicBezTo>
                  <a:lnTo>
                    <a:pt x="16278" y="8361"/>
                  </a:lnTo>
                  <a:cubicBezTo>
                    <a:pt x="16112" y="8628"/>
                    <a:pt x="16612" y="8895"/>
                    <a:pt x="16745" y="9195"/>
                  </a:cubicBezTo>
                  <a:cubicBezTo>
                    <a:pt x="16946" y="9696"/>
                    <a:pt x="17312" y="10129"/>
                    <a:pt x="17779" y="10429"/>
                  </a:cubicBezTo>
                  <a:cubicBezTo>
                    <a:pt x="17819" y="10469"/>
                    <a:pt x="17881" y="10485"/>
                    <a:pt x="17939" y="10485"/>
                  </a:cubicBezTo>
                  <a:cubicBezTo>
                    <a:pt x="17980" y="10485"/>
                    <a:pt x="18019" y="10477"/>
                    <a:pt x="18046" y="10463"/>
                  </a:cubicBezTo>
                  <a:cubicBezTo>
                    <a:pt x="18146" y="10396"/>
                    <a:pt x="18180" y="10329"/>
                    <a:pt x="18180" y="10229"/>
                  </a:cubicBezTo>
                  <a:cubicBezTo>
                    <a:pt x="18080" y="9462"/>
                    <a:pt x="17613" y="9028"/>
                    <a:pt x="17012" y="8528"/>
                  </a:cubicBezTo>
                  <a:cubicBezTo>
                    <a:pt x="16845" y="8395"/>
                    <a:pt x="16679" y="8295"/>
                    <a:pt x="16479" y="8195"/>
                  </a:cubicBezTo>
                  <a:close/>
                  <a:moveTo>
                    <a:pt x="27645" y="7769"/>
                  </a:moveTo>
                  <a:cubicBezTo>
                    <a:pt x="27561" y="7769"/>
                    <a:pt x="27486" y="7794"/>
                    <a:pt x="27420" y="7861"/>
                  </a:cubicBezTo>
                  <a:cubicBezTo>
                    <a:pt x="27320" y="7994"/>
                    <a:pt x="27253" y="8128"/>
                    <a:pt x="27220" y="8295"/>
                  </a:cubicBezTo>
                  <a:cubicBezTo>
                    <a:pt x="27220" y="8295"/>
                    <a:pt x="27153" y="9262"/>
                    <a:pt x="27153" y="9262"/>
                  </a:cubicBezTo>
                  <a:cubicBezTo>
                    <a:pt x="27086" y="10163"/>
                    <a:pt x="27086" y="10263"/>
                    <a:pt x="27253" y="10596"/>
                  </a:cubicBezTo>
                  <a:cubicBezTo>
                    <a:pt x="27304" y="10699"/>
                    <a:pt x="27371" y="10742"/>
                    <a:pt x="27441" y="10742"/>
                  </a:cubicBezTo>
                  <a:cubicBezTo>
                    <a:pt x="27645" y="10742"/>
                    <a:pt x="27878" y="10376"/>
                    <a:pt x="27853" y="10029"/>
                  </a:cubicBezTo>
                  <a:cubicBezTo>
                    <a:pt x="27787" y="8828"/>
                    <a:pt x="28320" y="8628"/>
                    <a:pt x="27920" y="7828"/>
                  </a:cubicBezTo>
                  <a:cubicBezTo>
                    <a:pt x="27820" y="7794"/>
                    <a:pt x="27728" y="7769"/>
                    <a:pt x="27645" y="7769"/>
                  </a:cubicBezTo>
                  <a:close/>
                  <a:moveTo>
                    <a:pt x="31437" y="8655"/>
                  </a:moveTo>
                  <a:cubicBezTo>
                    <a:pt x="31322" y="8655"/>
                    <a:pt x="31218" y="8746"/>
                    <a:pt x="31189" y="8862"/>
                  </a:cubicBezTo>
                  <a:lnTo>
                    <a:pt x="31156" y="8828"/>
                  </a:lnTo>
                  <a:lnTo>
                    <a:pt x="31156" y="8828"/>
                  </a:lnTo>
                  <a:cubicBezTo>
                    <a:pt x="31122" y="9028"/>
                    <a:pt x="31122" y="9262"/>
                    <a:pt x="31222" y="9429"/>
                  </a:cubicBezTo>
                  <a:cubicBezTo>
                    <a:pt x="31423" y="9962"/>
                    <a:pt x="31656" y="10463"/>
                    <a:pt x="31956" y="10930"/>
                  </a:cubicBezTo>
                  <a:cubicBezTo>
                    <a:pt x="32009" y="11061"/>
                    <a:pt x="32144" y="11151"/>
                    <a:pt x="32296" y="11151"/>
                  </a:cubicBezTo>
                  <a:cubicBezTo>
                    <a:pt x="32338" y="11151"/>
                    <a:pt x="32380" y="11144"/>
                    <a:pt x="32423" y="11130"/>
                  </a:cubicBezTo>
                  <a:cubicBezTo>
                    <a:pt x="32557" y="11097"/>
                    <a:pt x="32590" y="10930"/>
                    <a:pt x="32557" y="10663"/>
                  </a:cubicBezTo>
                  <a:cubicBezTo>
                    <a:pt x="32357" y="9962"/>
                    <a:pt x="32023" y="9329"/>
                    <a:pt x="31589" y="8762"/>
                  </a:cubicBezTo>
                  <a:cubicBezTo>
                    <a:pt x="31556" y="8728"/>
                    <a:pt x="31523" y="8695"/>
                    <a:pt x="31489" y="8662"/>
                  </a:cubicBezTo>
                  <a:cubicBezTo>
                    <a:pt x="31472" y="8657"/>
                    <a:pt x="31454" y="8655"/>
                    <a:pt x="31437" y="8655"/>
                  </a:cubicBezTo>
                  <a:close/>
                  <a:moveTo>
                    <a:pt x="934" y="9662"/>
                  </a:moveTo>
                  <a:cubicBezTo>
                    <a:pt x="934" y="9762"/>
                    <a:pt x="867" y="9862"/>
                    <a:pt x="867" y="9862"/>
                  </a:cubicBezTo>
                  <a:cubicBezTo>
                    <a:pt x="1101" y="10696"/>
                    <a:pt x="1535" y="10796"/>
                    <a:pt x="1835" y="11397"/>
                  </a:cubicBezTo>
                  <a:cubicBezTo>
                    <a:pt x="1918" y="11542"/>
                    <a:pt x="2078" y="11623"/>
                    <a:pt x="2244" y="11623"/>
                  </a:cubicBezTo>
                  <a:cubicBezTo>
                    <a:pt x="2345" y="11623"/>
                    <a:pt x="2447" y="11593"/>
                    <a:pt x="2535" y="11530"/>
                  </a:cubicBezTo>
                  <a:cubicBezTo>
                    <a:pt x="2635" y="11430"/>
                    <a:pt x="2602" y="11197"/>
                    <a:pt x="2435" y="11030"/>
                  </a:cubicBezTo>
                  <a:cubicBezTo>
                    <a:pt x="2402" y="10997"/>
                    <a:pt x="2368" y="10963"/>
                    <a:pt x="2302" y="10930"/>
                  </a:cubicBezTo>
                  <a:cubicBezTo>
                    <a:pt x="1068" y="9596"/>
                    <a:pt x="1268" y="9762"/>
                    <a:pt x="934" y="9662"/>
                  </a:cubicBezTo>
                  <a:close/>
                  <a:moveTo>
                    <a:pt x="11176" y="11601"/>
                  </a:moveTo>
                  <a:cubicBezTo>
                    <a:pt x="11008" y="11601"/>
                    <a:pt x="10801" y="11749"/>
                    <a:pt x="10741" y="12031"/>
                  </a:cubicBezTo>
                  <a:cubicBezTo>
                    <a:pt x="10474" y="13265"/>
                    <a:pt x="10207" y="14065"/>
                    <a:pt x="10674" y="14432"/>
                  </a:cubicBezTo>
                  <a:cubicBezTo>
                    <a:pt x="10841" y="14366"/>
                    <a:pt x="10975" y="14232"/>
                    <a:pt x="11008" y="14065"/>
                  </a:cubicBezTo>
                  <a:cubicBezTo>
                    <a:pt x="11542" y="12131"/>
                    <a:pt x="11475" y="12164"/>
                    <a:pt x="11408" y="11797"/>
                  </a:cubicBezTo>
                  <a:cubicBezTo>
                    <a:pt x="11382" y="11665"/>
                    <a:pt x="11287" y="11601"/>
                    <a:pt x="11176" y="11601"/>
                  </a:cubicBezTo>
                  <a:close/>
                  <a:moveTo>
                    <a:pt x="0" y="13065"/>
                  </a:moveTo>
                  <a:cubicBezTo>
                    <a:pt x="33" y="13198"/>
                    <a:pt x="67" y="13332"/>
                    <a:pt x="100" y="13432"/>
                  </a:cubicBezTo>
                  <a:lnTo>
                    <a:pt x="67" y="13432"/>
                  </a:lnTo>
                  <a:cubicBezTo>
                    <a:pt x="167" y="13632"/>
                    <a:pt x="300" y="13732"/>
                    <a:pt x="1434" y="14766"/>
                  </a:cubicBezTo>
                  <a:cubicBezTo>
                    <a:pt x="1575" y="14886"/>
                    <a:pt x="1703" y="14946"/>
                    <a:pt x="1804" y="14946"/>
                  </a:cubicBezTo>
                  <a:cubicBezTo>
                    <a:pt x="1872" y="14946"/>
                    <a:pt x="1928" y="14919"/>
                    <a:pt x="1968" y="14866"/>
                  </a:cubicBezTo>
                  <a:cubicBezTo>
                    <a:pt x="2168" y="14599"/>
                    <a:pt x="1801" y="14299"/>
                    <a:pt x="767" y="13365"/>
                  </a:cubicBezTo>
                  <a:cubicBezTo>
                    <a:pt x="567" y="13165"/>
                    <a:pt x="300" y="13065"/>
                    <a:pt x="0" y="13065"/>
                  </a:cubicBezTo>
                  <a:close/>
                  <a:moveTo>
                    <a:pt x="14811" y="12713"/>
                  </a:moveTo>
                  <a:cubicBezTo>
                    <a:pt x="14781" y="12713"/>
                    <a:pt x="14747" y="12719"/>
                    <a:pt x="14711" y="12731"/>
                  </a:cubicBezTo>
                  <a:cubicBezTo>
                    <a:pt x="14410" y="12798"/>
                    <a:pt x="14544" y="13298"/>
                    <a:pt x="14611" y="13598"/>
                  </a:cubicBezTo>
                  <a:cubicBezTo>
                    <a:pt x="14711" y="13899"/>
                    <a:pt x="14844" y="14165"/>
                    <a:pt x="14977" y="14432"/>
                  </a:cubicBezTo>
                  <a:cubicBezTo>
                    <a:pt x="15144" y="14866"/>
                    <a:pt x="15444" y="15033"/>
                    <a:pt x="15811" y="15300"/>
                  </a:cubicBezTo>
                  <a:cubicBezTo>
                    <a:pt x="16012" y="14966"/>
                    <a:pt x="16012" y="14599"/>
                    <a:pt x="15811" y="14266"/>
                  </a:cubicBezTo>
                  <a:cubicBezTo>
                    <a:pt x="15611" y="13799"/>
                    <a:pt x="15378" y="13365"/>
                    <a:pt x="15144" y="12931"/>
                  </a:cubicBezTo>
                  <a:cubicBezTo>
                    <a:pt x="15035" y="12822"/>
                    <a:pt x="14949" y="12713"/>
                    <a:pt x="14811" y="1271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21"/>
            <p:cNvSpPr/>
            <p:nvPr/>
          </p:nvSpPr>
          <p:spPr>
            <a:xfrm>
              <a:off x="6661102" y="-3816448"/>
              <a:ext cx="1374353" cy="485179"/>
            </a:xfrm>
            <a:custGeom>
              <a:rect b="b" l="l" r="r" t="t"/>
              <a:pathLst>
                <a:path extrusionOk="0" h="11576" w="32791">
                  <a:moveTo>
                    <a:pt x="18247" y="1"/>
                  </a:moveTo>
                  <a:cubicBezTo>
                    <a:pt x="18047" y="1"/>
                    <a:pt x="18147" y="1"/>
                    <a:pt x="17846" y="101"/>
                  </a:cubicBezTo>
                  <a:cubicBezTo>
                    <a:pt x="17880" y="1502"/>
                    <a:pt x="17780" y="1335"/>
                    <a:pt x="18213" y="2369"/>
                  </a:cubicBezTo>
                  <a:cubicBezTo>
                    <a:pt x="18213" y="2500"/>
                    <a:pt x="18316" y="2590"/>
                    <a:pt x="18442" y="2590"/>
                  </a:cubicBezTo>
                  <a:cubicBezTo>
                    <a:pt x="18476" y="2590"/>
                    <a:pt x="18511" y="2584"/>
                    <a:pt x="18547" y="2569"/>
                  </a:cubicBezTo>
                  <a:cubicBezTo>
                    <a:pt x="18580" y="2269"/>
                    <a:pt x="18647" y="2002"/>
                    <a:pt x="18647" y="1769"/>
                  </a:cubicBezTo>
                  <a:cubicBezTo>
                    <a:pt x="18647" y="1502"/>
                    <a:pt x="18614" y="1235"/>
                    <a:pt x="18614" y="968"/>
                  </a:cubicBezTo>
                  <a:cubicBezTo>
                    <a:pt x="18614" y="601"/>
                    <a:pt x="18480" y="268"/>
                    <a:pt x="18247" y="1"/>
                  </a:cubicBezTo>
                  <a:close/>
                  <a:moveTo>
                    <a:pt x="22580" y="121"/>
                  </a:moveTo>
                  <a:cubicBezTo>
                    <a:pt x="22468" y="121"/>
                    <a:pt x="22356" y="181"/>
                    <a:pt x="22316" y="301"/>
                  </a:cubicBezTo>
                  <a:cubicBezTo>
                    <a:pt x="21649" y="1369"/>
                    <a:pt x="21649" y="1702"/>
                    <a:pt x="21416" y="2870"/>
                  </a:cubicBezTo>
                  <a:cubicBezTo>
                    <a:pt x="21416" y="2936"/>
                    <a:pt x="21449" y="3003"/>
                    <a:pt x="21516" y="3003"/>
                  </a:cubicBezTo>
                  <a:cubicBezTo>
                    <a:pt x="21530" y="3010"/>
                    <a:pt x="21544" y="3015"/>
                    <a:pt x="21557" y="3015"/>
                  </a:cubicBezTo>
                  <a:cubicBezTo>
                    <a:pt x="21665" y="3015"/>
                    <a:pt x="21764" y="2748"/>
                    <a:pt x="22416" y="1769"/>
                  </a:cubicBezTo>
                  <a:cubicBezTo>
                    <a:pt x="22683" y="1302"/>
                    <a:pt x="22817" y="735"/>
                    <a:pt x="22783" y="201"/>
                  </a:cubicBezTo>
                  <a:cubicBezTo>
                    <a:pt x="22730" y="148"/>
                    <a:pt x="22655" y="121"/>
                    <a:pt x="22580" y="121"/>
                  </a:cubicBezTo>
                  <a:close/>
                  <a:moveTo>
                    <a:pt x="15345" y="5004"/>
                  </a:moveTo>
                  <a:cubicBezTo>
                    <a:pt x="15278" y="5004"/>
                    <a:pt x="15245" y="5038"/>
                    <a:pt x="15178" y="5071"/>
                  </a:cubicBezTo>
                  <a:cubicBezTo>
                    <a:pt x="15111" y="5171"/>
                    <a:pt x="15144" y="5271"/>
                    <a:pt x="15178" y="5371"/>
                  </a:cubicBezTo>
                  <a:cubicBezTo>
                    <a:pt x="15445" y="5672"/>
                    <a:pt x="15678" y="6005"/>
                    <a:pt x="15945" y="6339"/>
                  </a:cubicBezTo>
                  <a:cubicBezTo>
                    <a:pt x="16129" y="6546"/>
                    <a:pt x="16377" y="6737"/>
                    <a:pt x="16578" y="6737"/>
                  </a:cubicBezTo>
                  <a:cubicBezTo>
                    <a:pt x="16669" y="6737"/>
                    <a:pt x="16750" y="6699"/>
                    <a:pt x="16812" y="6606"/>
                  </a:cubicBezTo>
                  <a:cubicBezTo>
                    <a:pt x="16912" y="6472"/>
                    <a:pt x="16879" y="6272"/>
                    <a:pt x="16746" y="6172"/>
                  </a:cubicBezTo>
                  <a:cubicBezTo>
                    <a:pt x="16379" y="5672"/>
                    <a:pt x="15978" y="5105"/>
                    <a:pt x="15345" y="5004"/>
                  </a:cubicBezTo>
                  <a:close/>
                  <a:moveTo>
                    <a:pt x="24885" y="4738"/>
                  </a:moveTo>
                  <a:cubicBezTo>
                    <a:pt x="24818" y="4771"/>
                    <a:pt x="24785" y="4804"/>
                    <a:pt x="24751" y="4871"/>
                  </a:cubicBezTo>
                  <a:cubicBezTo>
                    <a:pt x="24318" y="5405"/>
                    <a:pt x="24051" y="6072"/>
                    <a:pt x="23917" y="6739"/>
                  </a:cubicBezTo>
                  <a:cubicBezTo>
                    <a:pt x="23884" y="6872"/>
                    <a:pt x="23851" y="7006"/>
                    <a:pt x="23817" y="7173"/>
                  </a:cubicBezTo>
                  <a:cubicBezTo>
                    <a:pt x="23851" y="7239"/>
                    <a:pt x="23884" y="7273"/>
                    <a:pt x="23917" y="7306"/>
                  </a:cubicBezTo>
                  <a:cubicBezTo>
                    <a:pt x="23937" y="7316"/>
                    <a:pt x="23954" y="7320"/>
                    <a:pt x="23969" y="7320"/>
                  </a:cubicBezTo>
                  <a:cubicBezTo>
                    <a:pt x="24006" y="7320"/>
                    <a:pt x="24037" y="7296"/>
                    <a:pt x="24084" y="7273"/>
                  </a:cubicBezTo>
                  <a:cubicBezTo>
                    <a:pt x="24585" y="6639"/>
                    <a:pt x="24384" y="6973"/>
                    <a:pt x="25185" y="5071"/>
                  </a:cubicBezTo>
                  <a:cubicBezTo>
                    <a:pt x="25185" y="5038"/>
                    <a:pt x="25218" y="4971"/>
                    <a:pt x="25185" y="4938"/>
                  </a:cubicBezTo>
                  <a:cubicBezTo>
                    <a:pt x="25185" y="4904"/>
                    <a:pt x="25152" y="4771"/>
                    <a:pt x="25118" y="4738"/>
                  </a:cubicBezTo>
                  <a:close/>
                  <a:moveTo>
                    <a:pt x="30756" y="5205"/>
                  </a:moveTo>
                  <a:lnTo>
                    <a:pt x="30756" y="5205"/>
                  </a:lnTo>
                  <a:cubicBezTo>
                    <a:pt x="30822" y="5438"/>
                    <a:pt x="30956" y="5705"/>
                    <a:pt x="31123" y="5938"/>
                  </a:cubicBezTo>
                  <a:cubicBezTo>
                    <a:pt x="31456" y="6339"/>
                    <a:pt x="31923" y="7239"/>
                    <a:pt x="32490" y="7373"/>
                  </a:cubicBezTo>
                  <a:cubicBezTo>
                    <a:pt x="32557" y="7373"/>
                    <a:pt x="32657" y="7339"/>
                    <a:pt x="32757" y="7339"/>
                  </a:cubicBezTo>
                  <a:cubicBezTo>
                    <a:pt x="32790" y="6872"/>
                    <a:pt x="32590" y="6405"/>
                    <a:pt x="32257" y="6072"/>
                  </a:cubicBezTo>
                  <a:cubicBezTo>
                    <a:pt x="31656" y="5505"/>
                    <a:pt x="31523" y="5238"/>
                    <a:pt x="30756" y="5205"/>
                  </a:cubicBezTo>
                  <a:close/>
                  <a:moveTo>
                    <a:pt x="4161" y="5044"/>
                  </a:moveTo>
                  <a:cubicBezTo>
                    <a:pt x="4103" y="5044"/>
                    <a:pt x="4042" y="5080"/>
                    <a:pt x="4003" y="5138"/>
                  </a:cubicBezTo>
                  <a:cubicBezTo>
                    <a:pt x="3970" y="5205"/>
                    <a:pt x="3936" y="5271"/>
                    <a:pt x="3936" y="5338"/>
                  </a:cubicBezTo>
                  <a:cubicBezTo>
                    <a:pt x="3703" y="7006"/>
                    <a:pt x="4070" y="7206"/>
                    <a:pt x="3936" y="7606"/>
                  </a:cubicBezTo>
                  <a:cubicBezTo>
                    <a:pt x="3878" y="7723"/>
                    <a:pt x="3999" y="8097"/>
                    <a:pt x="4210" y="8097"/>
                  </a:cubicBezTo>
                  <a:cubicBezTo>
                    <a:pt x="4239" y="8097"/>
                    <a:pt x="4271" y="8090"/>
                    <a:pt x="4303" y="8073"/>
                  </a:cubicBezTo>
                  <a:cubicBezTo>
                    <a:pt x="4403" y="8040"/>
                    <a:pt x="4470" y="7973"/>
                    <a:pt x="4537" y="7873"/>
                  </a:cubicBezTo>
                  <a:cubicBezTo>
                    <a:pt x="4537" y="7755"/>
                    <a:pt x="4537" y="7689"/>
                    <a:pt x="4537" y="7606"/>
                  </a:cubicBezTo>
                  <a:cubicBezTo>
                    <a:pt x="4437" y="5238"/>
                    <a:pt x="4537" y="5505"/>
                    <a:pt x="4270" y="5105"/>
                  </a:cubicBezTo>
                  <a:cubicBezTo>
                    <a:pt x="4242" y="5063"/>
                    <a:pt x="4202" y="5044"/>
                    <a:pt x="4161" y="5044"/>
                  </a:cubicBezTo>
                  <a:close/>
                  <a:moveTo>
                    <a:pt x="67" y="7106"/>
                  </a:moveTo>
                  <a:cubicBezTo>
                    <a:pt x="0" y="7406"/>
                    <a:pt x="67" y="7706"/>
                    <a:pt x="234" y="7907"/>
                  </a:cubicBezTo>
                  <a:cubicBezTo>
                    <a:pt x="501" y="8340"/>
                    <a:pt x="768" y="8740"/>
                    <a:pt x="1101" y="9107"/>
                  </a:cubicBezTo>
                  <a:cubicBezTo>
                    <a:pt x="1112" y="9119"/>
                    <a:pt x="1134" y="9122"/>
                    <a:pt x="1162" y="9122"/>
                  </a:cubicBezTo>
                  <a:cubicBezTo>
                    <a:pt x="1216" y="9122"/>
                    <a:pt x="1290" y="9107"/>
                    <a:pt x="1335" y="9107"/>
                  </a:cubicBezTo>
                  <a:cubicBezTo>
                    <a:pt x="1468" y="9041"/>
                    <a:pt x="1401" y="8774"/>
                    <a:pt x="1368" y="8640"/>
                  </a:cubicBezTo>
                  <a:cubicBezTo>
                    <a:pt x="1134" y="8040"/>
                    <a:pt x="701" y="7506"/>
                    <a:pt x="200" y="7106"/>
                  </a:cubicBezTo>
                  <a:close/>
                  <a:moveTo>
                    <a:pt x="28387" y="8140"/>
                  </a:moveTo>
                  <a:cubicBezTo>
                    <a:pt x="28321" y="8140"/>
                    <a:pt x="28254" y="8273"/>
                    <a:pt x="28187" y="8340"/>
                  </a:cubicBezTo>
                  <a:cubicBezTo>
                    <a:pt x="28120" y="8407"/>
                    <a:pt x="28254" y="10008"/>
                    <a:pt x="28287" y="10108"/>
                  </a:cubicBezTo>
                  <a:cubicBezTo>
                    <a:pt x="28321" y="10375"/>
                    <a:pt x="28521" y="10608"/>
                    <a:pt x="28754" y="10709"/>
                  </a:cubicBezTo>
                  <a:cubicBezTo>
                    <a:pt x="28921" y="10075"/>
                    <a:pt x="28921" y="9408"/>
                    <a:pt x="28788" y="8774"/>
                  </a:cubicBezTo>
                  <a:lnTo>
                    <a:pt x="28788" y="8774"/>
                  </a:lnTo>
                  <a:lnTo>
                    <a:pt x="28788" y="8807"/>
                  </a:lnTo>
                  <a:cubicBezTo>
                    <a:pt x="28754" y="8640"/>
                    <a:pt x="28687" y="8440"/>
                    <a:pt x="28621" y="8273"/>
                  </a:cubicBezTo>
                  <a:cubicBezTo>
                    <a:pt x="28587" y="8207"/>
                    <a:pt x="28487" y="8140"/>
                    <a:pt x="28387" y="8140"/>
                  </a:cubicBezTo>
                  <a:close/>
                  <a:moveTo>
                    <a:pt x="8173" y="8273"/>
                  </a:moveTo>
                  <a:lnTo>
                    <a:pt x="8173" y="8273"/>
                  </a:lnTo>
                  <a:cubicBezTo>
                    <a:pt x="7906" y="8340"/>
                    <a:pt x="7706" y="8540"/>
                    <a:pt x="7639" y="8774"/>
                  </a:cubicBezTo>
                  <a:cubicBezTo>
                    <a:pt x="7472" y="9207"/>
                    <a:pt x="7272" y="9641"/>
                    <a:pt x="7139" y="10075"/>
                  </a:cubicBezTo>
                  <a:cubicBezTo>
                    <a:pt x="7005" y="10442"/>
                    <a:pt x="6939" y="10809"/>
                    <a:pt x="6972" y="11176"/>
                  </a:cubicBezTo>
                  <a:cubicBezTo>
                    <a:pt x="6972" y="11242"/>
                    <a:pt x="7039" y="11342"/>
                    <a:pt x="7139" y="11376"/>
                  </a:cubicBezTo>
                  <a:cubicBezTo>
                    <a:pt x="7149" y="11381"/>
                    <a:pt x="7160" y="11383"/>
                    <a:pt x="7172" y="11383"/>
                  </a:cubicBezTo>
                  <a:cubicBezTo>
                    <a:pt x="7329" y="11383"/>
                    <a:pt x="7677" y="11005"/>
                    <a:pt x="7739" y="10542"/>
                  </a:cubicBezTo>
                  <a:cubicBezTo>
                    <a:pt x="7973" y="9241"/>
                    <a:pt x="8540" y="8807"/>
                    <a:pt x="8173" y="8273"/>
                  </a:cubicBezTo>
                  <a:close/>
                  <a:moveTo>
                    <a:pt x="14127" y="9449"/>
                  </a:moveTo>
                  <a:cubicBezTo>
                    <a:pt x="14085" y="9449"/>
                    <a:pt x="14044" y="9458"/>
                    <a:pt x="14010" y="9474"/>
                  </a:cubicBezTo>
                  <a:cubicBezTo>
                    <a:pt x="13877" y="9608"/>
                    <a:pt x="13910" y="9808"/>
                    <a:pt x="14010" y="9975"/>
                  </a:cubicBezTo>
                  <a:cubicBezTo>
                    <a:pt x="14344" y="10675"/>
                    <a:pt x="14911" y="11209"/>
                    <a:pt x="15578" y="11576"/>
                  </a:cubicBezTo>
                  <a:cubicBezTo>
                    <a:pt x="15645" y="11276"/>
                    <a:pt x="15578" y="10942"/>
                    <a:pt x="15411" y="10709"/>
                  </a:cubicBezTo>
                  <a:cubicBezTo>
                    <a:pt x="15111" y="10208"/>
                    <a:pt x="14711" y="9775"/>
                    <a:pt x="14244" y="9474"/>
                  </a:cubicBezTo>
                  <a:cubicBezTo>
                    <a:pt x="14210" y="9458"/>
                    <a:pt x="14169" y="9449"/>
                    <a:pt x="14127" y="944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21"/>
            <p:cNvSpPr/>
            <p:nvPr/>
          </p:nvSpPr>
          <p:spPr>
            <a:xfrm>
              <a:off x="6602382" y="-3834806"/>
              <a:ext cx="1523938" cy="766454"/>
            </a:xfrm>
            <a:custGeom>
              <a:rect b="b" l="l" r="r" t="t"/>
              <a:pathLst>
                <a:path extrusionOk="0" h="18287" w="36360">
                  <a:moveTo>
                    <a:pt x="35760" y="0"/>
                  </a:moveTo>
                  <a:cubicBezTo>
                    <a:pt x="35422" y="0"/>
                    <a:pt x="35228" y="499"/>
                    <a:pt x="35459" y="672"/>
                  </a:cubicBezTo>
                  <a:cubicBezTo>
                    <a:pt x="35509" y="689"/>
                    <a:pt x="35559" y="697"/>
                    <a:pt x="35605" y="697"/>
                  </a:cubicBezTo>
                  <a:cubicBezTo>
                    <a:pt x="35651" y="697"/>
                    <a:pt x="35692" y="689"/>
                    <a:pt x="35726" y="672"/>
                  </a:cubicBezTo>
                  <a:cubicBezTo>
                    <a:pt x="35859" y="539"/>
                    <a:pt x="35959" y="406"/>
                    <a:pt x="36026" y="272"/>
                  </a:cubicBezTo>
                  <a:cubicBezTo>
                    <a:pt x="35993" y="172"/>
                    <a:pt x="35959" y="39"/>
                    <a:pt x="35926" y="39"/>
                  </a:cubicBezTo>
                  <a:cubicBezTo>
                    <a:pt x="35868" y="12"/>
                    <a:pt x="35813" y="0"/>
                    <a:pt x="35760" y="0"/>
                  </a:cubicBezTo>
                  <a:close/>
                  <a:moveTo>
                    <a:pt x="36159" y="1039"/>
                  </a:moveTo>
                  <a:cubicBezTo>
                    <a:pt x="35893" y="1139"/>
                    <a:pt x="35692" y="1406"/>
                    <a:pt x="35759" y="1706"/>
                  </a:cubicBezTo>
                  <a:cubicBezTo>
                    <a:pt x="35759" y="1706"/>
                    <a:pt x="35826" y="1740"/>
                    <a:pt x="35859" y="1773"/>
                  </a:cubicBezTo>
                  <a:cubicBezTo>
                    <a:pt x="35859" y="1784"/>
                    <a:pt x="35867" y="1788"/>
                    <a:pt x="35878" y="1788"/>
                  </a:cubicBezTo>
                  <a:cubicBezTo>
                    <a:pt x="35900" y="1788"/>
                    <a:pt x="35937" y="1773"/>
                    <a:pt x="35959" y="1773"/>
                  </a:cubicBezTo>
                  <a:cubicBezTo>
                    <a:pt x="36159" y="1673"/>
                    <a:pt x="36326" y="1473"/>
                    <a:pt x="36360" y="1239"/>
                  </a:cubicBezTo>
                  <a:cubicBezTo>
                    <a:pt x="36360" y="1139"/>
                    <a:pt x="36226" y="1039"/>
                    <a:pt x="36159" y="1039"/>
                  </a:cubicBezTo>
                  <a:close/>
                  <a:moveTo>
                    <a:pt x="35092" y="1406"/>
                  </a:moveTo>
                  <a:cubicBezTo>
                    <a:pt x="35025" y="1406"/>
                    <a:pt x="34925" y="1406"/>
                    <a:pt x="34892" y="1473"/>
                  </a:cubicBezTo>
                  <a:cubicBezTo>
                    <a:pt x="34592" y="1706"/>
                    <a:pt x="34658" y="2007"/>
                    <a:pt x="34725" y="2040"/>
                  </a:cubicBezTo>
                  <a:cubicBezTo>
                    <a:pt x="34763" y="2051"/>
                    <a:pt x="34796" y="2057"/>
                    <a:pt x="34826" y="2057"/>
                  </a:cubicBezTo>
                  <a:cubicBezTo>
                    <a:pt x="34975" y="2057"/>
                    <a:pt x="35030" y="1913"/>
                    <a:pt x="35225" y="1606"/>
                  </a:cubicBezTo>
                  <a:cubicBezTo>
                    <a:pt x="35159" y="1573"/>
                    <a:pt x="35159" y="1440"/>
                    <a:pt x="35092" y="1406"/>
                  </a:cubicBezTo>
                  <a:close/>
                  <a:moveTo>
                    <a:pt x="200" y="15083"/>
                  </a:moveTo>
                  <a:lnTo>
                    <a:pt x="200" y="15083"/>
                  </a:lnTo>
                  <a:cubicBezTo>
                    <a:pt x="134" y="15450"/>
                    <a:pt x="0" y="15783"/>
                    <a:pt x="367" y="16083"/>
                  </a:cubicBezTo>
                  <a:cubicBezTo>
                    <a:pt x="534" y="15550"/>
                    <a:pt x="467" y="15316"/>
                    <a:pt x="200" y="15083"/>
                  </a:cubicBezTo>
                  <a:close/>
                  <a:moveTo>
                    <a:pt x="1235" y="15716"/>
                  </a:moveTo>
                  <a:cubicBezTo>
                    <a:pt x="1168" y="15716"/>
                    <a:pt x="1101" y="15783"/>
                    <a:pt x="1101" y="15817"/>
                  </a:cubicBezTo>
                  <a:cubicBezTo>
                    <a:pt x="1001" y="16684"/>
                    <a:pt x="1034" y="16650"/>
                    <a:pt x="1201" y="16851"/>
                  </a:cubicBezTo>
                  <a:cubicBezTo>
                    <a:pt x="1241" y="16890"/>
                    <a:pt x="1290" y="16909"/>
                    <a:pt x="1340" y="16909"/>
                  </a:cubicBezTo>
                  <a:cubicBezTo>
                    <a:pt x="1417" y="16909"/>
                    <a:pt x="1494" y="16865"/>
                    <a:pt x="1535" y="16784"/>
                  </a:cubicBezTo>
                  <a:cubicBezTo>
                    <a:pt x="1535" y="16751"/>
                    <a:pt x="1568" y="16684"/>
                    <a:pt x="1568" y="16650"/>
                  </a:cubicBezTo>
                  <a:cubicBezTo>
                    <a:pt x="1635" y="16350"/>
                    <a:pt x="1568" y="16017"/>
                    <a:pt x="1368" y="15783"/>
                  </a:cubicBezTo>
                  <a:cubicBezTo>
                    <a:pt x="1335" y="15716"/>
                    <a:pt x="1268" y="15716"/>
                    <a:pt x="1235" y="15716"/>
                  </a:cubicBezTo>
                  <a:close/>
                  <a:moveTo>
                    <a:pt x="542" y="17190"/>
                  </a:moveTo>
                  <a:cubicBezTo>
                    <a:pt x="484" y="17190"/>
                    <a:pt x="420" y="17226"/>
                    <a:pt x="401" y="17284"/>
                  </a:cubicBezTo>
                  <a:cubicBezTo>
                    <a:pt x="367" y="17351"/>
                    <a:pt x="367" y="17351"/>
                    <a:pt x="334" y="17418"/>
                  </a:cubicBezTo>
                  <a:cubicBezTo>
                    <a:pt x="301" y="17685"/>
                    <a:pt x="367" y="17951"/>
                    <a:pt x="534" y="18185"/>
                  </a:cubicBezTo>
                  <a:cubicBezTo>
                    <a:pt x="556" y="18250"/>
                    <a:pt x="619" y="18286"/>
                    <a:pt x="688" y="18286"/>
                  </a:cubicBezTo>
                  <a:cubicBezTo>
                    <a:pt x="726" y="18286"/>
                    <a:pt x="765" y="18275"/>
                    <a:pt x="801" y="18252"/>
                  </a:cubicBezTo>
                  <a:cubicBezTo>
                    <a:pt x="868" y="18218"/>
                    <a:pt x="901" y="18152"/>
                    <a:pt x="934" y="18085"/>
                  </a:cubicBezTo>
                  <a:cubicBezTo>
                    <a:pt x="901" y="17785"/>
                    <a:pt x="801" y="17484"/>
                    <a:pt x="634" y="17251"/>
                  </a:cubicBezTo>
                  <a:cubicBezTo>
                    <a:pt x="620" y="17209"/>
                    <a:pt x="583" y="17190"/>
                    <a:pt x="542" y="17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3" name="Google Shape;283;p21"/>
          <p:cNvSpPr/>
          <p:nvPr/>
        </p:nvSpPr>
        <p:spPr>
          <a:xfrm rot="-1679891">
            <a:off x="5024103" y="4286646"/>
            <a:ext cx="2567091" cy="1834696"/>
          </a:xfrm>
          <a:custGeom>
            <a:rect b="b" l="l" r="r" t="t"/>
            <a:pathLst>
              <a:path extrusionOk="0" h="25241" w="35317">
                <a:moveTo>
                  <a:pt x="11425" y="1"/>
                </a:moveTo>
                <a:cubicBezTo>
                  <a:pt x="11180" y="1"/>
                  <a:pt x="10938" y="11"/>
                  <a:pt x="10703" y="29"/>
                </a:cubicBezTo>
                <a:cubicBezTo>
                  <a:pt x="8864" y="174"/>
                  <a:pt x="6278" y="588"/>
                  <a:pt x="4786" y="1955"/>
                </a:cubicBezTo>
                <a:cubicBezTo>
                  <a:pt x="3545" y="2637"/>
                  <a:pt x="2651" y="4097"/>
                  <a:pt x="2597" y="5442"/>
                </a:cubicBezTo>
                <a:cubicBezTo>
                  <a:pt x="2557" y="6502"/>
                  <a:pt x="3318" y="7252"/>
                  <a:pt x="3884" y="8053"/>
                </a:cubicBezTo>
                <a:cubicBezTo>
                  <a:pt x="4746" y="9283"/>
                  <a:pt x="3999" y="10678"/>
                  <a:pt x="3271" y="11778"/>
                </a:cubicBezTo>
                <a:cubicBezTo>
                  <a:pt x="2672" y="12680"/>
                  <a:pt x="1847" y="13379"/>
                  <a:pt x="1172" y="14219"/>
                </a:cubicBezTo>
                <a:cubicBezTo>
                  <a:pt x="491" y="15067"/>
                  <a:pt x="173" y="16059"/>
                  <a:pt x="116" y="17133"/>
                </a:cubicBezTo>
                <a:cubicBezTo>
                  <a:pt x="0" y="19272"/>
                  <a:pt x="1533" y="20974"/>
                  <a:pt x="3401" y="21742"/>
                </a:cubicBezTo>
                <a:cubicBezTo>
                  <a:pt x="4224" y="22080"/>
                  <a:pt x="5114" y="22199"/>
                  <a:pt x="6018" y="22199"/>
                </a:cubicBezTo>
                <a:cubicBezTo>
                  <a:pt x="7165" y="22199"/>
                  <a:pt x="8333" y="22008"/>
                  <a:pt x="9409" y="21832"/>
                </a:cubicBezTo>
                <a:cubicBezTo>
                  <a:pt x="11843" y="21435"/>
                  <a:pt x="14071" y="20620"/>
                  <a:pt x="16253" y="19474"/>
                </a:cubicBezTo>
                <a:cubicBezTo>
                  <a:pt x="16875" y="19148"/>
                  <a:pt x="17730" y="18680"/>
                  <a:pt x="18504" y="18680"/>
                </a:cubicBezTo>
                <a:cubicBezTo>
                  <a:pt x="18852" y="18680"/>
                  <a:pt x="19183" y="18774"/>
                  <a:pt x="19470" y="19019"/>
                </a:cubicBezTo>
                <a:cubicBezTo>
                  <a:pt x="20173" y="19618"/>
                  <a:pt x="20537" y="20649"/>
                  <a:pt x="21035" y="21407"/>
                </a:cubicBezTo>
                <a:cubicBezTo>
                  <a:pt x="22243" y="23246"/>
                  <a:pt x="24468" y="24219"/>
                  <a:pt x="26473" y="24915"/>
                </a:cubicBezTo>
                <a:cubicBezTo>
                  <a:pt x="27113" y="25138"/>
                  <a:pt x="27746" y="25241"/>
                  <a:pt x="28361" y="25241"/>
                </a:cubicBezTo>
                <a:cubicBezTo>
                  <a:pt x="32196" y="25241"/>
                  <a:pt x="35317" y="21240"/>
                  <a:pt x="35124" y="17407"/>
                </a:cubicBezTo>
                <a:cubicBezTo>
                  <a:pt x="35027" y="15442"/>
                  <a:pt x="34093" y="13448"/>
                  <a:pt x="33303" y="11666"/>
                </a:cubicBezTo>
                <a:cubicBezTo>
                  <a:pt x="32589" y="10044"/>
                  <a:pt x="31522" y="8666"/>
                  <a:pt x="29823" y="8028"/>
                </a:cubicBezTo>
                <a:cubicBezTo>
                  <a:pt x="29156" y="7776"/>
                  <a:pt x="28435" y="7677"/>
                  <a:pt x="27693" y="7677"/>
                </a:cubicBezTo>
                <a:cubicBezTo>
                  <a:pt x="25948" y="7677"/>
                  <a:pt x="24087" y="8223"/>
                  <a:pt x="22539" y="8605"/>
                </a:cubicBezTo>
                <a:cubicBezTo>
                  <a:pt x="21661" y="8820"/>
                  <a:pt x="20764" y="9105"/>
                  <a:pt x="19877" y="9105"/>
                </a:cubicBezTo>
                <a:cubicBezTo>
                  <a:pt x="19382" y="9105"/>
                  <a:pt x="18890" y="9017"/>
                  <a:pt x="18406" y="8778"/>
                </a:cubicBezTo>
                <a:cubicBezTo>
                  <a:pt x="17595" y="8381"/>
                  <a:pt x="17227" y="7595"/>
                  <a:pt x="16992" y="6766"/>
                </a:cubicBezTo>
                <a:cubicBezTo>
                  <a:pt x="16556" y="5215"/>
                  <a:pt x="16646" y="3578"/>
                  <a:pt x="15885" y="2117"/>
                </a:cubicBezTo>
                <a:cubicBezTo>
                  <a:pt x="15043" y="498"/>
                  <a:pt x="13145" y="1"/>
                  <a:pt x="1142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21"/>
          <p:cNvSpPr/>
          <p:nvPr/>
        </p:nvSpPr>
        <p:spPr>
          <a:xfrm>
            <a:off x="7345625" y="4823950"/>
            <a:ext cx="917225" cy="297962"/>
          </a:xfrm>
          <a:custGeom>
            <a:rect b="b" l="l" r="r" t="t"/>
            <a:pathLst>
              <a:path extrusionOk="0" h="14848" w="45707">
                <a:moveTo>
                  <a:pt x="7976" y="1766"/>
                </a:moveTo>
                <a:cubicBezTo>
                  <a:pt x="7054" y="3941"/>
                  <a:pt x="5802" y="5872"/>
                  <a:pt x="4602" y="7890"/>
                </a:cubicBezTo>
                <a:cubicBezTo>
                  <a:pt x="3741" y="9342"/>
                  <a:pt x="3210" y="11786"/>
                  <a:pt x="1723" y="12630"/>
                </a:cubicBezTo>
                <a:cubicBezTo>
                  <a:pt x="1427" y="12804"/>
                  <a:pt x="949" y="12725"/>
                  <a:pt x="792" y="12386"/>
                </a:cubicBezTo>
                <a:cubicBezTo>
                  <a:pt x="1" y="10681"/>
                  <a:pt x="1479" y="8803"/>
                  <a:pt x="2419" y="7394"/>
                </a:cubicBezTo>
                <a:cubicBezTo>
                  <a:pt x="3810" y="5332"/>
                  <a:pt x="5332" y="3358"/>
                  <a:pt x="6420" y="1114"/>
                </a:cubicBezTo>
                <a:cubicBezTo>
                  <a:pt x="6837" y="253"/>
                  <a:pt x="8350" y="879"/>
                  <a:pt x="7976" y="1766"/>
                </a:cubicBezTo>
                <a:close/>
                <a:moveTo>
                  <a:pt x="12804" y="644"/>
                </a:moveTo>
                <a:cubicBezTo>
                  <a:pt x="11447" y="2401"/>
                  <a:pt x="10151" y="4184"/>
                  <a:pt x="8898" y="6028"/>
                </a:cubicBezTo>
                <a:cubicBezTo>
                  <a:pt x="7794" y="7655"/>
                  <a:pt x="6263" y="9751"/>
                  <a:pt x="6663" y="11803"/>
                </a:cubicBezTo>
                <a:cubicBezTo>
                  <a:pt x="6820" y="12604"/>
                  <a:pt x="7889" y="12778"/>
                  <a:pt x="8420" y="12264"/>
                </a:cubicBezTo>
                <a:cubicBezTo>
                  <a:pt x="9838" y="10908"/>
                  <a:pt x="10464" y="8420"/>
                  <a:pt x="11447" y="6707"/>
                </a:cubicBezTo>
                <a:cubicBezTo>
                  <a:pt x="12482" y="4889"/>
                  <a:pt x="13552" y="3228"/>
                  <a:pt x="14178" y="1227"/>
                </a:cubicBezTo>
                <a:cubicBezTo>
                  <a:pt x="14465" y="331"/>
                  <a:pt x="13282" y="1"/>
                  <a:pt x="12804" y="644"/>
                </a:cubicBezTo>
                <a:close/>
                <a:moveTo>
                  <a:pt x="18674" y="1923"/>
                </a:moveTo>
                <a:cubicBezTo>
                  <a:pt x="18161" y="3288"/>
                  <a:pt x="11342" y="11716"/>
                  <a:pt x="14360" y="12543"/>
                </a:cubicBezTo>
                <a:cubicBezTo>
                  <a:pt x="15787" y="12934"/>
                  <a:pt x="16717" y="9229"/>
                  <a:pt x="17170" y="8403"/>
                </a:cubicBezTo>
                <a:cubicBezTo>
                  <a:pt x="18326" y="6307"/>
                  <a:pt x="19631" y="4532"/>
                  <a:pt x="19796" y="2071"/>
                </a:cubicBezTo>
                <a:cubicBezTo>
                  <a:pt x="19849" y="1384"/>
                  <a:pt x="18892" y="1349"/>
                  <a:pt x="18674" y="1914"/>
                </a:cubicBezTo>
                <a:close/>
                <a:moveTo>
                  <a:pt x="24623" y="2741"/>
                </a:moveTo>
                <a:cubicBezTo>
                  <a:pt x="23501" y="4002"/>
                  <a:pt x="22614" y="5350"/>
                  <a:pt x="21771" y="6811"/>
                </a:cubicBezTo>
                <a:cubicBezTo>
                  <a:pt x="20779" y="8516"/>
                  <a:pt x="19275" y="10394"/>
                  <a:pt x="18814" y="12317"/>
                </a:cubicBezTo>
                <a:cubicBezTo>
                  <a:pt x="18596" y="13230"/>
                  <a:pt x="19509" y="13743"/>
                  <a:pt x="20223" y="13378"/>
                </a:cubicBezTo>
                <a:cubicBezTo>
                  <a:pt x="20231" y="13386"/>
                  <a:pt x="20231" y="13395"/>
                  <a:pt x="20231" y="13412"/>
                </a:cubicBezTo>
                <a:cubicBezTo>
                  <a:pt x="20283" y="13378"/>
                  <a:pt x="20318" y="13334"/>
                  <a:pt x="20362" y="13299"/>
                </a:cubicBezTo>
                <a:cubicBezTo>
                  <a:pt x="20379" y="13282"/>
                  <a:pt x="20405" y="13273"/>
                  <a:pt x="20431" y="13256"/>
                </a:cubicBezTo>
                <a:cubicBezTo>
                  <a:pt x="20475" y="13221"/>
                  <a:pt x="20510" y="13178"/>
                  <a:pt x="20553" y="13134"/>
                </a:cubicBezTo>
                <a:cubicBezTo>
                  <a:pt x="21892" y="11925"/>
                  <a:pt x="22588" y="10107"/>
                  <a:pt x="23380" y="8507"/>
                </a:cubicBezTo>
                <a:cubicBezTo>
                  <a:pt x="24197" y="6802"/>
                  <a:pt x="24910" y="5054"/>
                  <a:pt x="25511" y="3271"/>
                </a:cubicBezTo>
                <a:cubicBezTo>
                  <a:pt x="25693" y="2758"/>
                  <a:pt x="24980" y="2340"/>
                  <a:pt x="24623" y="2741"/>
                </a:cubicBezTo>
                <a:close/>
                <a:moveTo>
                  <a:pt x="30999" y="2819"/>
                </a:moveTo>
                <a:cubicBezTo>
                  <a:pt x="29529" y="4097"/>
                  <a:pt x="28563" y="5906"/>
                  <a:pt x="27598" y="7559"/>
                </a:cubicBezTo>
                <a:cubicBezTo>
                  <a:pt x="26763" y="8968"/>
                  <a:pt x="25284" y="11099"/>
                  <a:pt x="25467" y="12838"/>
                </a:cubicBezTo>
                <a:cubicBezTo>
                  <a:pt x="25572" y="13821"/>
                  <a:pt x="27050" y="14534"/>
                  <a:pt x="27563" y="13404"/>
                </a:cubicBezTo>
                <a:cubicBezTo>
                  <a:pt x="28329" y="11699"/>
                  <a:pt x="28885" y="9899"/>
                  <a:pt x="29720" y="8203"/>
                </a:cubicBezTo>
                <a:cubicBezTo>
                  <a:pt x="30512" y="6594"/>
                  <a:pt x="31555" y="4941"/>
                  <a:pt x="31721" y="3123"/>
                </a:cubicBezTo>
                <a:cubicBezTo>
                  <a:pt x="31764" y="2714"/>
                  <a:pt x="31251" y="2601"/>
                  <a:pt x="30999" y="2819"/>
                </a:cubicBezTo>
                <a:close/>
                <a:moveTo>
                  <a:pt x="38531" y="3219"/>
                </a:moveTo>
                <a:cubicBezTo>
                  <a:pt x="36791" y="3810"/>
                  <a:pt x="35835" y="5611"/>
                  <a:pt x="35017" y="7150"/>
                </a:cubicBezTo>
                <a:cubicBezTo>
                  <a:pt x="34339" y="8411"/>
                  <a:pt x="32408" y="11186"/>
                  <a:pt x="32947" y="12682"/>
                </a:cubicBezTo>
                <a:cubicBezTo>
                  <a:pt x="33182" y="13325"/>
                  <a:pt x="33886" y="13691"/>
                  <a:pt x="34530" y="13317"/>
                </a:cubicBezTo>
                <a:cubicBezTo>
                  <a:pt x="35782" y="12586"/>
                  <a:pt x="36235" y="9942"/>
                  <a:pt x="36783" y="8681"/>
                </a:cubicBezTo>
                <a:cubicBezTo>
                  <a:pt x="37452" y="7142"/>
                  <a:pt x="38087" y="5263"/>
                  <a:pt x="39027" y="3871"/>
                </a:cubicBezTo>
                <a:cubicBezTo>
                  <a:pt x="39253" y="3549"/>
                  <a:pt x="38896" y="3088"/>
                  <a:pt x="38540" y="3210"/>
                </a:cubicBezTo>
                <a:close/>
                <a:moveTo>
                  <a:pt x="44341" y="3819"/>
                </a:moveTo>
                <a:cubicBezTo>
                  <a:pt x="43471" y="5385"/>
                  <a:pt x="42358" y="6811"/>
                  <a:pt x="41410" y="8333"/>
                </a:cubicBezTo>
                <a:cubicBezTo>
                  <a:pt x="40514" y="9759"/>
                  <a:pt x="39148" y="11455"/>
                  <a:pt x="39044" y="13195"/>
                </a:cubicBezTo>
                <a:cubicBezTo>
                  <a:pt x="38974" y="14308"/>
                  <a:pt x="40731" y="14848"/>
                  <a:pt x="41210" y="13786"/>
                </a:cubicBezTo>
                <a:cubicBezTo>
                  <a:pt x="42558" y="10760"/>
                  <a:pt x="45419" y="7542"/>
                  <a:pt x="45645" y="4176"/>
                </a:cubicBezTo>
                <a:cubicBezTo>
                  <a:pt x="45706" y="3471"/>
                  <a:pt x="44671" y="3219"/>
                  <a:pt x="44349" y="381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21"/>
          <p:cNvSpPr/>
          <p:nvPr/>
        </p:nvSpPr>
        <p:spPr>
          <a:xfrm>
            <a:off x="8486925" y="1017825"/>
            <a:ext cx="629243" cy="683363"/>
          </a:xfrm>
          <a:custGeom>
            <a:rect b="b" l="l" r="r" t="t"/>
            <a:pathLst>
              <a:path extrusionOk="0" h="12210" w="11242">
                <a:moveTo>
                  <a:pt x="6638" y="1"/>
                </a:moveTo>
                <a:cubicBezTo>
                  <a:pt x="4970" y="1702"/>
                  <a:pt x="5404" y="3870"/>
                  <a:pt x="4503" y="5538"/>
                </a:cubicBezTo>
                <a:cubicBezTo>
                  <a:pt x="4003" y="5037"/>
                  <a:pt x="3069" y="4237"/>
                  <a:pt x="2936" y="3770"/>
                </a:cubicBezTo>
                <a:cubicBezTo>
                  <a:pt x="2769" y="3169"/>
                  <a:pt x="2335" y="2702"/>
                  <a:pt x="1735" y="2469"/>
                </a:cubicBezTo>
                <a:cubicBezTo>
                  <a:pt x="1392" y="2311"/>
                  <a:pt x="1070" y="1903"/>
                  <a:pt x="720" y="1903"/>
                </a:cubicBezTo>
                <a:cubicBezTo>
                  <a:pt x="627" y="1903"/>
                  <a:pt x="532" y="1932"/>
                  <a:pt x="434" y="2002"/>
                </a:cubicBezTo>
                <a:cubicBezTo>
                  <a:pt x="0" y="2336"/>
                  <a:pt x="300" y="3169"/>
                  <a:pt x="601" y="3403"/>
                </a:cubicBezTo>
                <a:cubicBezTo>
                  <a:pt x="1334" y="3937"/>
                  <a:pt x="1868" y="5404"/>
                  <a:pt x="2802" y="5971"/>
                </a:cubicBezTo>
                <a:cubicBezTo>
                  <a:pt x="3236" y="6238"/>
                  <a:pt x="3269" y="6705"/>
                  <a:pt x="3202" y="7306"/>
                </a:cubicBezTo>
                <a:cubicBezTo>
                  <a:pt x="2869" y="7506"/>
                  <a:pt x="2569" y="7706"/>
                  <a:pt x="2268" y="7940"/>
                </a:cubicBezTo>
                <a:cubicBezTo>
                  <a:pt x="834" y="9174"/>
                  <a:pt x="667" y="9407"/>
                  <a:pt x="467" y="9974"/>
                </a:cubicBezTo>
                <a:cubicBezTo>
                  <a:pt x="249" y="10491"/>
                  <a:pt x="653" y="11031"/>
                  <a:pt x="1154" y="11031"/>
                </a:cubicBezTo>
                <a:cubicBezTo>
                  <a:pt x="1267" y="11031"/>
                  <a:pt x="1384" y="11003"/>
                  <a:pt x="1501" y="10942"/>
                </a:cubicBezTo>
                <a:cubicBezTo>
                  <a:pt x="2068" y="10608"/>
                  <a:pt x="2602" y="10275"/>
                  <a:pt x="3102" y="9874"/>
                </a:cubicBezTo>
                <a:cubicBezTo>
                  <a:pt x="3436" y="9541"/>
                  <a:pt x="3836" y="9240"/>
                  <a:pt x="4270" y="9040"/>
                </a:cubicBezTo>
                <a:cubicBezTo>
                  <a:pt x="4403" y="9974"/>
                  <a:pt x="4637" y="10875"/>
                  <a:pt x="5037" y="11742"/>
                </a:cubicBezTo>
                <a:cubicBezTo>
                  <a:pt x="5104" y="12009"/>
                  <a:pt x="5337" y="12209"/>
                  <a:pt x="5604" y="12209"/>
                </a:cubicBezTo>
                <a:cubicBezTo>
                  <a:pt x="5971" y="12176"/>
                  <a:pt x="6305" y="12109"/>
                  <a:pt x="6438" y="11709"/>
                </a:cubicBezTo>
                <a:cubicBezTo>
                  <a:pt x="6571" y="11475"/>
                  <a:pt x="6605" y="11209"/>
                  <a:pt x="6538" y="10942"/>
                </a:cubicBezTo>
                <a:cubicBezTo>
                  <a:pt x="6071" y="9874"/>
                  <a:pt x="6205" y="8707"/>
                  <a:pt x="5938" y="7539"/>
                </a:cubicBezTo>
                <a:cubicBezTo>
                  <a:pt x="7339" y="7306"/>
                  <a:pt x="6772" y="7673"/>
                  <a:pt x="9574" y="7006"/>
                </a:cubicBezTo>
                <a:cubicBezTo>
                  <a:pt x="10307" y="6839"/>
                  <a:pt x="10941" y="6338"/>
                  <a:pt x="11241" y="5638"/>
                </a:cubicBezTo>
                <a:cubicBezTo>
                  <a:pt x="10996" y="5098"/>
                  <a:pt x="10642" y="4901"/>
                  <a:pt x="10207" y="4901"/>
                </a:cubicBezTo>
                <a:cubicBezTo>
                  <a:pt x="10051" y="4901"/>
                  <a:pt x="9883" y="4927"/>
                  <a:pt x="9707" y="4971"/>
                </a:cubicBezTo>
                <a:cubicBezTo>
                  <a:pt x="8773" y="5204"/>
                  <a:pt x="7806" y="5438"/>
                  <a:pt x="6838" y="5705"/>
                </a:cubicBezTo>
                <a:cubicBezTo>
                  <a:pt x="6772" y="5605"/>
                  <a:pt x="6705" y="5504"/>
                  <a:pt x="6705" y="5438"/>
                </a:cubicBezTo>
                <a:cubicBezTo>
                  <a:pt x="6905" y="4070"/>
                  <a:pt x="7072" y="2736"/>
                  <a:pt x="7139" y="1368"/>
                </a:cubicBezTo>
                <a:cubicBezTo>
                  <a:pt x="7139" y="868"/>
                  <a:pt x="6972" y="401"/>
                  <a:pt x="663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21"/>
          <p:cNvSpPr/>
          <p:nvPr/>
        </p:nvSpPr>
        <p:spPr>
          <a:xfrm>
            <a:off x="7541354" y="225062"/>
            <a:ext cx="884851" cy="509381"/>
          </a:xfrm>
          <a:custGeom>
            <a:rect b="b" l="l" r="r" t="t"/>
            <a:pathLst>
              <a:path extrusionOk="0" h="15478" w="26887">
                <a:moveTo>
                  <a:pt x="7172" y="5683"/>
                </a:moveTo>
                <a:cubicBezTo>
                  <a:pt x="8040" y="5816"/>
                  <a:pt x="8707" y="6383"/>
                  <a:pt x="8507" y="6617"/>
                </a:cubicBezTo>
                <a:cubicBezTo>
                  <a:pt x="8446" y="6693"/>
                  <a:pt x="8371" y="6713"/>
                  <a:pt x="8289" y="6713"/>
                </a:cubicBezTo>
                <a:cubicBezTo>
                  <a:pt x="8191" y="6713"/>
                  <a:pt x="8082" y="6684"/>
                  <a:pt x="7973" y="6684"/>
                </a:cubicBezTo>
                <a:cubicBezTo>
                  <a:pt x="7573" y="6650"/>
                  <a:pt x="7272" y="6083"/>
                  <a:pt x="7139" y="5683"/>
                </a:cubicBezTo>
                <a:close/>
                <a:moveTo>
                  <a:pt x="20315" y="5750"/>
                </a:moveTo>
                <a:lnTo>
                  <a:pt x="20315" y="5783"/>
                </a:lnTo>
                <a:cubicBezTo>
                  <a:pt x="20473" y="6468"/>
                  <a:pt x="20049" y="7007"/>
                  <a:pt x="19601" y="7007"/>
                </a:cubicBezTo>
                <a:cubicBezTo>
                  <a:pt x="19481" y="7007"/>
                  <a:pt x="19360" y="6968"/>
                  <a:pt x="19248" y="6884"/>
                </a:cubicBezTo>
                <a:cubicBezTo>
                  <a:pt x="19114" y="6750"/>
                  <a:pt x="18981" y="6584"/>
                  <a:pt x="19214" y="6350"/>
                </a:cubicBezTo>
                <a:cubicBezTo>
                  <a:pt x="19514" y="6050"/>
                  <a:pt x="19881" y="5850"/>
                  <a:pt x="20315" y="5750"/>
                </a:cubicBezTo>
                <a:close/>
                <a:moveTo>
                  <a:pt x="8581" y="11245"/>
                </a:moveTo>
                <a:cubicBezTo>
                  <a:pt x="9009" y="11245"/>
                  <a:pt x="9556" y="11806"/>
                  <a:pt x="8807" y="12688"/>
                </a:cubicBezTo>
                <a:cubicBezTo>
                  <a:pt x="8507" y="12421"/>
                  <a:pt x="8306" y="12088"/>
                  <a:pt x="8206" y="11721"/>
                </a:cubicBezTo>
                <a:cubicBezTo>
                  <a:pt x="8172" y="11393"/>
                  <a:pt x="8361" y="11245"/>
                  <a:pt x="8581" y="11245"/>
                </a:cubicBezTo>
                <a:close/>
                <a:moveTo>
                  <a:pt x="13760" y="771"/>
                </a:moveTo>
                <a:cubicBezTo>
                  <a:pt x="14455" y="771"/>
                  <a:pt x="15150" y="841"/>
                  <a:pt x="15845" y="980"/>
                </a:cubicBezTo>
                <a:cubicBezTo>
                  <a:pt x="16212" y="1013"/>
                  <a:pt x="16546" y="1113"/>
                  <a:pt x="16879" y="1280"/>
                </a:cubicBezTo>
                <a:cubicBezTo>
                  <a:pt x="17246" y="1413"/>
                  <a:pt x="17580" y="1647"/>
                  <a:pt x="17813" y="1947"/>
                </a:cubicBezTo>
                <a:cubicBezTo>
                  <a:pt x="18013" y="2180"/>
                  <a:pt x="18247" y="2414"/>
                  <a:pt x="18480" y="2614"/>
                </a:cubicBezTo>
                <a:cubicBezTo>
                  <a:pt x="18547" y="2681"/>
                  <a:pt x="18680" y="2714"/>
                  <a:pt x="18714" y="2814"/>
                </a:cubicBezTo>
                <a:cubicBezTo>
                  <a:pt x="18814" y="3148"/>
                  <a:pt x="19114" y="3315"/>
                  <a:pt x="19314" y="3548"/>
                </a:cubicBezTo>
                <a:cubicBezTo>
                  <a:pt x="19481" y="3815"/>
                  <a:pt x="19648" y="4048"/>
                  <a:pt x="19815" y="4315"/>
                </a:cubicBezTo>
                <a:cubicBezTo>
                  <a:pt x="19948" y="4449"/>
                  <a:pt x="20015" y="4649"/>
                  <a:pt x="20048" y="4849"/>
                </a:cubicBezTo>
                <a:cubicBezTo>
                  <a:pt x="18814" y="5516"/>
                  <a:pt x="18614" y="5583"/>
                  <a:pt x="18380" y="6083"/>
                </a:cubicBezTo>
                <a:cubicBezTo>
                  <a:pt x="18080" y="6550"/>
                  <a:pt x="18213" y="7117"/>
                  <a:pt x="18647" y="7418"/>
                </a:cubicBezTo>
                <a:cubicBezTo>
                  <a:pt x="18898" y="7669"/>
                  <a:pt x="19228" y="7811"/>
                  <a:pt x="19572" y="7811"/>
                </a:cubicBezTo>
                <a:cubicBezTo>
                  <a:pt x="19730" y="7811"/>
                  <a:pt x="19891" y="7781"/>
                  <a:pt x="20048" y="7718"/>
                </a:cubicBezTo>
                <a:cubicBezTo>
                  <a:pt x="20715" y="7484"/>
                  <a:pt x="21182" y="6850"/>
                  <a:pt x="21249" y="6117"/>
                </a:cubicBezTo>
                <a:cubicBezTo>
                  <a:pt x="21316" y="5950"/>
                  <a:pt x="21316" y="5750"/>
                  <a:pt x="21316" y="5550"/>
                </a:cubicBezTo>
                <a:cubicBezTo>
                  <a:pt x="21441" y="5474"/>
                  <a:pt x="21603" y="5437"/>
                  <a:pt x="21775" y="5437"/>
                </a:cubicBezTo>
                <a:cubicBezTo>
                  <a:pt x="21833" y="5437"/>
                  <a:pt x="21891" y="5441"/>
                  <a:pt x="21949" y="5449"/>
                </a:cubicBezTo>
                <a:cubicBezTo>
                  <a:pt x="22450" y="5483"/>
                  <a:pt x="22950" y="5550"/>
                  <a:pt x="23451" y="5650"/>
                </a:cubicBezTo>
                <a:cubicBezTo>
                  <a:pt x="25552" y="6217"/>
                  <a:pt x="26186" y="7551"/>
                  <a:pt x="25786" y="8985"/>
                </a:cubicBezTo>
                <a:cubicBezTo>
                  <a:pt x="25585" y="9586"/>
                  <a:pt x="25319" y="10153"/>
                  <a:pt x="24918" y="10620"/>
                </a:cubicBezTo>
                <a:cubicBezTo>
                  <a:pt x="24251" y="11821"/>
                  <a:pt x="22750" y="12755"/>
                  <a:pt x="21583" y="13489"/>
                </a:cubicBezTo>
                <a:cubicBezTo>
                  <a:pt x="21549" y="13522"/>
                  <a:pt x="20615" y="13989"/>
                  <a:pt x="20615" y="13989"/>
                </a:cubicBezTo>
                <a:cubicBezTo>
                  <a:pt x="19948" y="14289"/>
                  <a:pt x="20415" y="14056"/>
                  <a:pt x="18781" y="14523"/>
                </a:cubicBezTo>
                <a:cubicBezTo>
                  <a:pt x="18213" y="14656"/>
                  <a:pt x="17646" y="14723"/>
                  <a:pt x="17046" y="14789"/>
                </a:cubicBezTo>
                <a:cubicBezTo>
                  <a:pt x="16879" y="14789"/>
                  <a:pt x="16679" y="14823"/>
                  <a:pt x="16479" y="14856"/>
                </a:cubicBezTo>
                <a:cubicBezTo>
                  <a:pt x="16296" y="14874"/>
                  <a:pt x="16227" y="14880"/>
                  <a:pt x="16181" y="14880"/>
                </a:cubicBezTo>
                <a:cubicBezTo>
                  <a:pt x="16078" y="14880"/>
                  <a:pt x="16093" y="14849"/>
                  <a:pt x="15196" y="14849"/>
                </a:cubicBezTo>
                <a:cubicBezTo>
                  <a:pt x="14966" y="14849"/>
                  <a:pt x="14677" y="14851"/>
                  <a:pt x="14311" y="14856"/>
                </a:cubicBezTo>
                <a:cubicBezTo>
                  <a:pt x="14111" y="14856"/>
                  <a:pt x="14244" y="14823"/>
                  <a:pt x="12509" y="14556"/>
                </a:cubicBezTo>
                <a:cubicBezTo>
                  <a:pt x="11442" y="14423"/>
                  <a:pt x="9908" y="13889"/>
                  <a:pt x="9207" y="13155"/>
                </a:cubicBezTo>
                <a:cubicBezTo>
                  <a:pt x="9274" y="13088"/>
                  <a:pt x="9340" y="12988"/>
                  <a:pt x="9441" y="12921"/>
                </a:cubicBezTo>
                <a:cubicBezTo>
                  <a:pt x="9707" y="12621"/>
                  <a:pt x="9841" y="12221"/>
                  <a:pt x="9841" y="11787"/>
                </a:cubicBezTo>
                <a:cubicBezTo>
                  <a:pt x="9841" y="11287"/>
                  <a:pt x="9507" y="10820"/>
                  <a:pt x="9007" y="10653"/>
                </a:cubicBezTo>
                <a:cubicBezTo>
                  <a:pt x="8864" y="10574"/>
                  <a:pt x="8713" y="10532"/>
                  <a:pt x="8562" y="10532"/>
                </a:cubicBezTo>
                <a:cubicBezTo>
                  <a:pt x="8396" y="10532"/>
                  <a:pt x="8230" y="10582"/>
                  <a:pt x="8073" y="10687"/>
                </a:cubicBezTo>
                <a:cubicBezTo>
                  <a:pt x="7873" y="10853"/>
                  <a:pt x="7406" y="10987"/>
                  <a:pt x="7539" y="11621"/>
                </a:cubicBezTo>
                <a:cubicBezTo>
                  <a:pt x="7639" y="12154"/>
                  <a:pt x="7839" y="12688"/>
                  <a:pt x="8173" y="13088"/>
                </a:cubicBezTo>
                <a:cubicBezTo>
                  <a:pt x="7735" y="13508"/>
                  <a:pt x="6967" y="13644"/>
                  <a:pt x="6167" y="13644"/>
                </a:cubicBezTo>
                <a:cubicBezTo>
                  <a:pt x="5442" y="13644"/>
                  <a:pt x="4692" y="13533"/>
                  <a:pt x="4137" y="13422"/>
                </a:cubicBezTo>
                <a:cubicBezTo>
                  <a:pt x="3503" y="13322"/>
                  <a:pt x="2169" y="12688"/>
                  <a:pt x="1702" y="12054"/>
                </a:cubicBezTo>
                <a:cubicBezTo>
                  <a:pt x="1401" y="11754"/>
                  <a:pt x="1201" y="11354"/>
                  <a:pt x="1135" y="10920"/>
                </a:cubicBezTo>
                <a:cubicBezTo>
                  <a:pt x="968" y="10386"/>
                  <a:pt x="968" y="9819"/>
                  <a:pt x="1135" y="9319"/>
                </a:cubicBezTo>
                <a:cubicBezTo>
                  <a:pt x="1168" y="9252"/>
                  <a:pt x="1168" y="9219"/>
                  <a:pt x="1201" y="9152"/>
                </a:cubicBezTo>
                <a:cubicBezTo>
                  <a:pt x="2202" y="7351"/>
                  <a:pt x="3470" y="5983"/>
                  <a:pt x="5538" y="5716"/>
                </a:cubicBezTo>
                <a:lnTo>
                  <a:pt x="6172" y="5616"/>
                </a:lnTo>
                <a:cubicBezTo>
                  <a:pt x="6739" y="6584"/>
                  <a:pt x="6939" y="7184"/>
                  <a:pt x="8140" y="7351"/>
                </a:cubicBezTo>
                <a:cubicBezTo>
                  <a:pt x="8199" y="7362"/>
                  <a:pt x="8257" y="7367"/>
                  <a:pt x="8314" y="7367"/>
                </a:cubicBezTo>
                <a:cubicBezTo>
                  <a:pt x="8964" y="7367"/>
                  <a:pt x="9450" y="6697"/>
                  <a:pt x="9174" y="6083"/>
                </a:cubicBezTo>
                <a:cubicBezTo>
                  <a:pt x="8840" y="5349"/>
                  <a:pt x="8140" y="4916"/>
                  <a:pt x="7339" y="4882"/>
                </a:cubicBezTo>
                <a:lnTo>
                  <a:pt x="6872" y="4849"/>
                </a:lnTo>
                <a:cubicBezTo>
                  <a:pt x="6905" y="4315"/>
                  <a:pt x="7106" y="3782"/>
                  <a:pt x="7439" y="3348"/>
                </a:cubicBezTo>
                <a:cubicBezTo>
                  <a:pt x="7706" y="3014"/>
                  <a:pt x="8006" y="2747"/>
                  <a:pt x="8340" y="2481"/>
                </a:cubicBezTo>
                <a:cubicBezTo>
                  <a:pt x="8873" y="2080"/>
                  <a:pt x="9474" y="1780"/>
                  <a:pt x="10108" y="1580"/>
                </a:cubicBezTo>
                <a:cubicBezTo>
                  <a:pt x="10475" y="1447"/>
                  <a:pt x="12042" y="779"/>
                  <a:pt x="13343" y="779"/>
                </a:cubicBezTo>
                <a:cubicBezTo>
                  <a:pt x="13482" y="774"/>
                  <a:pt x="13621" y="771"/>
                  <a:pt x="13760" y="771"/>
                </a:cubicBezTo>
                <a:close/>
                <a:moveTo>
                  <a:pt x="13646" y="1"/>
                </a:moveTo>
                <a:cubicBezTo>
                  <a:pt x="12969" y="1"/>
                  <a:pt x="12801" y="140"/>
                  <a:pt x="12376" y="179"/>
                </a:cubicBezTo>
                <a:cubicBezTo>
                  <a:pt x="10775" y="312"/>
                  <a:pt x="9374" y="913"/>
                  <a:pt x="8940" y="1246"/>
                </a:cubicBezTo>
                <a:cubicBezTo>
                  <a:pt x="8640" y="1480"/>
                  <a:pt x="8273" y="1513"/>
                  <a:pt x="8006" y="1747"/>
                </a:cubicBezTo>
                <a:cubicBezTo>
                  <a:pt x="7906" y="1847"/>
                  <a:pt x="7839" y="2014"/>
                  <a:pt x="7739" y="2080"/>
                </a:cubicBezTo>
                <a:cubicBezTo>
                  <a:pt x="7406" y="2247"/>
                  <a:pt x="7106" y="2514"/>
                  <a:pt x="6905" y="2848"/>
                </a:cubicBezTo>
                <a:cubicBezTo>
                  <a:pt x="6572" y="3148"/>
                  <a:pt x="6405" y="3548"/>
                  <a:pt x="6338" y="3982"/>
                </a:cubicBezTo>
                <a:cubicBezTo>
                  <a:pt x="6305" y="4282"/>
                  <a:pt x="6238" y="4549"/>
                  <a:pt x="6172" y="4816"/>
                </a:cubicBezTo>
                <a:cubicBezTo>
                  <a:pt x="6106" y="4807"/>
                  <a:pt x="6039" y="4803"/>
                  <a:pt x="5971" y="4803"/>
                </a:cubicBezTo>
                <a:cubicBezTo>
                  <a:pt x="5244" y="4803"/>
                  <a:pt x="4406" y="5255"/>
                  <a:pt x="4070" y="5316"/>
                </a:cubicBezTo>
                <a:cubicBezTo>
                  <a:pt x="3470" y="5449"/>
                  <a:pt x="2903" y="5783"/>
                  <a:pt x="2469" y="6250"/>
                </a:cubicBezTo>
                <a:cubicBezTo>
                  <a:pt x="2102" y="6584"/>
                  <a:pt x="1768" y="6951"/>
                  <a:pt x="1468" y="7351"/>
                </a:cubicBezTo>
                <a:cubicBezTo>
                  <a:pt x="434" y="8752"/>
                  <a:pt x="634" y="8885"/>
                  <a:pt x="467" y="9219"/>
                </a:cubicBezTo>
                <a:cubicBezTo>
                  <a:pt x="0" y="10586"/>
                  <a:pt x="534" y="12121"/>
                  <a:pt x="1735" y="12888"/>
                </a:cubicBezTo>
                <a:cubicBezTo>
                  <a:pt x="1984" y="13044"/>
                  <a:pt x="3334" y="14242"/>
                  <a:pt x="6055" y="14242"/>
                </a:cubicBezTo>
                <a:cubicBezTo>
                  <a:pt x="6253" y="14242"/>
                  <a:pt x="6459" y="14236"/>
                  <a:pt x="6672" y="14222"/>
                </a:cubicBezTo>
                <a:cubicBezTo>
                  <a:pt x="7372" y="14189"/>
                  <a:pt x="8040" y="13956"/>
                  <a:pt x="8607" y="13589"/>
                </a:cubicBezTo>
                <a:cubicBezTo>
                  <a:pt x="8873" y="13689"/>
                  <a:pt x="9107" y="13855"/>
                  <a:pt x="9307" y="13989"/>
                </a:cubicBezTo>
                <a:cubicBezTo>
                  <a:pt x="9741" y="14389"/>
                  <a:pt x="10274" y="14623"/>
                  <a:pt x="10842" y="14723"/>
                </a:cubicBezTo>
                <a:cubicBezTo>
                  <a:pt x="11108" y="14756"/>
                  <a:pt x="11175" y="15023"/>
                  <a:pt x="12309" y="15223"/>
                </a:cubicBezTo>
                <a:cubicBezTo>
                  <a:pt x="13550" y="15433"/>
                  <a:pt x="14086" y="15478"/>
                  <a:pt x="14584" y="15478"/>
                </a:cubicBezTo>
                <a:cubicBezTo>
                  <a:pt x="14956" y="15478"/>
                  <a:pt x="15307" y="15453"/>
                  <a:pt x="15916" y="15453"/>
                </a:cubicBezTo>
                <a:cubicBezTo>
                  <a:pt x="16046" y="15453"/>
                  <a:pt x="16188" y="15454"/>
                  <a:pt x="16345" y="15457"/>
                </a:cubicBezTo>
                <a:cubicBezTo>
                  <a:pt x="16913" y="15457"/>
                  <a:pt x="17480" y="15390"/>
                  <a:pt x="18047" y="15323"/>
                </a:cubicBezTo>
                <a:cubicBezTo>
                  <a:pt x="18647" y="15323"/>
                  <a:pt x="19248" y="15156"/>
                  <a:pt x="19781" y="14856"/>
                </a:cubicBezTo>
                <a:cubicBezTo>
                  <a:pt x="19881" y="14823"/>
                  <a:pt x="20015" y="14789"/>
                  <a:pt x="20115" y="14789"/>
                </a:cubicBezTo>
                <a:cubicBezTo>
                  <a:pt x="20382" y="14756"/>
                  <a:pt x="20615" y="14689"/>
                  <a:pt x="20815" y="14589"/>
                </a:cubicBezTo>
                <a:cubicBezTo>
                  <a:pt x="21116" y="14423"/>
                  <a:pt x="21516" y="14389"/>
                  <a:pt x="21783" y="14122"/>
                </a:cubicBezTo>
                <a:cubicBezTo>
                  <a:pt x="22483" y="13822"/>
                  <a:pt x="23150" y="13422"/>
                  <a:pt x="23717" y="12888"/>
                </a:cubicBezTo>
                <a:cubicBezTo>
                  <a:pt x="23918" y="12721"/>
                  <a:pt x="24284" y="12488"/>
                  <a:pt x="24385" y="12388"/>
                </a:cubicBezTo>
                <a:cubicBezTo>
                  <a:pt x="25419" y="11320"/>
                  <a:pt x="26386" y="10320"/>
                  <a:pt x="26720" y="8585"/>
                </a:cubicBezTo>
                <a:cubicBezTo>
                  <a:pt x="26886" y="7584"/>
                  <a:pt x="26519" y="6584"/>
                  <a:pt x="25719" y="5950"/>
                </a:cubicBezTo>
                <a:cubicBezTo>
                  <a:pt x="25552" y="5783"/>
                  <a:pt x="25385" y="5650"/>
                  <a:pt x="25152" y="5550"/>
                </a:cubicBezTo>
                <a:cubicBezTo>
                  <a:pt x="24043" y="4947"/>
                  <a:pt x="22783" y="4646"/>
                  <a:pt x="21544" y="4646"/>
                </a:cubicBezTo>
                <a:cubicBezTo>
                  <a:pt x="21479" y="4646"/>
                  <a:pt x="21414" y="4647"/>
                  <a:pt x="21349" y="4649"/>
                </a:cubicBezTo>
                <a:cubicBezTo>
                  <a:pt x="21216" y="4649"/>
                  <a:pt x="21116" y="4616"/>
                  <a:pt x="21015" y="4616"/>
                </a:cubicBezTo>
                <a:cubicBezTo>
                  <a:pt x="20415" y="3548"/>
                  <a:pt x="20248" y="3214"/>
                  <a:pt x="19881" y="2981"/>
                </a:cubicBezTo>
                <a:cubicBezTo>
                  <a:pt x="19748" y="2881"/>
                  <a:pt x="19681" y="2781"/>
                  <a:pt x="19614" y="2647"/>
                </a:cubicBezTo>
                <a:cubicBezTo>
                  <a:pt x="18914" y="1413"/>
                  <a:pt x="17813" y="980"/>
                  <a:pt x="16612" y="446"/>
                </a:cubicBezTo>
                <a:cubicBezTo>
                  <a:pt x="16479" y="379"/>
                  <a:pt x="16345" y="346"/>
                  <a:pt x="16212" y="312"/>
                </a:cubicBezTo>
                <a:cubicBezTo>
                  <a:pt x="14894" y="74"/>
                  <a:pt x="14136" y="1"/>
                  <a:pt x="1364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21"/>
          <p:cNvSpPr/>
          <p:nvPr/>
        </p:nvSpPr>
        <p:spPr>
          <a:xfrm rot="-476612">
            <a:off x="-88124" y="4714919"/>
            <a:ext cx="1681209" cy="381451"/>
          </a:xfrm>
          <a:custGeom>
            <a:rect b="b" l="l" r="r" t="t"/>
            <a:pathLst>
              <a:path extrusionOk="0" h="7319" w="32258">
                <a:moveTo>
                  <a:pt x="1835" y="1"/>
                </a:moveTo>
                <a:cubicBezTo>
                  <a:pt x="1167" y="1"/>
                  <a:pt x="585" y="412"/>
                  <a:pt x="201" y="977"/>
                </a:cubicBezTo>
                <a:cubicBezTo>
                  <a:pt x="101" y="1110"/>
                  <a:pt x="1" y="1344"/>
                  <a:pt x="201" y="1477"/>
                </a:cubicBezTo>
                <a:cubicBezTo>
                  <a:pt x="240" y="1508"/>
                  <a:pt x="277" y="1521"/>
                  <a:pt x="312" y="1521"/>
                </a:cubicBezTo>
                <a:cubicBezTo>
                  <a:pt x="428" y="1521"/>
                  <a:pt x="524" y="1380"/>
                  <a:pt x="601" y="1277"/>
                </a:cubicBezTo>
                <a:cubicBezTo>
                  <a:pt x="962" y="889"/>
                  <a:pt x="1461" y="685"/>
                  <a:pt x="1964" y="685"/>
                </a:cubicBezTo>
                <a:cubicBezTo>
                  <a:pt x="2066" y="685"/>
                  <a:pt x="2168" y="693"/>
                  <a:pt x="2269" y="710"/>
                </a:cubicBezTo>
                <a:cubicBezTo>
                  <a:pt x="2703" y="844"/>
                  <a:pt x="3036" y="1144"/>
                  <a:pt x="3203" y="1577"/>
                </a:cubicBezTo>
                <a:cubicBezTo>
                  <a:pt x="3370" y="2011"/>
                  <a:pt x="3670" y="2378"/>
                  <a:pt x="4037" y="2678"/>
                </a:cubicBezTo>
                <a:cubicBezTo>
                  <a:pt x="4268" y="2888"/>
                  <a:pt x="4565" y="3006"/>
                  <a:pt x="4861" y="3006"/>
                </a:cubicBezTo>
                <a:cubicBezTo>
                  <a:pt x="5036" y="3006"/>
                  <a:pt x="5211" y="2965"/>
                  <a:pt x="5371" y="2878"/>
                </a:cubicBezTo>
                <a:cubicBezTo>
                  <a:pt x="5905" y="2712"/>
                  <a:pt x="6405" y="2445"/>
                  <a:pt x="6806" y="2044"/>
                </a:cubicBezTo>
                <a:cubicBezTo>
                  <a:pt x="7006" y="2044"/>
                  <a:pt x="7173" y="2011"/>
                  <a:pt x="7339" y="1978"/>
                </a:cubicBezTo>
                <a:cubicBezTo>
                  <a:pt x="7448" y="1944"/>
                  <a:pt x="7556" y="1928"/>
                  <a:pt x="7663" y="1928"/>
                </a:cubicBezTo>
                <a:cubicBezTo>
                  <a:pt x="8079" y="1928"/>
                  <a:pt x="8461" y="2173"/>
                  <a:pt x="8674" y="2545"/>
                </a:cubicBezTo>
                <a:cubicBezTo>
                  <a:pt x="8974" y="3145"/>
                  <a:pt x="9241" y="3746"/>
                  <a:pt x="9841" y="4179"/>
                </a:cubicBezTo>
                <a:cubicBezTo>
                  <a:pt x="10102" y="4403"/>
                  <a:pt x="10437" y="4512"/>
                  <a:pt x="10774" y="4512"/>
                </a:cubicBezTo>
                <a:cubicBezTo>
                  <a:pt x="11040" y="4512"/>
                  <a:pt x="11307" y="4445"/>
                  <a:pt x="11542" y="4313"/>
                </a:cubicBezTo>
                <a:cubicBezTo>
                  <a:pt x="12310" y="3812"/>
                  <a:pt x="13277" y="3145"/>
                  <a:pt x="14211" y="3112"/>
                </a:cubicBezTo>
                <a:cubicBezTo>
                  <a:pt x="14611" y="3812"/>
                  <a:pt x="15145" y="4479"/>
                  <a:pt x="15745" y="5047"/>
                </a:cubicBezTo>
                <a:cubicBezTo>
                  <a:pt x="15812" y="5113"/>
                  <a:pt x="15912" y="5147"/>
                  <a:pt x="16012" y="5180"/>
                </a:cubicBezTo>
                <a:cubicBezTo>
                  <a:pt x="16119" y="5218"/>
                  <a:pt x="16224" y="5235"/>
                  <a:pt x="16328" y="5235"/>
                </a:cubicBezTo>
                <a:cubicBezTo>
                  <a:pt x="17308" y="5235"/>
                  <a:pt x="18261" y="3742"/>
                  <a:pt x="20395" y="3742"/>
                </a:cubicBezTo>
                <a:cubicBezTo>
                  <a:pt x="20457" y="3742"/>
                  <a:pt x="20519" y="3743"/>
                  <a:pt x="20582" y="3746"/>
                </a:cubicBezTo>
                <a:cubicBezTo>
                  <a:pt x="20608" y="3743"/>
                  <a:pt x="20633" y="3741"/>
                  <a:pt x="20659" y="3741"/>
                </a:cubicBezTo>
                <a:cubicBezTo>
                  <a:pt x="20932" y="3741"/>
                  <a:pt x="21194" y="3902"/>
                  <a:pt x="21316" y="4146"/>
                </a:cubicBezTo>
                <a:cubicBezTo>
                  <a:pt x="21583" y="4613"/>
                  <a:pt x="21916" y="5080"/>
                  <a:pt x="22283" y="5480"/>
                </a:cubicBezTo>
                <a:cubicBezTo>
                  <a:pt x="22517" y="5747"/>
                  <a:pt x="22817" y="5947"/>
                  <a:pt x="23151" y="6047"/>
                </a:cubicBezTo>
                <a:cubicBezTo>
                  <a:pt x="23268" y="6175"/>
                  <a:pt x="23406" y="6232"/>
                  <a:pt x="23571" y="6232"/>
                </a:cubicBezTo>
                <a:cubicBezTo>
                  <a:pt x="23921" y="6232"/>
                  <a:pt x="24394" y="5977"/>
                  <a:pt x="25052" y="5614"/>
                </a:cubicBezTo>
                <a:cubicBezTo>
                  <a:pt x="25252" y="5480"/>
                  <a:pt x="25452" y="5313"/>
                  <a:pt x="25686" y="5213"/>
                </a:cubicBezTo>
                <a:cubicBezTo>
                  <a:pt x="26023" y="5045"/>
                  <a:pt x="26288" y="4953"/>
                  <a:pt x="26531" y="4953"/>
                </a:cubicBezTo>
                <a:cubicBezTo>
                  <a:pt x="26864" y="4953"/>
                  <a:pt x="27153" y="5127"/>
                  <a:pt x="27520" y="5514"/>
                </a:cubicBezTo>
                <a:cubicBezTo>
                  <a:pt x="27787" y="5814"/>
                  <a:pt x="27987" y="6414"/>
                  <a:pt x="29021" y="7115"/>
                </a:cubicBezTo>
                <a:cubicBezTo>
                  <a:pt x="29238" y="7255"/>
                  <a:pt x="29499" y="7319"/>
                  <a:pt x="29773" y="7319"/>
                </a:cubicBezTo>
                <a:cubicBezTo>
                  <a:pt x="30343" y="7319"/>
                  <a:pt x="30962" y="7043"/>
                  <a:pt x="31323" y="6614"/>
                </a:cubicBezTo>
                <a:cubicBezTo>
                  <a:pt x="32224" y="5547"/>
                  <a:pt x="32257" y="5680"/>
                  <a:pt x="31857" y="5147"/>
                </a:cubicBezTo>
                <a:lnTo>
                  <a:pt x="31857" y="5147"/>
                </a:lnTo>
                <a:lnTo>
                  <a:pt x="31256" y="5614"/>
                </a:lnTo>
                <a:cubicBezTo>
                  <a:pt x="30856" y="5887"/>
                  <a:pt x="30286" y="6051"/>
                  <a:pt x="29764" y="6051"/>
                </a:cubicBezTo>
                <a:cubicBezTo>
                  <a:pt x="29330" y="6051"/>
                  <a:pt x="28930" y="5938"/>
                  <a:pt x="28688" y="5680"/>
                </a:cubicBezTo>
                <a:cubicBezTo>
                  <a:pt x="27741" y="4668"/>
                  <a:pt x="27625" y="3911"/>
                  <a:pt x="26275" y="3911"/>
                </a:cubicBezTo>
                <a:cubicBezTo>
                  <a:pt x="26246" y="3911"/>
                  <a:pt x="26216" y="3912"/>
                  <a:pt x="26186" y="3912"/>
                </a:cubicBezTo>
                <a:cubicBezTo>
                  <a:pt x="25090" y="3912"/>
                  <a:pt x="24208" y="5082"/>
                  <a:pt x="23406" y="5082"/>
                </a:cubicBezTo>
                <a:cubicBezTo>
                  <a:pt x="23159" y="5082"/>
                  <a:pt x="22919" y="4970"/>
                  <a:pt x="22684" y="4680"/>
                </a:cubicBezTo>
                <a:cubicBezTo>
                  <a:pt x="21383" y="3078"/>
                  <a:pt x="21216" y="2778"/>
                  <a:pt x="20482" y="2712"/>
                </a:cubicBezTo>
                <a:cubicBezTo>
                  <a:pt x="20364" y="2700"/>
                  <a:pt x="20245" y="2695"/>
                  <a:pt x="20127" y="2695"/>
                </a:cubicBezTo>
                <a:cubicBezTo>
                  <a:pt x="19547" y="2695"/>
                  <a:pt x="18974" y="2829"/>
                  <a:pt x="18447" y="3078"/>
                </a:cubicBezTo>
                <a:cubicBezTo>
                  <a:pt x="17147" y="3677"/>
                  <a:pt x="16575" y="4122"/>
                  <a:pt x="16177" y="4122"/>
                </a:cubicBezTo>
                <a:cubicBezTo>
                  <a:pt x="15932" y="4122"/>
                  <a:pt x="15754" y="3953"/>
                  <a:pt x="15512" y="3545"/>
                </a:cubicBezTo>
                <a:cubicBezTo>
                  <a:pt x="15212" y="3078"/>
                  <a:pt x="14878" y="2678"/>
                  <a:pt x="14478" y="2278"/>
                </a:cubicBezTo>
                <a:cubicBezTo>
                  <a:pt x="14444" y="2211"/>
                  <a:pt x="14378" y="2245"/>
                  <a:pt x="14344" y="2211"/>
                </a:cubicBezTo>
                <a:cubicBezTo>
                  <a:pt x="14194" y="2143"/>
                  <a:pt x="14032" y="2113"/>
                  <a:pt x="13861" y="2113"/>
                </a:cubicBezTo>
                <a:cubicBezTo>
                  <a:pt x="12703" y="2113"/>
                  <a:pt x="11147" y="3492"/>
                  <a:pt x="10275" y="3579"/>
                </a:cubicBezTo>
                <a:cubicBezTo>
                  <a:pt x="10075" y="3345"/>
                  <a:pt x="9908" y="3078"/>
                  <a:pt x="9774" y="2812"/>
                </a:cubicBezTo>
                <a:cubicBezTo>
                  <a:pt x="9608" y="2044"/>
                  <a:pt x="8907" y="1744"/>
                  <a:pt x="8440" y="1244"/>
                </a:cubicBezTo>
                <a:cubicBezTo>
                  <a:pt x="8407" y="1177"/>
                  <a:pt x="8340" y="1210"/>
                  <a:pt x="8273" y="1177"/>
                </a:cubicBezTo>
                <a:cubicBezTo>
                  <a:pt x="8045" y="1101"/>
                  <a:pt x="7822" y="1068"/>
                  <a:pt x="7603" y="1068"/>
                </a:cubicBezTo>
                <a:cubicBezTo>
                  <a:pt x="6769" y="1068"/>
                  <a:pt x="5997" y="1548"/>
                  <a:pt x="5204" y="1944"/>
                </a:cubicBezTo>
                <a:cubicBezTo>
                  <a:pt x="4898" y="2080"/>
                  <a:pt x="4711" y="2143"/>
                  <a:pt x="4579" y="2143"/>
                </a:cubicBezTo>
                <a:cubicBezTo>
                  <a:pt x="4321" y="2143"/>
                  <a:pt x="4267" y="1907"/>
                  <a:pt x="3937" y="1511"/>
                </a:cubicBezTo>
                <a:cubicBezTo>
                  <a:pt x="3703" y="1010"/>
                  <a:pt x="3303" y="577"/>
                  <a:pt x="2836" y="310"/>
                </a:cubicBezTo>
                <a:cubicBezTo>
                  <a:pt x="2491" y="94"/>
                  <a:pt x="2154" y="1"/>
                  <a:pt x="183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21"/>
          <p:cNvSpPr txBox="1"/>
          <p:nvPr>
            <p:ph type="title"/>
          </p:nvPr>
        </p:nvSpPr>
        <p:spPr>
          <a:xfrm>
            <a:off x="714375" y="542925"/>
            <a:ext cx="7715400" cy="47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89" name="Google Shape;289;p21"/>
          <p:cNvSpPr txBox="1"/>
          <p:nvPr>
            <p:ph idx="1" type="subTitle"/>
          </p:nvPr>
        </p:nvSpPr>
        <p:spPr>
          <a:xfrm>
            <a:off x="818650" y="3057226"/>
            <a:ext cx="2334300" cy="79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0" name="Google Shape;290;p21"/>
          <p:cNvSpPr txBox="1"/>
          <p:nvPr>
            <p:ph idx="2" type="title"/>
          </p:nvPr>
        </p:nvSpPr>
        <p:spPr>
          <a:xfrm>
            <a:off x="818650" y="2667525"/>
            <a:ext cx="2334300" cy="47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91" name="Google Shape;291;p21"/>
          <p:cNvSpPr txBox="1"/>
          <p:nvPr>
            <p:ph idx="3" type="subTitle"/>
          </p:nvPr>
        </p:nvSpPr>
        <p:spPr>
          <a:xfrm>
            <a:off x="3404853" y="3057226"/>
            <a:ext cx="2334300" cy="79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2" name="Google Shape;292;p21"/>
          <p:cNvSpPr txBox="1"/>
          <p:nvPr>
            <p:ph idx="4" type="title"/>
          </p:nvPr>
        </p:nvSpPr>
        <p:spPr>
          <a:xfrm>
            <a:off x="3404853" y="2667525"/>
            <a:ext cx="2334300" cy="47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93" name="Google Shape;293;p21"/>
          <p:cNvSpPr txBox="1"/>
          <p:nvPr>
            <p:ph idx="5" type="subTitle"/>
          </p:nvPr>
        </p:nvSpPr>
        <p:spPr>
          <a:xfrm>
            <a:off x="5991055" y="3057200"/>
            <a:ext cx="2334300" cy="79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4" name="Google Shape;294;p21"/>
          <p:cNvSpPr txBox="1"/>
          <p:nvPr>
            <p:ph idx="6" type="title"/>
          </p:nvPr>
        </p:nvSpPr>
        <p:spPr>
          <a:xfrm>
            <a:off x="5991055" y="2667500"/>
            <a:ext cx="2334300" cy="47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10"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2"/>
          <p:cNvSpPr/>
          <p:nvPr/>
        </p:nvSpPr>
        <p:spPr>
          <a:xfrm rot="-1619541">
            <a:off x="-338440" y="4169000"/>
            <a:ext cx="1564777" cy="1558480"/>
          </a:xfrm>
          <a:custGeom>
            <a:rect b="b" l="l" r="r" t="t"/>
            <a:pathLst>
              <a:path extrusionOk="0" h="33212" w="33347">
                <a:moveTo>
                  <a:pt x="17612" y="0"/>
                </a:moveTo>
                <a:cubicBezTo>
                  <a:pt x="16891" y="0"/>
                  <a:pt x="16196" y="141"/>
                  <a:pt x="15561" y="635"/>
                </a:cubicBezTo>
                <a:cubicBezTo>
                  <a:pt x="14764" y="1259"/>
                  <a:pt x="14202" y="1836"/>
                  <a:pt x="13228" y="2204"/>
                </a:cubicBezTo>
                <a:cubicBezTo>
                  <a:pt x="12352" y="2539"/>
                  <a:pt x="11389" y="2810"/>
                  <a:pt x="10624" y="3369"/>
                </a:cubicBezTo>
                <a:cubicBezTo>
                  <a:pt x="9943" y="3866"/>
                  <a:pt x="9348" y="4552"/>
                  <a:pt x="9182" y="5291"/>
                </a:cubicBezTo>
                <a:cubicBezTo>
                  <a:pt x="8800" y="5547"/>
                  <a:pt x="8417" y="5807"/>
                  <a:pt x="8042" y="6070"/>
                </a:cubicBezTo>
                <a:cubicBezTo>
                  <a:pt x="5522" y="7822"/>
                  <a:pt x="3210" y="9791"/>
                  <a:pt x="1349" y="12247"/>
                </a:cubicBezTo>
                <a:cubicBezTo>
                  <a:pt x="801" y="12965"/>
                  <a:pt x="1" y="14140"/>
                  <a:pt x="509" y="15082"/>
                </a:cubicBezTo>
                <a:cubicBezTo>
                  <a:pt x="852" y="15711"/>
                  <a:pt x="1526" y="15871"/>
                  <a:pt x="2194" y="15871"/>
                </a:cubicBezTo>
                <a:cubicBezTo>
                  <a:pt x="2398" y="15871"/>
                  <a:pt x="2602" y="15856"/>
                  <a:pt x="2795" y="15835"/>
                </a:cubicBezTo>
                <a:cubicBezTo>
                  <a:pt x="3881" y="15713"/>
                  <a:pt x="4974" y="15381"/>
                  <a:pt x="6016" y="15064"/>
                </a:cubicBezTo>
                <a:cubicBezTo>
                  <a:pt x="6849" y="14811"/>
                  <a:pt x="7671" y="14526"/>
                  <a:pt x="8508" y="14285"/>
                </a:cubicBezTo>
                <a:cubicBezTo>
                  <a:pt x="8872" y="14176"/>
                  <a:pt x="9247" y="14090"/>
                  <a:pt x="9618" y="14014"/>
                </a:cubicBezTo>
                <a:lnTo>
                  <a:pt x="9618" y="14014"/>
                </a:lnTo>
                <a:cubicBezTo>
                  <a:pt x="9258" y="14368"/>
                  <a:pt x="8944" y="14779"/>
                  <a:pt x="8623" y="15168"/>
                </a:cubicBezTo>
                <a:cubicBezTo>
                  <a:pt x="7812" y="16171"/>
                  <a:pt x="7148" y="17227"/>
                  <a:pt x="6683" y="18428"/>
                </a:cubicBezTo>
                <a:cubicBezTo>
                  <a:pt x="6164" y="19770"/>
                  <a:pt x="5154" y="21937"/>
                  <a:pt x="7281" y="22362"/>
                </a:cubicBezTo>
                <a:cubicBezTo>
                  <a:pt x="7488" y="22404"/>
                  <a:pt x="7698" y="22423"/>
                  <a:pt x="7910" y="22423"/>
                </a:cubicBezTo>
                <a:cubicBezTo>
                  <a:pt x="9200" y="22423"/>
                  <a:pt x="10555" y="21724"/>
                  <a:pt x="11674" y="21237"/>
                </a:cubicBezTo>
                <a:cubicBezTo>
                  <a:pt x="12586" y="20837"/>
                  <a:pt x="13524" y="20484"/>
                  <a:pt x="14469" y="20170"/>
                </a:cubicBezTo>
                <a:cubicBezTo>
                  <a:pt x="14908" y="20026"/>
                  <a:pt x="15327" y="19835"/>
                  <a:pt x="15763" y="19687"/>
                </a:cubicBezTo>
                <a:cubicBezTo>
                  <a:pt x="15951" y="19623"/>
                  <a:pt x="16031" y="19574"/>
                  <a:pt x="16065" y="19574"/>
                </a:cubicBezTo>
                <a:cubicBezTo>
                  <a:pt x="16084" y="19574"/>
                  <a:pt x="16088" y="19591"/>
                  <a:pt x="16088" y="19633"/>
                </a:cubicBezTo>
                <a:cubicBezTo>
                  <a:pt x="16113" y="20693"/>
                  <a:pt x="15175" y="21984"/>
                  <a:pt x="14714" y="22889"/>
                </a:cubicBezTo>
                <a:cubicBezTo>
                  <a:pt x="14112" y="24072"/>
                  <a:pt x="13426" y="25316"/>
                  <a:pt x="13192" y="26636"/>
                </a:cubicBezTo>
                <a:cubicBezTo>
                  <a:pt x="12965" y="27905"/>
                  <a:pt x="13585" y="29066"/>
                  <a:pt x="14945" y="29275"/>
                </a:cubicBezTo>
                <a:cubicBezTo>
                  <a:pt x="15090" y="29298"/>
                  <a:pt x="15236" y="29309"/>
                  <a:pt x="15382" y="29309"/>
                </a:cubicBezTo>
                <a:cubicBezTo>
                  <a:pt x="16115" y="29309"/>
                  <a:pt x="16846" y="29049"/>
                  <a:pt x="17523" y="28799"/>
                </a:cubicBezTo>
                <a:cubicBezTo>
                  <a:pt x="18001" y="28623"/>
                  <a:pt x="19045" y="28105"/>
                  <a:pt x="19803" y="28105"/>
                </a:cubicBezTo>
                <a:cubicBezTo>
                  <a:pt x="20096" y="28105"/>
                  <a:pt x="20347" y="28183"/>
                  <a:pt x="20505" y="28388"/>
                </a:cubicBezTo>
                <a:cubicBezTo>
                  <a:pt x="20999" y="29027"/>
                  <a:pt x="21028" y="30090"/>
                  <a:pt x="21360" y="30830"/>
                </a:cubicBezTo>
                <a:cubicBezTo>
                  <a:pt x="21742" y="31695"/>
                  <a:pt x="22485" y="32377"/>
                  <a:pt x="23322" y="32788"/>
                </a:cubicBezTo>
                <a:cubicBezTo>
                  <a:pt x="23922" y="33082"/>
                  <a:pt x="24524" y="33212"/>
                  <a:pt x="25115" y="33212"/>
                </a:cubicBezTo>
                <a:cubicBezTo>
                  <a:pt x="26513" y="33212"/>
                  <a:pt x="27847" y="32487"/>
                  <a:pt x="28929" y="31511"/>
                </a:cubicBezTo>
                <a:cubicBezTo>
                  <a:pt x="30491" y="30108"/>
                  <a:pt x="31879" y="28233"/>
                  <a:pt x="32683" y="26297"/>
                </a:cubicBezTo>
                <a:cubicBezTo>
                  <a:pt x="33080" y="25352"/>
                  <a:pt x="33325" y="24382"/>
                  <a:pt x="33336" y="23354"/>
                </a:cubicBezTo>
                <a:cubicBezTo>
                  <a:pt x="33347" y="22096"/>
                  <a:pt x="32582" y="21385"/>
                  <a:pt x="31984" y="20383"/>
                </a:cubicBezTo>
                <a:cubicBezTo>
                  <a:pt x="31403" y="19409"/>
                  <a:pt x="30970" y="18590"/>
                  <a:pt x="30000" y="17959"/>
                </a:cubicBezTo>
                <a:cubicBezTo>
                  <a:pt x="29001" y="17314"/>
                  <a:pt x="27779" y="17076"/>
                  <a:pt x="26722" y="16542"/>
                </a:cubicBezTo>
                <a:cubicBezTo>
                  <a:pt x="25676" y="16016"/>
                  <a:pt x="25449" y="14854"/>
                  <a:pt x="25507" y="13780"/>
                </a:cubicBezTo>
                <a:cubicBezTo>
                  <a:pt x="25572" y="12547"/>
                  <a:pt x="26293" y="11530"/>
                  <a:pt x="27144" y="10700"/>
                </a:cubicBezTo>
                <a:cubicBezTo>
                  <a:pt x="28514" y="9366"/>
                  <a:pt x="30534" y="8464"/>
                  <a:pt x="29546" y="6210"/>
                </a:cubicBezTo>
                <a:cubicBezTo>
                  <a:pt x="28666" y="4209"/>
                  <a:pt x="26841" y="2521"/>
                  <a:pt x="24908" y="1548"/>
                </a:cubicBezTo>
                <a:cubicBezTo>
                  <a:pt x="23354" y="765"/>
                  <a:pt x="21616" y="369"/>
                  <a:pt x="19892" y="217"/>
                </a:cubicBezTo>
                <a:cubicBezTo>
                  <a:pt x="19131" y="151"/>
                  <a:pt x="18358" y="0"/>
                  <a:pt x="1761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7" name="Google Shape;297;p22"/>
          <p:cNvGrpSpPr/>
          <p:nvPr/>
        </p:nvGrpSpPr>
        <p:grpSpPr>
          <a:xfrm rot="748979">
            <a:off x="6787089" y="84912"/>
            <a:ext cx="1449939" cy="673461"/>
            <a:chOff x="6580000" y="-2755625"/>
            <a:chExt cx="1125328" cy="522687"/>
          </a:xfrm>
        </p:grpSpPr>
        <p:sp>
          <p:nvSpPr>
            <p:cNvPr id="298" name="Google Shape;298;p22"/>
            <p:cNvSpPr/>
            <p:nvPr/>
          </p:nvSpPr>
          <p:spPr>
            <a:xfrm>
              <a:off x="6580000" y="-2755625"/>
              <a:ext cx="1125328" cy="522687"/>
            </a:xfrm>
            <a:custGeom>
              <a:rect b="b" l="l" r="r" t="t"/>
              <a:pathLst>
                <a:path extrusionOk="0" h="13480" w="29022">
                  <a:moveTo>
                    <a:pt x="13329" y="1"/>
                  </a:moveTo>
                  <a:cubicBezTo>
                    <a:pt x="13043" y="1"/>
                    <a:pt x="12747" y="25"/>
                    <a:pt x="12443" y="49"/>
                  </a:cubicBezTo>
                  <a:cubicBezTo>
                    <a:pt x="11442" y="116"/>
                    <a:pt x="10541" y="750"/>
                    <a:pt x="10208" y="1717"/>
                  </a:cubicBezTo>
                  <a:cubicBezTo>
                    <a:pt x="10007" y="2184"/>
                    <a:pt x="9741" y="2618"/>
                    <a:pt x="9474" y="3152"/>
                  </a:cubicBezTo>
                  <a:cubicBezTo>
                    <a:pt x="9207" y="3152"/>
                    <a:pt x="8907" y="3118"/>
                    <a:pt x="8640" y="3085"/>
                  </a:cubicBezTo>
                  <a:cubicBezTo>
                    <a:pt x="7998" y="2938"/>
                    <a:pt x="7336" y="2862"/>
                    <a:pt x="6670" y="2862"/>
                  </a:cubicBezTo>
                  <a:cubicBezTo>
                    <a:pt x="6125" y="2862"/>
                    <a:pt x="5578" y="2913"/>
                    <a:pt x="5037" y="3018"/>
                  </a:cubicBezTo>
                  <a:cubicBezTo>
                    <a:pt x="4137" y="3152"/>
                    <a:pt x="2068" y="4252"/>
                    <a:pt x="968" y="5687"/>
                  </a:cubicBezTo>
                  <a:cubicBezTo>
                    <a:pt x="434" y="6354"/>
                    <a:pt x="0" y="7054"/>
                    <a:pt x="467" y="7955"/>
                  </a:cubicBezTo>
                  <a:cubicBezTo>
                    <a:pt x="534" y="8122"/>
                    <a:pt x="567" y="8255"/>
                    <a:pt x="601" y="8422"/>
                  </a:cubicBezTo>
                  <a:cubicBezTo>
                    <a:pt x="801" y="9056"/>
                    <a:pt x="1201" y="9623"/>
                    <a:pt x="1768" y="9990"/>
                  </a:cubicBezTo>
                  <a:cubicBezTo>
                    <a:pt x="2402" y="10457"/>
                    <a:pt x="3169" y="10724"/>
                    <a:pt x="3936" y="10824"/>
                  </a:cubicBezTo>
                  <a:cubicBezTo>
                    <a:pt x="4229" y="10880"/>
                    <a:pt x="4521" y="10906"/>
                    <a:pt x="4814" y="10906"/>
                  </a:cubicBezTo>
                  <a:cubicBezTo>
                    <a:pt x="5222" y="10906"/>
                    <a:pt x="5630" y="10854"/>
                    <a:pt x="6038" y="10757"/>
                  </a:cubicBezTo>
                  <a:cubicBezTo>
                    <a:pt x="7205" y="10457"/>
                    <a:pt x="8406" y="10223"/>
                    <a:pt x="9374" y="9523"/>
                  </a:cubicBezTo>
                  <a:cubicBezTo>
                    <a:pt x="10297" y="10605"/>
                    <a:pt x="11858" y="13479"/>
                    <a:pt x="15824" y="13479"/>
                  </a:cubicBezTo>
                  <a:cubicBezTo>
                    <a:pt x="16015" y="13479"/>
                    <a:pt x="16210" y="13473"/>
                    <a:pt x="16412" y="13459"/>
                  </a:cubicBezTo>
                  <a:cubicBezTo>
                    <a:pt x="17680" y="13392"/>
                    <a:pt x="17680" y="12792"/>
                    <a:pt x="18413" y="12558"/>
                  </a:cubicBezTo>
                  <a:cubicBezTo>
                    <a:pt x="19081" y="12325"/>
                    <a:pt x="19614" y="11791"/>
                    <a:pt x="19881" y="11124"/>
                  </a:cubicBezTo>
                  <a:cubicBezTo>
                    <a:pt x="20081" y="10724"/>
                    <a:pt x="20348" y="10357"/>
                    <a:pt x="20548" y="9990"/>
                  </a:cubicBezTo>
                  <a:cubicBezTo>
                    <a:pt x="22650" y="9990"/>
                    <a:pt x="24318" y="9890"/>
                    <a:pt x="26286" y="8822"/>
                  </a:cubicBezTo>
                  <a:cubicBezTo>
                    <a:pt x="28120" y="7822"/>
                    <a:pt x="29021" y="5320"/>
                    <a:pt x="27820" y="3719"/>
                  </a:cubicBezTo>
                  <a:cubicBezTo>
                    <a:pt x="27320" y="3018"/>
                    <a:pt x="26853" y="2284"/>
                    <a:pt x="25986" y="1951"/>
                  </a:cubicBezTo>
                  <a:cubicBezTo>
                    <a:pt x="25552" y="1817"/>
                    <a:pt x="24918" y="1117"/>
                    <a:pt x="24384" y="983"/>
                  </a:cubicBezTo>
                  <a:cubicBezTo>
                    <a:pt x="23490" y="717"/>
                    <a:pt x="22613" y="565"/>
                    <a:pt x="21759" y="565"/>
                  </a:cubicBezTo>
                  <a:cubicBezTo>
                    <a:pt x="20258" y="565"/>
                    <a:pt x="18831" y="1036"/>
                    <a:pt x="17513" y="2184"/>
                  </a:cubicBezTo>
                  <a:cubicBezTo>
                    <a:pt x="17422" y="2193"/>
                    <a:pt x="17338" y="2197"/>
                    <a:pt x="17261" y="2197"/>
                  </a:cubicBezTo>
                  <a:cubicBezTo>
                    <a:pt x="16172" y="2197"/>
                    <a:pt x="16301" y="1346"/>
                    <a:pt x="14744" y="350"/>
                  </a:cubicBezTo>
                  <a:cubicBezTo>
                    <a:pt x="14299" y="74"/>
                    <a:pt x="13828" y="1"/>
                    <a:pt x="133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99" name="Google Shape;299;p22"/>
            <p:cNvGrpSpPr/>
            <p:nvPr/>
          </p:nvGrpSpPr>
          <p:grpSpPr>
            <a:xfrm>
              <a:off x="7325041" y="-2642477"/>
              <a:ext cx="267746" cy="191706"/>
              <a:chOff x="7325041" y="-2642477"/>
              <a:chExt cx="267746" cy="191706"/>
            </a:xfrm>
          </p:grpSpPr>
          <p:sp>
            <p:nvSpPr>
              <p:cNvPr id="300" name="Google Shape;300;p22"/>
              <p:cNvSpPr/>
              <p:nvPr/>
            </p:nvSpPr>
            <p:spPr>
              <a:xfrm>
                <a:off x="7325041" y="-2642477"/>
                <a:ext cx="129043" cy="69834"/>
              </a:xfrm>
              <a:custGeom>
                <a:rect b="b" l="l" r="r" t="t"/>
                <a:pathLst>
                  <a:path extrusionOk="0" h="1801" w="3328">
                    <a:moveTo>
                      <a:pt x="400" y="0"/>
                    </a:moveTo>
                    <a:cubicBezTo>
                      <a:pt x="200" y="300"/>
                      <a:pt x="100" y="467"/>
                      <a:pt x="0" y="601"/>
                    </a:cubicBezTo>
                    <a:cubicBezTo>
                      <a:pt x="467" y="1568"/>
                      <a:pt x="1368" y="1568"/>
                      <a:pt x="2135" y="1768"/>
                    </a:cubicBezTo>
                    <a:cubicBezTo>
                      <a:pt x="2218" y="1790"/>
                      <a:pt x="2296" y="1800"/>
                      <a:pt x="2368" y="1800"/>
                    </a:cubicBezTo>
                    <a:cubicBezTo>
                      <a:pt x="3172" y="1800"/>
                      <a:pt x="3328" y="548"/>
                      <a:pt x="2502" y="334"/>
                    </a:cubicBezTo>
                    <a:cubicBezTo>
                      <a:pt x="2213" y="241"/>
                      <a:pt x="2028" y="215"/>
                      <a:pt x="1882" y="215"/>
                    </a:cubicBezTo>
                    <a:cubicBezTo>
                      <a:pt x="1705" y="215"/>
                      <a:pt x="1585" y="252"/>
                      <a:pt x="1406" y="252"/>
                    </a:cubicBezTo>
                    <a:cubicBezTo>
                      <a:pt x="1203" y="252"/>
                      <a:pt x="924" y="204"/>
                      <a:pt x="40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1" name="Google Shape;301;p22"/>
              <p:cNvSpPr/>
              <p:nvPr/>
            </p:nvSpPr>
            <p:spPr>
              <a:xfrm>
                <a:off x="7358660" y="-2526149"/>
                <a:ext cx="127453" cy="75379"/>
              </a:xfrm>
              <a:custGeom>
                <a:rect b="b" l="l" r="r" t="t"/>
                <a:pathLst>
                  <a:path extrusionOk="0" h="1944" w="3287">
                    <a:moveTo>
                      <a:pt x="1151" y="1"/>
                    </a:moveTo>
                    <a:cubicBezTo>
                      <a:pt x="1063" y="1"/>
                      <a:pt x="970" y="2"/>
                      <a:pt x="868" y="2"/>
                    </a:cubicBezTo>
                    <a:cubicBezTo>
                      <a:pt x="601" y="2"/>
                      <a:pt x="367" y="136"/>
                      <a:pt x="267" y="369"/>
                    </a:cubicBezTo>
                    <a:cubicBezTo>
                      <a:pt x="0" y="936"/>
                      <a:pt x="667" y="1237"/>
                      <a:pt x="1468" y="1770"/>
                    </a:cubicBezTo>
                    <a:cubicBezTo>
                      <a:pt x="1644" y="1892"/>
                      <a:pt x="1830" y="1944"/>
                      <a:pt x="2008" y="1944"/>
                    </a:cubicBezTo>
                    <a:cubicBezTo>
                      <a:pt x="2707" y="1944"/>
                      <a:pt x="3287" y="1148"/>
                      <a:pt x="2702" y="669"/>
                    </a:cubicBezTo>
                    <a:cubicBezTo>
                      <a:pt x="1940" y="48"/>
                      <a:pt x="1632" y="1"/>
                      <a:pt x="115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2" name="Google Shape;302;p22"/>
              <p:cNvSpPr/>
              <p:nvPr/>
            </p:nvSpPr>
            <p:spPr>
              <a:xfrm>
                <a:off x="7500929" y="-2595015"/>
                <a:ext cx="91858" cy="72548"/>
              </a:xfrm>
              <a:custGeom>
                <a:rect b="b" l="l" r="r" t="t"/>
                <a:pathLst>
                  <a:path extrusionOk="0" h="1871" w="2369">
                    <a:moveTo>
                      <a:pt x="1083" y="1"/>
                    </a:moveTo>
                    <a:cubicBezTo>
                      <a:pt x="684" y="1"/>
                      <a:pt x="270" y="157"/>
                      <a:pt x="1" y="411"/>
                    </a:cubicBezTo>
                    <a:cubicBezTo>
                      <a:pt x="50" y="1195"/>
                      <a:pt x="746" y="1870"/>
                      <a:pt x="1403" y="1870"/>
                    </a:cubicBezTo>
                    <a:cubicBezTo>
                      <a:pt x="1641" y="1870"/>
                      <a:pt x="1874" y="1782"/>
                      <a:pt x="2069" y="1578"/>
                    </a:cubicBezTo>
                    <a:cubicBezTo>
                      <a:pt x="2369" y="1278"/>
                      <a:pt x="2236" y="978"/>
                      <a:pt x="2135" y="644"/>
                    </a:cubicBezTo>
                    <a:cubicBezTo>
                      <a:pt x="1943" y="190"/>
                      <a:pt x="1522" y="1"/>
                      <a:pt x="108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03" name="Google Shape;303;p22"/>
          <p:cNvSpPr/>
          <p:nvPr/>
        </p:nvSpPr>
        <p:spPr>
          <a:xfrm rot="-202092">
            <a:off x="1062423" y="4748031"/>
            <a:ext cx="917132" cy="307542"/>
          </a:xfrm>
          <a:custGeom>
            <a:rect b="b" l="l" r="r" t="t"/>
            <a:pathLst>
              <a:path extrusionOk="0" h="10582" w="31557">
                <a:moveTo>
                  <a:pt x="7595" y="947"/>
                </a:moveTo>
                <a:cubicBezTo>
                  <a:pt x="8536" y="947"/>
                  <a:pt x="8284" y="3199"/>
                  <a:pt x="6305" y="4537"/>
                </a:cubicBezTo>
                <a:cubicBezTo>
                  <a:pt x="6005" y="3403"/>
                  <a:pt x="6105" y="1735"/>
                  <a:pt x="7106" y="1101"/>
                </a:cubicBezTo>
                <a:cubicBezTo>
                  <a:pt x="7293" y="995"/>
                  <a:pt x="7457" y="947"/>
                  <a:pt x="7595" y="947"/>
                </a:cubicBezTo>
                <a:close/>
                <a:moveTo>
                  <a:pt x="15478" y="3336"/>
                </a:moveTo>
                <a:cubicBezTo>
                  <a:pt x="16012" y="3837"/>
                  <a:pt x="15779" y="4437"/>
                  <a:pt x="15612" y="5004"/>
                </a:cubicBezTo>
                <a:cubicBezTo>
                  <a:pt x="15312" y="5905"/>
                  <a:pt x="14644" y="6639"/>
                  <a:pt x="13744" y="6939"/>
                </a:cubicBezTo>
                <a:lnTo>
                  <a:pt x="13710" y="6939"/>
                </a:lnTo>
                <a:cubicBezTo>
                  <a:pt x="13844" y="4337"/>
                  <a:pt x="14211" y="3603"/>
                  <a:pt x="15478" y="3336"/>
                </a:cubicBezTo>
                <a:close/>
                <a:moveTo>
                  <a:pt x="7183" y="0"/>
                </a:moveTo>
                <a:cubicBezTo>
                  <a:pt x="5897" y="0"/>
                  <a:pt x="4661" y="1495"/>
                  <a:pt x="4937" y="3403"/>
                </a:cubicBezTo>
                <a:cubicBezTo>
                  <a:pt x="5038" y="3970"/>
                  <a:pt x="5038" y="4571"/>
                  <a:pt x="4937" y="5171"/>
                </a:cubicBezTo>
                <a:cubicBezTo>
                  <a:pt x="4375" y="5269"/>
                  <a:pt x="3909" y="5312"/>
                  <a:pt x="3517" y="5312"/>
                </a:cubicBezTo>
                <a:cubicBezTo>
                  <a:pt x="1628" y="5312"/>
                  <a:pt x="1433" y="4310"/>
                  <a:pt x="301" y="3537"/>
                </a:cubicBezTo>
                <a:lnTo>
                  <a:pt x="301" y="3537"/>
                </a:lnTo>
                <a:cubicBezTo>
                  <a:pt x="1" y="4337"/>
                  <a:pt x="468" y="4737"/>
                  <a:pt x="835" y="5038"/>
                </a:cubicBezTo>
                <a:cubicBezTo>
                  <a:pt x="1796" y="5872"/>
                  <a:pt x="3026" y="6304"/>
                  <a:pt x="4277" y="6304"/>
                </a:cubicBezTo>
                <a:cubicBezTo>
                  <a:pt x="4675" y="6304"/>
                  <a:pt x="5076" y="6260"/>
                  <a:pt x="5471" y="6172"/>
                </a:cubicBezTo>
                <a:cubicBezTo>
                  <a:pt x="5838" y="6572"/>
                  <a:pt x="6238" y="6939"/>
                  <a:pt x="6639" y="7306"/>
                </a:cubicBezTo>
                <a:cubicBezTo>
                  <a:pt x="7972" y="8395"/>
                  <a:pt x="9484" y="8839"/>
                  <a:pt x="11100" y="8839"/>
                </a:cubicBezTo>
                <a:cubicBezTo>
                  <a:pt x="11465" y="8839"/>
                  <a:pt x="11835" y="8817"/>
                  <a:pt x="12209" y="8774"/>
                </a:cubicBezTo>
                <a:cubicBezTo>
                  <a:pt x="12386" y="8751"/>
                  <a:pt x="12545" y="8740"/>
                  <a:pt x="12690" y="8740"/>
                </a:cubicBezTo>
                <a:cubicBezTo>
                  <a:pt x="14240" y="8740"/>
                  <a:pt x="14170" y="9953"/>
                  <a:pt x="16946" y="10441"/>
                </a:cubicBezTo>
                <a:cubicBezTo>
                  <a:pt x="17407" y="10535"/>
                  <a:pt x="17873" y="10581"/>
                  <a:pt x="18336" y="10581"/>
                </a:cubicBezTo>
                <a:cubicBezTo>
                  <a:pt x="19684" y="10581"/>
                  <a:pt x="21017" y="10194"/>
                  <a:pt x="22183" y="9474"/>
                </a:cubicBezTo>
                <a:cubicBezTo>
                  <a:pt x="22333" y="9357"/>
                  <a:pt x="22517" y="9299"/>
                  <a:pt x="22700" y="9299"/>
                </a:cubicBezTo>
                <a:cubicBezTo>
                  <a:pt x="22884" y="9299"/>
                  <a:pt x="23067" y="9357"/>
                  <a:pt x="23217" y="9474"/>
                </a:cubicBezTo>
                <a:cubicBezTo>
                  <a:pt x="24136" y="10005"/>
                  <a:pt x="25036" y="10252"/>
                  <a:pt x="25931" y="10252"/>
                </a:cubicBezTo>
                <a:cubicBezTo>
                  <a:pt x="27116" y="10252"/>
                  <a:pt x="28291" y="9820"/>
                  <a:pt x="29488" y="9040"/>
                </a:cubicBezTo>
                <a:cubicBezTo>
                  <a:pt x="30289" y="8540"/>
                  <a:pt x="30989" y="7873"/>
                  <a:pt x="31556" y="7139"/>
                </a:cubicBezTo>
                <a:cubicBezTo>
                  <a:pt x="31289" y="6881"/>
                  <a:pt x="31075" y="6771"/>
                  <a:pt x="30831" y="6771"/>
                </a:cubicBezTo>
                <a:cubicBezTo>
                  <a:pt x="30190" y="6771"/>
                  <a:pt x="29336" y="7528"/>
                  <a:pt x="26753" y="8373"/>
                </a:cubicBezTo>
                <a:cubicBezTo>
                  <a:pt x="26185" y="8563"/>
                  <a:pt x="25596" y="8730"/>
                  <a:pt x="24991" y="8730"/>
                </a:cubicBezTo>
                <a:cubicBezTo>
                  <a:pt x="24530" y="8730"/>
                  <a:pt x="24060" y="8633"/>
                  <a:pt x="23584" y="8373"/>
                </a:cubicBezTo>
                <a:cubicBezTo>
                  <a:pt x="24018" y="7573"/>
                  <a:pt x="24785" y="6772"/>
                  <a:pt x="25052" y="5304"/>
                </a:cubicBezTo>
                <a:cubicBezTo>
                  <a:pt x="25319" y="3670"/>
                  <a:pt x="24785" y="2536"/>
                  <a:pt x="23284" y="1902"/>
                </a:cubicBezTo>
                <a:cubicBezTo>
                  <a:pt x="23148" y="1849"/>
                  <a:pt x="23012" y="1824"/>
                  <a:pt x="22875" y="1824"/>
                </a:cubicBezTo>
                <a:cubicBezTo>
                  <a:pt x="21734" y="1824"/>
                  <a:pt x="20630" y="3563"/>
                  <a:pt x="20749" y="4904"/>
                </a:cubicBezTo>
                <a:lnTo>
                  <a:pt x="21916" y="5571"/>
                </a:lnTo>
                <a:cubicBezTo>
                  <a:pt x="22650" y="3403"/>
                  <a:pt x="22650" y="3403"/>
                  <a:pt x="23384" y="3070"/>
                </a:cubicBezTo>
                <a:lnTo>
                  <a:pt x="23384" y="3070"/>
                </a:lnTo>
                <a:cubicBezTo>
                  <a:pt x="24251" y="4170"/>
                  <a:pt x="23784" y="6205"/>
                  <a:pt x="22417" y="7172"/>
                </a:cubicBezTo>
                <a:cubicBezTo>
                  <a:pt x="22162" y="6345"/>
                  <a:pt x="21756" y="5700"/>
                  <a:pt x="20793" y="5700"/>
                </a:cubicBezTo>
                <a:cubicBezTo>
                  <a:pt x="20746" y="5700"/>
                  <a:pt x="20698" y="5702"/>
                  <a:pt x="20649" y="5705"/>
                </a:cubicBezTo>
                <a:cubicBezTo>
                  <a:pt x="20515" y="6705"/>
                  <a:pt x="20982" y="7439"/>
                  <a:pt x="21483" y="8140"/>
                </a:cubicBezTo>
                <a:cubicBezTo>
                  <a:pt x="20421" y="8982"/>
                  <a:pt x="19028" y="9408"/>
                  <a:pt x="17725" y="9408"/>
                </a:cubicBezTo>
                <a:cubicBezTo>
                  <a:pt x="16447" y="9408"/>
                  <a:pt x="15254" y="8999"/>
                  <a:pt x="14544" y="8173"/>
                </a:cubicBezTo>
                <a:cubicBezTo>
                  <a:pt x="15445" y="7539"/>
                  <a:pt x="16546" y="6939"/>
                  <a:pt x="16946" y="5371"/>
                </a:cubicBezTo>
                <a:cubicBezTo>
                  <a:pt x="17280" y="4104"/>
                  <a:pt x="16946" y="3403"/>
                  <a:pt x="15945" y="2569"/>
                </a:cubicBezTo>
                <a:cubicBezTo>
                  <a:pt x="15644" y="2268"/>
                  <a:pt x="15245" y="2118"/>
                  <a:pt x="14849" y="2118"/>
                </a:cubicBezTo>
                <a:cubicBezTo>
                  <a:pt x="14410" y="2118"/>
                  <a:pt x="13975" y="2301"/>
                  <a:pt x="13677" y="2669"/>
                </a:cubicBezTo>
                <a:cubicBezTo>
                  <a:pt x="12543" y="3737"/>
                  <a:pt x="12009" y="5071"/>
                  <a:pt x="12409" y="6672"/>
                </a:cubicBezTo>
                <a:cubicBezTo>
                  <a:pt x="12476" y="6906"/>
                  <a:pt x="12510" y="7139"/>
                  <a:pt x="12510" y="7373"/>
                </a:cubicBezTo>
                <a:cubicBezTo>
                  <a:pt x="11765" y="7589"/>
                  <a:pt x="11048" y="7694"/>
                  <a:pt x="10380" y="7694"/>
                </a:cubicBezTo>
                <a:cubicBezTo>
                  <a:pt x="8681" y="7694"/>
                  <a:pt x="7300" y="7016"/>
                  <a:pt x="6605" y="5771"/>
                </a:cubicBezTo>
                <a:cubicBezTo>
                  <a:pt x="7940" y="4737"/>
                  <a:pt x="9007" y="3803"/>
                  <a:pt x="9107" y="2002"/>
                </a:cubicBezTo>
                <a:cubicBezTo>
                  <a:pt x="9174" y="1101"/>
                  <a:pt x="8673" y="568"/>
                  <a:pt x="7973" y="201"/>
                </a:cubicBezTo>
                <a:cubicBezTo>
                  <a:pt x="7716" y="64"/>
                  <a:pt x="7448" y="0"/>
                  <a:pt x="718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22"/>
          <p:cNvSpPr/>
          <p:nvPr/>
        </p:nvSpPr>
        <p:spPr>
          <a:xfrm rot="-9088925">
            <a:off x="7598891" y="4392188"/>
            <a:ext cx="1661464" cy="1164914"/>
          </a:xfrm>
          <a:custGeom>
            <a:rect b="b" l="l" r="r" t="t"/>
            <a:pathLst>
              <a:path extrusionOk="0" h="7892" w="11256">
                <a:moveTo>
                  <a:pt x="9187" y="0"/>
                </a:moveTo>
                <a:cubicBezTo>
                  <a:pt x="8447" y="0"/>
                  <a:pt x="7620" y="414"/>
                  <a:pt x="7080" y="767"/>
                </a:cubicBezTo>
                <a:cubicBezTo>
                  <a:pt x="6950" y="850"/>
                  <a:pt x="6827" y="941"/>
                  <a:pt x="6705" y="1038"/>
                </a:cubicBezTo>
                <a:cubicBezTo>
                  <a:pt x="6447" y="821"/>
                  <a:pt x="6077" y="738"/>
                  <a:pt x="5668" y="738"/>
                </a:cubicBezTo>
                <a:cubicBezTo>
                  <a:pt x="5642" y="738"/>
                  <a:pt x="5616" y="738"/>
                  <a:pt x="5591" y="739"/>
                </a:cubicBezTo>
                <a:cubicBezTo>
                  <a:pt x="5367" y="676"/>
                  <a:pt x="5138" y="645"/>
                  <a:pt x="4908" y="645"/>
                </a:cubicBezTo>
                <a:cubicBezTo>
                  <a:pt x="4622" y="645"/>
                  <a:pt x="4337" y="693"/>
                  <a:pt x="4065" y="789"/>
                </a:cubicBezTo>
                <a:cubicBezTo>
                  <a:pt x="2569" y="1290"/>
                  <a:pt x="1184" y="2841"/>
                  <a:pt x="610" y="4280"/>
                </a:cubicBezTo>
                <a:cubicBezTo>
                  <a:pt x="553" y="4424"/>
                  <a:pt x="509" y="4568"/>
                  <a:pt x="477" y="4720"/>
                </a:cubicBezTo>
                <a:cubicBezTo>
                  <a:pt x="387" y="4918"/>
                  <a:pt x="311" y="5117"/>
                  <a:pt x="246" y="5315"/>
                </a:cubicBezTo>
                <a:cubicBezTo>
                  <a:pt x="1" y="6058"/>
                  <a:pt x="106" y="7042"/>
                  <a:pt x="758" y="7543"/>
                </a:cubicBezTo>
                <a:cubicBezTo>
                  <a:pt x="1082" y="7795"/>
                  <a:pt x="1437" y="7891"/>
                  <a:pt x="1800" y="7891"/>
                </a:cubicBezTo>
                <a:cubicBezTo>
                  <a:pt x="2332" y="7891"/>
                  <a:pt x="2881" y="7682"/>
                  <a:pt x="3373" y="7446"/>
                </a:cubicBezTo>
                <a:cubicBezTo>
                  <a:pt x="3928" y="7172"/>
                  <a:pt x="4440" y="6826"/>
                  <a:pt x="4898" y="6408"/>
                </a:cubicBezTo>
                <a:cubicBezTo>
                  <a:pt x="5103" y="6519"/>
                  <a:pt x="5340" y="6563"/>
                  <a:pt x="5585" y="6563"/>
                </a:cubicBezTo>
                <a:cubicBezTo>
                  <a:pt x="5933" y="6563"/>
                  <a:pt x="6295" y="6473"/>
                  <a:pt x="6597" y="6361"/>
                </a:cubicBezTo>
                <a:cubicBezTo>
                  <a:pt x="8324" y="5708"/>
                  <a:pt x="10152" y="4309"/>
                  <a:pt x="10881" y="2585"/>
                </a:cubicBezTo>
                <a:cubicBezTo>
                  <a:pt x="11256" y="1691"/>
                  <a:pt x="10960" y="872"/>
                  <a:pt x="10343" y="450"/>
                </a:cubicBezTo>
                <a:cubicBezTo>
                  <a:pt x="10174" y="299"/>
                  <a:pt x="9979" y="183"/>
                  <a:pt x="9770" y="104"/>
                </a:cubicBezTo>
                <a:cubicBezTo>
                  <a:pt x="9587" y="32"/>
                  <a:pt x="9390" y="0"/>
                  <a:pt x="918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22"/>
          <p:cNvSpPr/>
          <p:nvPr/>
        </p:nvSpPr>
        <p:spPr>
          <a:xfrm rot="5278278">
            <a:off x="8636191" y="144131"/>
            <a:ext cx="542237" cy="797653"/>
          </a:xfrm>
          <a:custGeom>
            <a:rect b="b" l="l" r="r" t="t"/>
            <a:pathLst>
              <a:path extrusionOk="0" h="54302" w="36914">
                <a:moveTo>
                  <a:pt x="21728" y="0"/>
                </a:moveTo>
                <a:cubicBezTo>
                  <a:pt x="21395" y="0"/>
                  <a:pt x="21052" y="101"/>
                  <a:pt x="20727" y="331"/>
                </a:cubicBezTo>
                <a:cubicBezTo>
                  <a:pt x="20492" y="505"/>
                  <a:pt x="20266" y="687"/>
                  <a:pt x="20040" y="879"/>
                </a:cubicBezTo>
                <a:cubicBezTo>
                  <a:pt x="19901" y="991"/>
                  <a:pt x="19863" y="1028"/>
                  <a:pt x="19868" y="1028"/>
                </a:cubicBezTo>
                <a:cubicBezTo>
                  <a:pt x="19869" y="1028"/>
                  <a:pt x="19875" y="1024"/>
                  <a:pt x="19883" y="1018"/>
                </a:cubicBezTo>
                <a:lnTo>
                  <a:pt x="19883" y="1018"/>
                </a:lnTo>
                <a:cubicBezTo>
                  <a:pt x="19335" y="1435"/>
                  <a:pt x="18892" y="1922"/>
                  <a:pt x="18413" y="2418"/>
                </a:cubicBezTo>
                <a:cubicBezTo>
                  <a:pt x="17918" y="2940"/>
                  <a:pt x="17579" y="3549"/>
                  <a:pt x="17170" y="4123"/>
                </a:cubicBezTo>
                <a:cubicBezTo>
                  <a:pt x="17321" y="3931"/>
                  <a:pt x="17397" y="3834"/>
                  <a:pt x="17398" y="3834"/>
                </a:cubicBezTo>
                <a:lnTo>
                  <a:pt x="17398" y="3834"/>
                </a:lnTo>
                <a:cubicBezTo>
                  <a:pt x="17399" y="3834"/>
                  <a:pt x="17262" y="4011"/>
                  <a:pt x="16987" y="4366"/>
                </a:cubicBezTo>
                <a:cubicBezTo>
                  <a:pt x="16874" y="4610"/>
                  <a:pt x="16778" y="4853"/>
                  <a:pt x="16674" y="5097"/>
                </a:cubicBezTo>
                <a:cubicBezTo>
                  <a:pt x="16439" y="5975"/>
                  <a:pt x="16683" y="6924"/>
                  <a:pt x="17318" y="7576"/>
                </a:cubicBezTo>
                <a:cubicBezTo>
                  <a:pt x="17805" y="8063"/>
                  <a:pt x="18451" y="8295"/>
                  <a:pt x="19102" y="8295"/>
                </a:cubicBezTo>
                <a:cubicBezTo>
                  <a:pt x="19812" y="8295"/>
                  <a:pt x="20527" y="8019"/>
                  <a:pt x="21049" y="7498"/>
                </a:cubicBezTo>
                <a:cubicBezTo>
                  <a:pt x="21527" y="7019"/>
                  <a:pt x="21927" y="6463"/>
                  <a:pt x="22345" y="5923"/>
                </a:cubicBezTo>
                <a:cubicBezTo>
                  <a:pt x="22736" y="5401"/>
                  <a:pt x="22928" y="4549"/>
                  <a:pt x="23180" y="3932"/>
                </a:cubicBezTo>
                <a:lnTo>
                  <a:pt x="23180" y="3932"/>
                </a:lnTo>
                <a:cubicBezTo>
                  <a:pt x="23106" y="4111"/>
                  <a:pt x="23077" y="4179"/>
                  <a:pt x="23077" y="4179"/>
                </a:cubicBezTo>
                <a:cubicBezTo>
                  <a:pt x="23075" y="4179"/>
                  <a:pt x="23302" y="3613"/>
                  <a:pt x="23328" y="3497"/>
                </a:cubicBezTo>
                <a:cubicBezTo>
                  <a:pt x="23388" y="3366"/>
                  <a:pt x="23449" y="3244"/>
                  <a:pt x="23528" y="3131"/>
                </a:cubicBezTo>
                <a:cubicBezTo>
                  <a:pt x="24378" y="1782"/>
                  <a:pt x="23132" y="0"/>
                  <a:pt x="21728" y="0"/>
                </a:cubicBezTo>
                <a:close/>
                <a:moveTo>
                  <a:pt x="34712" y="11770"/>
                </a:moveTo>
                <a:cubicBezTo>
                  <a:pt x="33979" y="11770"/>
                  <a:pt x="33231" y="12173"/>
                  <a:pt x="33078" y="12951"/>
                </a:cubicBezTo>
                <a:cubicBezTo>
                  <a:pt x="32912" y="13821"/>
                  <a:pt x="32216" y="14690"/>
                  <a:pt x="31851" y="15499"/>
                </a:cubicBezTo>
                <a:cubicBezTo>
                  <a:pt x="31373" y="16526"/>
                  <a:pt x="30947" y="17569"/>
                  <a:pt x="30581" y="18639"/>
                </a:cubicBezTo>
                <a:cubicBezTo>
                  <a:pt x="30112" y="20057"/>
                  <a:pt x="31112" y="21622"/>
                  <a:pt x="32486" y="21996"/>
                </a:cubicBezTo>
                <a:cubicBezTo>
                  <a:pt x="32735" y="22065"/>
                  <a:pt x="32979" y="22097"/>
                  <a:pt x="33215" y="22097"/>
                </a:cubicBezTo>
                <a:cubicBezTo>
                  <a:pt x="34419" y="22097"/>
                  <a:pt x="35414" y="21255"/>
                  <a:pt x="35843" y="20092"/>
                </a:cubicBezTo>
                <a:cubicBezTo>
                  <a:pt x="36296" y="18909"/>
                  <a:pt x="36609" y="17674"/>
                  <a:pt x="36774" y="16413"/>
                </a:cubicBezTo>
                <a:cubicBezTo>
                  <a:pt x="36913" y="15186"/>
                  <a:pt x="36426" y="14116"/>
                  <a:pt x="36252" y="12951"/>
                </a:cubicBezTo>
                <a:cubicBezTo>
                  <a:pt x="36132" y="12155"/>
                  <a:pt x="35429" y="11770"/>
                  <a:pt x="34712" y="11770"/>
                </a:cubicBezTo>
                <a:close/>
                <a:moveTo>
                  <a:pt x="6483" y="20215"/>
                </a:moveTo>
                <a:cubicBezTo>
                  <a:pt x="5782" y="20215"/>
                  <a:pt x="5131" y="20623"/>
                  <a:pt x="4671" y="21231"/>
                </a:cubicBezTo>
                <a:lnTo>
                  <a:pt x="4628" y="21283"/>
                </a:lnTo>
                <a:cubicBezTo>
                  <a:pt x="4611" y="21309"/>
                  <a:pt x="4576" y="21353"/>
                  <a:pt x="4524" y="21422"/>
                </a:cubicBezTo>
                <a:cubicBezTo>
                  <a:pt x="4324" y="21666"/>
                  <a:pt x="4123" y="21909"/>
                  <a:pt x="3923" y="22153"/>
                </a:cubicBezTo>
                <a:cubicBezTo>
                  <a:pt x="3541" y="22623"/>
                  <a:pt x="3149" y="23092"/>
                  <a:pt x="2749" y="23553"/>
                </a:cubicBezTo>
                <a:cubicBezTo>
                  <a:pt x="1897" y="24562"/>
                  <a:pt x="723" y="26171"/>
                  <a:pt x="740" y="27519"/>
                </a:cubicBezTo>
                <a:cubicBezTo>
                  <a:pt x="767" y="29125"/>
                  <a:pt x="2053" y="30184"/>
                  <a:pt x="3463" y="30184"/>
                </a:cubicBezTo>
                <a:cubicBezTo>
                  <a:pt x="3909" y="30184"/>
                  <a:pt x="4367" y="30078"/>
                  <a:pt x="4802" y="29850"/>
                </a:cubicBezTo>
                <a:cubicBezTo>
                  <a:pt x="5959" y="29241"/>
                  <a:pt x="6811" y="27371"/>
                  <a:pt x="7246" y="26171"/>
                </a:cubicBezTo>
                <a:cubicBezTo>
                  <a:pt x="7655" y="25058"/>
                  <a:pt x="8063" y="23945"/>
                  <a:pt x="8403" y="22805"/>
                </a:cubicBezTo>
                <a:cubicBezTo>
                  <a:pt x="8664" y="21927"/>
                  <a:pt x="8246" y="20953"/>
                  <a:pt x="7463" y="20492"/>
                </a:cubicBezTo>
                <a:cubicBezTo>
                  <a:pt x="7135" y="20300"/>
                  <a:pt x="6804" y="20215"/>
                  <a:pt x="6483" y="20215"/>
                </a:cubicBezTo>
                <a:close/>
                <a:moveTo>
                  <a:pt x="19334" y="21638"/>
                </a:moveTo>
                <a:cubicBezTo>
                  <a:pt x="18750" y="21638"/>
                  <a:pt x="18166" y="21857"/>
                  <a:pt x="17752" y="22292"/>
                </a:cubicBezTo>
                <a:cubicBezTo>
                  <a:pt x="16457" y="23649"/>
                  <a:pt x="15413" y="25232"/>
                  <a:pt x="14691" y="26963"/>
                </a:cubicBezTo>
                <a:cubicBezTo>
                  <a:pt x="14091" y="28363"/>
                  <a:pt x="14265" y="29937"/>
                  <a:pt x="15682" y="30772"/>
                </a:cubicBezTo>
                <a:cubicBezTo>
                  <a:pt x="16113" y="31022"/>
                  <a:pt x="16593" y="31141"/>
                  <a:pt x="17070" y="31141"/>
                </a:cubicBezTo>
                <a:cubicBezTo>
                  <a:pt x="18037" y="31141"/>
                  <a:pt x="18991" y="30652"/>
                  <a:pt x="19492" y="29772"/>
                </a:cubicBezTo>
                <a:cubicBezTo>
                  <a:pt x="20466" y="28076"/>
                  <a:pt x="21171" y="26397"/>
                  <a:pt x="21501" y="24466"/>
                </a:cubicBezTo>
                <a:cubicBezTo>
                  <a:pt x="21666" y="23466"/>
                  <a:pt x="21405" y="22483"/>
                  <a:pt x="20475" y="21944"/>
                </a:cubicBezTo>
                <a:cubicBezTo>
                  <a:pt x="20130" y="21740"/>
                  <a:pt x="19731" y="21638"/>
                  <a:pt x="19334" y="21638"/>
                </a:cubicBezTo>
                <a:close/>
                <a:moveTo>
                  <a:pt x="29919" y="35719"/>
                </a:moveTo>
                <a:cubicBezTo>
                  <a:pt x="29733" y="35719"/>
                  <a:pt x="29544" y="35745"/>
                  <a:pt x="29355" y="35791"/>
                </a:cubicBezTo>
                <a:cubicBezTo>
                  <a:pt x="28459" y="35791"/>
                  <a:pt x="27537" y="36199"/>
                  <a:pt x="26789" y="36634"/>
                </a:cubicBezTo>
                <a:cubicBezTo>
                  <a:pt x="25719" y="37243"/>
                  <a:pt x="24902" y="38156"/>
                  <a:pt x="24293" y="39235"/>
                </a:cubicBezTo>
                <a:cubicBezTo>
                  <a:pt x="23554" y="40557"/>
                  <a:pt x="23971" y="42262"/>
                  <a:pt x="25293" y="43036"/>
                </a:cubicBezTo>
                <a:cubicBezTo>
                  <a:pt x="25726" y="43289"/>
                  <a:pt x="26200" y="43409"/>
                  <a:pt x="26668" y="43409"/>
                </a:cubicBezTo>
                <a:cubicBezTo>
                  <a:pt x="27629" y="43409"/>
                  <a:pt x="28568" y="42907"/>
                  <a:pt x="29094" y="42036"/>
                </a:cubicBezTo>
                <a:cubicBezTo>
                  <a:pt x="29129" y="41983"/>
                  <a:pt x="29216" y="41862"/>
                  <a:pt x="29268" y="41775"/>
                </a:cubicBezTo>
                <a:cubicBezTo>
                  <a:pt x="29329" y="41688"/>
                  <a:pt x="29398" y="41627"/>
                  <a:pt x="29468" y="41548"/>
                </a:cubicBezTo>
                <a:cubicBezTo>
                  <a:pt x="29632" y="41373"/>
                  <a:pt x="29788" y="41189"/>
                  <a:pt x="29936" y="40998"/>
                </a:cubicBezTo>
                <a:lnTo>
                  <a:pt x="29936" y="40998"/>
                </a:lnTo>
                <a:cubicBezTo>
                  <a:pt x="29925" y="41013"/>
                  <a:pt x="29921" y="41020"/>
                  <a:pt x="29922" y="41020"/>
                </a:cubicBezTo>
                <a:cubicBezTo>
                  <a:pt x="29926" y="41020"/>
                  <a:pt x="30098" y="40799"/>
                  <a:pt x="30164" y="40722"/>
                </a:cubicBezTo>
                <a:cubicBezTo>
                  <a:pt x="30747" y="40035"/>
                  <a:pt x="31468" y="39183"/>
                  <a:pt x="31564" y="38243"/>
                </a:cubicBezTo>
                <a:cubicBezTo>
                  <a:pt x="31799" y="37539"/>
                  <a:pt x="31729" y="36808"/>
                  <a:pt x="31173" y="36243"/>
                </a:cubicBezTo>
                <a:cubicBezTo>
                  <a:pt x="30798" y="35868"/>
                  <a:pt x="30367" y="35719"/>
                  <a:pt x="29919" y="35719"/>
                </a:cubicBezTo>
                <a:close/>
                <a:moveTo>
                  <a:pt x="4827" y="39756"/>
                </a:moveTo>
                <a:cubicBezTo>
                  <a:pt x="4184" y="39756"/>
                  <a:pt x="3535" y="40022"/>
                  <a:pt x="3132" y="40627"/>
                </a:cubicBezTo>
                <a:cubicBezTo>
                  <a:pt x="1793" y="42644"/>
                  <a:pt x="1" y="44758"/>
                  <a:pt x="384" y="47324"/>
                </a:cubicBezTo>
                <a:cubicBezTo>
                  <a:pt x="538" y="48374"/>
                  <a:pt x="1404" y="48856"/>
                  <a:pt x="2309" y="48856"/>
                </a:cubicBezTo>
                <a:cubicBezTo>
                  <a:pt x="3089" y="48856"/>
                  <a:pt x="3899" y="48497"/>
                  <a:pt x="4306" y="47837"/>
                </a:cubicBezTo>
                <a:cubicBezTo>
                  <a:pt x="4793" y="47054"/>
                  <a:pt x="5002" y="46097"/>
                  <a:pt x="5393" y="45262"/>
                </a:cubicBezTo>
                <a:cubicBezTo>
                  <a:pt x="5872" y="44236"/>
                  <a:pt x="6307" y="43201"/>
                  <a:pt x="6707" y="42140"/>
                </a:cubicBezTo>
                <a:cubicBezTo>
                  <a:pt x="7242" y="40711"/>
                  <a:pt x="6045" y="39756"/>
                  <a:pt x="4827" y="39756"/>
                </a:cubicBezTo>
                <a:close/>
                <a:moveTo>
                  <a:pt x="16899" y="45191"/>
                </a:moveTo>
                <a:cubicBezTo>
                  <a:pt x="16569" y="45191"/>
                  <a:pt x="16231" y="45292"/>
                  <a:pt x="15909" y="45523"/>
                </a:cubicBezTo>
                <a:cubicBezTo>
                  <a:pt x="14056" y="46854"/>
                  <a:pt x="12612" y="48854"/>
                  <a:pt x="12038" y="51072"/>
                </a:cubicBezTo>
                <a:cubicBezTo>
                  <a:pt x="11536" y="53033"/>
                  <a:pt x="13118" y="54302"/>
                  <a:pt x="14661" y="54302"/>
                </a:cubicBezTo>
                <a:cubicBezTo>
                  <a:pt x="15686" y="54302"/>
                  <a:pt x="16694" y="53743"/>
                  <a:pt x="17065" y="52455"/>
                </a:cubicBezTo>
                <a:cubicBezTo>
                  <a:pt x="17118" y="52299"/>
                  <a:pt x="17170" y="52142"/>
                  <a:pt x="17222" y="51986"/>
                </a:cubicBezTo>
                <a:cubicBezTo>
                  <a:pt x="17231" y="51977"/>
                  <a:pt x="17239" y="51959"/>
                  <a:pt x="17239" y="51942"/>
                </a:cubicBezTo>
                <a:cubicBezTo>
                  <a:pt x="17257" y="51916"/>
                  <a:pt x="17257" y="51899"/>
                  <a:pt x="17283" y="51855"/>
                </a:cubicBezTo>
                <a:cubicBezTo>
                  <a:pt x="17535" y="51298"/>
                  <a:pt x="17761" y="50724"/>
                  <a:pt x="17953" y="50133"/>
                </a:cubicBezTo>
                <a:cubicBezTo>
                  <a:pt x="18092" y="49698"/>
                  <a:pt x="18222" y="49263"/>
                  <a:pt x="18370" y="48846"/>
                </a:cubicBezTo>
                <a:cubicBezTo>
                  <a:pt x="18387" y="48794"/>
                  <a:pt x="18396" y="48767"/>
                  <a:pt x="18413" y="48741"/>
                </a:cubicBezTo>
                <a:cubicBezTo>
                  <a:pt x="18422" y="48707"/>
                  <a:pt x="18431" y="48698"/>
                  <a:pt x="18448" y="48654"/>
                </a:cubicBezTo>
                <a:cubicBezTo>
                  <a:pt x="18509" y="48524"/>
                  <a:pt x="18587" y="48402"/>
                  <a:pt x="18666" y="48272"/>
                </a:cubicBezTo>
                <a:cubicBezTo>
                  <a:pt x="19487" y="46952"/>
                  <a:pt x="18275" y="45191"/>
                  <a:pt x="16899" y="4519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06" name="Google Shape;306;p22"/>
          <p:cNvGrpSpPr/>
          <p:nvPr/>
        </p:nvGrpSpPr>
        <p:grpSpPr>
          <a:xfrm>
            <a:off x="285738" y="158655"/>
            <a:ext cx="542246" cy="525992"/>
            <a:chOff x="8782750" y="-1929670"/>
            <a:chExt cx="542246" cy="525992"/>
          </a:xfrm>
        </p:grpSpPr>
        <p:sp>
          <p:nvSpPr>
            <p:cNvPr id="307" name="Google Shape;307;p22"/>
            <p:cNvSpPr/>
            <p:nvPr/>
          </p:nvSpPr>
          <p:spPr>
            <a:xfrm>
              <a:off x="9002568" y="-1738659"/>
              <a:ext cx="122508" cy="120562"/>
            </a:xfrm>
            <a:custGeom>
              <a:rect b="b" l="l" r="r" t="t"/>
              <a:pathLst>
                <a:path extrusionOk="0" h="3842" w="3904">
                  <a:moveTo>
                    <a:pt x="1208" y="0"/>
                  </a:moveTo>
                  <a:cubicBezTo>
                    <a:pt x="873" y="0"/>
                    <a:pt x="548" y="161"/>
                    <a:pt x="334" y="405"/>
                  </a:cubicBezTo>
                  <a:cubicBezTo>
                    <a:pt x="101" y="705"/>
                    <a:pt x="1" y="1105"/>
                    <a:pt x="68" y="1506"/>
                  </a:cubicBezTo>
                  <a:cubicBezTo>
                    <a:pt x="368" y="2706"/>
                    <a:pt x="1335" y="3640"/>
                    <a:pt x="2569" y="3807"/>
                  </a:cubicBezTo>
                  <a:cubicBezTo>
                    <a:pt x="2657" y="3830"/>
                    <a:pt x="2744" y="3841"/>
                    <a:pt x="2830" y="3841"/>
                  </a:cubicBezTo>
                  <a:cubicBezTo>
                    <a:pt x="3366" y="3841"/>
                    <a:pt x="3837" y="3415"/>
                    <a:pt x="3837" y="2840"/>
                  </a:cubicBezTo>
                  <a:cubicBezTo>
                    <a:pt x="3837" y="2339"/>
                    <a:pt x="3904" y="1772"/>
                    <a:pt x="3337" y="1439"/>
                  </a:cubicBezTo>
                  <a:cubicBezTo>
                    <a:pt x="3136" y="1272"/>
                    <a:pt x="2970" y="1105"/>
                    <a:pt x="2870" y="872"/>
                  </a:cubicBezTo>
                  <a:cubicBezTo>
                    <a:pt x="2469" y="305"/>
                    <a:pt x="1802" y="238"/>
                    <a:pt x="1302" y="4"/>
                  </a:cubicBezTo>
                  <a:cubicBezTo>
                    <a:pt x="1271" y="2"/>
                    <a:pt x="1239" y="0"/>
                    <a:pt x="12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22"/>
            <p:cNvSpPr/>
            <p:nvPr/>
          </p:nvSpPr>
          <p:spPr>
            <a:xfrm>
              <a:off x="8782750" y="-1929670"/>
              <a:ext cx="542246" cy="525992"/>
            </a:xfrm>
            <a:custGeom>
              <a:rect b="b" l="l" r="r" t="t"/>
              <a:pathLst>
                <a:path extrusionOk="0" h="16762" w="17280">
                  <a:moveTo>
                    <a:pt x="4383" y="797"/>
                  </a:moveTo>
                  <a:cubicBezTo>
                    <a:pt x="5068" y="797"/>
                    <a:pt x="6088" y="1434"/>
                    <a:pt x="6539" y="1855"/>
                  </a:cubicBezTo>
                  <a:cubicBezTo>
                    <a:pt x="7273" y="2556"/>
                    <a:pt x="7907" y="3323"/>
                    <a:pt x="8474" y="4190"/>
                  </a:cubicBezTo>
                  <a:cubicBezTo>
                    <a:pt x="8574" y="4357"/>
                    <a:pt x="8540" y="4557"/>
                    <a:pt x="8574" y="4724"/>
                  </a:cubicBezTo>
                  <a:cubicBezTo>
                    <a:pt x="8618" y="4878"/>
                    <a:pt x="8748" y="4973"/>
                    <a:pt x="8880" y="4973"/>
                  </a:cubicBezTo>
                  <a:cubicBezTo>
                    <a:pt x="8948" y="4973"/>
                    <a:pt x="9017" y="4948"/>
                    <a:pt x="9074" y="4891"/>
                  </a:cubicBezTo>
                  <a:cubicBezTo>
                    <a:pt x="9474" y="4690"/>
                    <a:pt x="9841" y="4424"/>
                    <a:pt x="10175" y="4157"/>
                  </a:cubicBezTo>
                  <a:cubicBezTo>
                    <a:pt x="10508" y="3857"/>
                    <a:pt x="10842" y="3623"/>
                    <a:pt x="11209" y="3390"/>
                  </a:cubicBezTo>
                  <a:cubicBezTo>
                    <a:pt x="12043" y="2722"/>
                    <a:pt x="13010" y="2289"/>
                    <a:pt x="14044" y="2122"/>
                  </a:cubicBezTo>
                  <a:cubicBezTo>
                    <a:pt x="14162" y="2094"/>
                    <a:pt x="14280" y="2081"/>
                    <a:pt x="14396" y="2081"/>
                  </a:cubicBezTo>
                  <a:cubicBezTo>
                    <a:pt x="15259" y="2081"/>
                    <a:pt x="16004" y="2815"/>
                    <a:pt x="15946" y="3756"/>
                  </a:cubicBezTo>
                  <a:cubicBezTo>
                    <a:pt x="15912" y="4290"/>
                    <a:pt x="15779" y="4791"/>
                    <a:pt x="15512" y="5258"/>
                  </a:cubicBezTo>
                  <a:cubicBezTo>
                    <a:pt x="14878" y="6492"/>
                    <a:pt x="14778" y="6091"/>
                    <a:pt x="14478" y="6692"/>
                  </a:cubicBezTo>
                  <a:cubicBezTo>
                    <a:pt x="13978" y="7859"/>
                    <a:pt x="12043" y="8560"/>
                    <a:pt x="12943" y="9194"/>
                  </a:cubicBezTo>
                  <a:cubicBezTo>
                    <a:pt x="14178" y="10094"/>
                    <a:pt x="15212" y="10461"/>
                    <a:pt x="15745" y="11762"/>
                  </a:cubicBezTo>
                  <a:cubicBezTo>
                    <a:pt x="16146" y="12496"/>
                    <a:pt x="16212" y="13363"/>
                    <a:pt x="15946" y="14164"/>
                  </a:cubicBezTo>
                  <a:cubicBezTo>
                    <a:pt x="15612" y="14898"/>
                    <a:pt x="15045" y="14731"/>
                    <a:pt x="14278" y="14798"/>
                  </a:cubicBezTo>
                  <a:cubicBezTo>
                    <a:pt x="14247" y="14801"/>
                    <a:pt x="14215" y="14802"/>
                    <a:pt x="14184" y="14802"/>
                  </a:cubicBezTo>
                  <a:cubicBezTo>
                    <a:pt x="13849" y="14802"/>
                    <a:pt x="13521" y="14642"/>
                    <a:pt x="13277" y="14397"/>
                  </a:cubicBezTo>
                  <a:cubicBezTo>
                    <a:pt x="13177" y="14297"/>
                    <a:pt x="13077" y="14231"/>
                    <a:pt x="12977" y="14164"/>
                  </a:cubicBezTo>
                  <a:cubicBezTo>
                    <a:pt x="12310" y="13730"/>
                    <a:pt x="11809" y="13130"/>
                    <a:pt x="11542" y="12396"/>
                  </a:cubicBezTo>
                  <a:cubicBezTo>
                    <a:pt x="11409" y="12096"/>
                    <a:pt x="11242" y="11829"/>
                    <a:pt x="11042" y="11562"/>
                  </a:cubicBezTo>
                  <a:cubicBezTo>
                    <a:pt x="10976" y="11408"/>
                    <a:pt x="10824" y="11312"/>
                    <a:pt x="10670" y="11312"/>
                  </a:cubicBezTo>
                  <a:cubicBezTo>
                    <a:pt x="10590" y="11312"/>
                    <a:pt x="10510" y="11338"/>
                    <a:pt x="10442" y="11395"/>
                  </a:cubicBezTo>
                  <a:cubicBezTo>
                    <a:pt x="10308" y="11462"/>
                    <a:pt x="10175" y="11562"/>
                    <a:pt x="10075" y="11695"/>
                  </a:cubicBezTo>
                  <a:cubicBezTo>
                    <a:pt x="9875" y="11929"/>
                    <a:pt x="9741" y="12196"/>
                    <a:pt x="9674" y="12463"/>
                  </a:cubicBezTo>
                  <a:cubicBezTo>
                    <a:pt x="9541" y="13163"/>
                    <a:pt x="9074" y="13664"/>
                    <a:pt x="8807" y="14264"/>
                  </a:cubicBezTo>
                  <a:cubicBezTo>
                    <a:pt x="8507" y="14798"/>
                    <a:pt x="8073" y="15231"/>
                    <a:pt x="7540" y="15498"/>
                  </a:cubicBezTo>
                  <a:cubicBezTo>
                    <a:pt x="7346" y="15623"/>
                    <a:pt x="7130" y="15682"/>
                    <a:pt x="6917" y="15682"/>
                  </a:cubicBezTo>
                  <a:cubicBezTo>
                    <a:pt x="6504" y="15682"/>
                    <a:pt x="6103" y="15460"/>
                    <a:pt x="5905" y="15065"/>
                  </a:cubicBezTo>
                  <a:cubicBezTo>
                    <a:pt x="5772" y="14731"/>
                    <a:pt x="5672" y="14397"/>
                    <a:pt x="5605" y="14064"/>
                  </a:cubicBezTo>
                  <a:cubicBezTo>
                    <a:pt x="5572" y="13864"/>
                    <a:pt x="5572" y="13630"/>
                    <a:pt x="5605" y="13430"/>
                  </a:cubicBezTo>
                  <a:cubicBezTo>
                    <a:pt x="5538" y="12463"/>
                    <a:pt x="5738" y="11495"/>
                    <a:pt x="6239" y="10661"/>
                  </a:cubicBezTo>
                  <a:cubicBezTo>
                    <a:pt x="6405" y="10328"/>
                    <a:pt x="6472" y="9928"/>
                    <a:pt x="6439" y="9561"/>
                  </a:cubicBezTo>
                  <a:cubicBezTo>
                    <a:pt x="6409" y="9295"/>
                    <a:pt x="6198" y="9082"/>
                    <a:pt x="5919" y="9082"/>
                  </a:cubicBezTo>
                  <a:cubicBezTo>
                    <a:pt x="5882" y="9082"/>
                    <a:pt x="5844" y="9086"/>
                    <a:pt x="5805" y="9094"/>
                  </a:cubicBezTo>
                  <a:cubicBezTo>
                    <a:pt x="4070" y="9527"/>
                    <a:pt x="3804" y="9928"/>
                    <a:pt x="3003" y="9994"/>
                  </a:cubicBezTo>
                  <a:cubicBezTo>
                    <a:pt x="2903" y="9994"/>
                    <a:pt x="2803" y="10061"/>
                    <a:pt x="2703" y="10128"/>
                  </a:cubicBezTo>
                  <a:cubicBezTo>
                    <a:pt x="2558" y="10229"/>
                    <a:pt x="2419" y="10268"/>
                    <a:pt x="2259" y="10268"/>
                  </a:cubicBezTo>
                  <a:cubicBezTo>
                    <a:pt x="2051" y="10268"/>
                    <a:pt x="1808" y="10203"/>
                    <a:pt x="1469" y="10128"/>
                  </a:cubicBezTo>
                  <a:cubicBezTo>
                    <a:pt x="968" y="10061"/>
                    <a:pt x="635" y="9527"/>
                    <a:pt x="868" y="9060"/>
                  </a:cubicBezTo>
                  <a:cubicBezTo>
                    <a:pt x="1235" y="8093"/>
                    <a:pt x="1469" y="8293"/>
                    <a:pt x="1535" y="8060"/>
                  </a:cubicBezTo>
                  <a:cubicBezTo>
                    <a:pt x="1802" y="7426"/>
                    <a:pt x="2436" y="7192"/>
                    <a:pt x="2903" y="6725"/>
                  </a:cubicBezTo>
                  <a:cubicBezTo>
                    <a:pt x="2936" y="6692"/>
                    <a:pt x="3003" y="6625"/>
                    <a:pt x="3103" y="6625"/>
                  </a:cubicBezTo>
                  <a:cubicBezTo>
                    <a:pt x="3704" y="6525"/>
                    <a:pt x="4204" y="6058"/>
                    <a:pt x="4804" y="5958"/>
                  </a:cubicBezTo>
                  <a:cubicBezTo>
                    <a:pt x="5205" y="5925"/>
                    <a:pt x="5405" y="5458"/>
                    <a:pt x="5171" y="5157"/>
                  </a:cubicBezTo>
                  <a:cubicBezTo>
                    <a:pt x="4971" y="4791"/>
                    <a:pt x="4704" y="4490"/>
                    <a:pt x="4404" y="4257"/>
                  </a:cubicBezTo>
                  <a:cubicBezTo>
                    <a:pt x="3804" y="3756"/>
                    <a:pt x="3370" y="3056"/>
                    <a:pt x="3237" y="2289"/>
                  </a:cubicBezTo>
                  <a:cubicBezTo>
                    <a:pt x="3170" y="1622"/>
                    <a:pt x="3537" y="1021"/>
                    <a:pt x="4171" y="821"/>
                  </a:cubicBezTo>
                  <a:cubicBezTo>
                    <a:pt x="4237" y="805"/>
                    <a:pt x="4308" y="797"/>
                    <a:pt x="4383" y="797"/>
                  </a:cubicBezTo>
                  <a:close/>
                  <a:moveTo>
                    <a:pt x="4475" y="1"/>
                  </a:moveTo>
                  <a:cubicBezTo>
                    <a:pt x="2940" y="1"/>
                    <a:pt x="1980" y="1765"/>
                    <a:pt x="2603" y="2923"/>
                  </a:cubicBezTo>
                  <a:cubicBezTo>
                    <a:pt x="2803" y="3256"/>
                    <a:pt x="2936" y="3623"/>
                    <a:pt x="3070" y="3990"/>
                  </a:cubicBezTo>
                  <a:cubicBezTo>
                    <a:pt x="3237" y="4390"/>
                    <a:pt x="3470" y="4457"/>
                    <a:pt x="4070" y="5291"/>
                  </a:cubicBezTo>
                  <a:cubicBezTo>
                    <a:pt x="2936" y="5825"/>
                    <a:pt x="2836" y="5791"/>
                    <a:pt x="2569" y="5991"/>
                  </a:cubicBezTo>
                  <a:cubicBezTo>
                    <a:pt x="1969" y="6525"/>
                    <a:pt x="1369" y="7059"/>
                    <a:pt x="801" y="7626"/>
                  </a:cubicBezTo>
                  <a:cubicBezTo>
                    <a:pt x="301" y="8093"/>
                    <a:pt x="1" y="8727"/>
                    <a:pt x="1" y="9394"/>
                  </a:cubicBezTo>
                  <a:cubicBezTo>
                    <a:pt x="1" y="9961"/>
                    <a:pt x="334" y="10628"/>
                    <a:pt x="801" y="10795"/>
                  </a:cubicBezTo>
                  <a:cubicBezTo>
                    <a:pt x="1202" y="10962"/>
                    <a:pt x="1635" y="11028"/>
                    <a:pt x="2069" y="11028"/>
                  </a:cubicBezTo>
                  <a:cubicBezTo>
                    <a:pt x="2770" y="11028"/>
                    <a:pt x="3437" y="10895"/>
                    <a:pt x="4104" y="10628"/>
                  </a:cubicBezTo>
                  <a:cubicBezTo>
                    <a:pt x="4298" y="10499"/>
                    <a:pt x="4519" y="10425"/>
                    <a:pt x="4751" y="10425"/>
                  </a:cubicBezTo>
                  <a:cubicBezTo>
                    <a:pt x="4878" y="10425"/>
                    <a:pt x="5008" y="10447"/>
                    <a:pt x="5138" y="10495"/>
                  </a:cubicBezTo>
                  <a:cubicBezTo>
                    <a:pt x="5038" y="11996"/>
                    <a:pt x="4371" y="12129"/>
                    <a:pt x="4504" y="13997"/>
                  </a:cubicBezTo>
                  <a:cubicBezTo>
                    <a:pt x="4504" y="14931"/>
                    <a:pt x="4971" y="15832"/>
                    <a:pt x="5772" y="16365"/>
                  </a:cubicBezTo>
                  <a:cubicBezTo>
                    <a:pt x="6106" y="16626"/>
                    <a:pt x="6514" y="16762"/>
                    <a:pt x="6924" y="16762"/>
                  </a:cubicBezTo>
                  <a:cubicBezTo>
                    <a:pt x="7250" y="16762"/>
                    <a:pt x="7578" y="16676"/>
                    <a:pt x="7873" y="16499"/>
                  </a:cubicBezTo>
                  <a:cubicBezTo>
                    <a:pt x="8173" y="16332"/>
                    <a:pt x="8540" y="16165"/>
                    <a:pt x="8707" y="15798"/>
                  </a:cubicBezTo>
                  <a:cubicBezTo>
                    <a:pt x="8740" y="15698"/>
                    <a:pt x="8807" y="15598"/>
                    <a:pt x="8907" y="15565"/>
                  </a:cubicBezTo>
                  <a:cubicBezTo>
                    <a:pt x="9274" y="15331"/>
                    <a:pt x="9541" y="14964"/>
                    <a:pt x="9674" y="14564"/>
                  </a:cubicBezTo>
                  <a:cubicBezTo>
                    <a:pt x="9775" y="14364"/>
                    <a:pt x="10242" y="13630"/>
                    <a:pt x="10442" y="13263"/>
                  </a:cubicBezTo>
                  <a:cubicBezTo>
                    <a:pt x="10508" y="13163"/>
                    <a:pt x="10475" y="12996"/>
                    <a:pt x="10675" y="12963"/>
                  </a:cubicBezTo>
                  <a:cubicBezTo>
                    <a:pt x="11009" y="13430"/>
                    <a:pt x="11409" y="14731"/>
                    <a:pt x="12843" y="15065"/>
                  </a:cubicBezTo>
                  <a:cubicBezTo>
                    <a:pt x="13054" y="15125"/>
                    <a:pt x="13534" y="15618"/>
                    <a:pt x="14700" y="15618"/>
                  </a:cubicBezTo>
                  <a:cubicBezTo>
                    <a:pt x="14829" y="15618"/>
                    <a:pt x="14966" y="15612"/>
                    <a:pt x="15112" y="15598"/>
                  </a:cubicBezTo>
                  <a:cubicBezTo>
                    <a:pt x="15912" y="15532"/>
                    <a:pt x="16579" y="15031"/>
                    <a:pt x="16946" y="14364"/>
                  </a:cubicBezTo>
                  <a:cubicBezTo>
                    <a:pt x="17013" y="14164"/>
                    <a:pt x="17046" y="13997"/>
                    <a:pt x="17080" y="13797"/>
                  </a:cubicBezTo>
                  <a:cubicBezTo>
                    <a:pt x="17146" y="13297"/>
                    <a:pt x="17180" y="12796"/>
                    <a:pt x="17146" y="12296"/>
                  </a:cubicBezTo>
                  <a:cubicBezTo>
                    <a:pt x="16646" y="10094"/>
                    <a:pt x="15512" y="9461"/>
                    <a:pt x="14211" y="8627"/>
                  </a:cubicBezTo>
                  <a:lnTo>
                    <a:pt x="14445" y="8426"/>
                  </a:lnTo>
                  <a:cubicBezTo>
                    <a:pt x="14912" y="7993"/>
                    <a:pt x="15312" y="7526"/>
                    <a:pt x="15712" y="7059"/>
                  </a:cubicBezTo>
                  <a:cubicBezTo>
                    <a:pt x="16346" y="6192"/>
                    <a:pt x="16813" y="5191"/>
                    <a:pt x="17013" y="4157"/>
                  </a:cubicBezTo>
                  <a:cubicBezTo>
                    <a:pt x="17280" y="2656"/>
                    <a:pt x="16246" y="1288"/>
                    <a:pt x="14745" y="1121"/>
                  </a:cubicBezTo>
                  <a:cubicBezTo>
                    <a:pt x="14622" y="1109"/>
                    <a:pt x="14500" y="1103"/>
                    <a:pt x="14380" y="1103"/>
                  </a:cubicBezTo>
                  <a:cubicBezTo>
                    <a:pt x="12870" y="1103"/>
                    <a:pt x="11596" y="2013"/>
                    <a:pt x="11009" y="2322"/>
                  </a:cubicBezTo>
                  <a:cubicBezTo>
                    <a:pt x="10208" y="2822"/>
                    <a:pt x="9441" y="3423"/>
                    <a:pt x="8807" y="4090"/>
                  </a:cubicBezTo>
                  <a:cubicBezTo>
                    <a:pt x="8607" y="3690"/>
                    <a:pt x="8474" y="3289"/>
                    <a:pt x="8273" y="2956"/>
                  </a:cubicBezTo>
                  <a:cubicBezTo>
                    <a:pt x="7540" y="1622"/>
                    <a:pt x="6572" y="554"/>
                    <a:pt x="5071" y="87"/>
                  </a:cubicBezTo>
                  <a:cubicBezTo>
                    <a:pt x="4865" y="28"/>
                    <a:pt x="4665" y="1"/>
                    <a:pt x="44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09" name="Google Shape;309;p22"/>
            <p:cNvGrpSpPr/>
            <p:nvPr/>
          </p:nvGrpSpPr>
          <p:grpSpPr>
            <a:xfrm>
              <a:off x="8853952" y="-1865843"/>
              <a:ext cx="388361" cy="370411"/>
              <a:chOff x="8853952" y="-1865843"/>
              <a:chExt cx="388361" cy="370411"/>
            </a:xfrm>
          </p:grpSpPr>
          <p:sp>
            <p:nvSpPr>
              <p:cNvPr id="310" name="Google Shape;310;p22"/>
              <p:cNvSpPr/>
              <p:nvPr/>
            </p:nvSpPr>
            <p:spPr>
              <a:xfrm>
                <a:off x="9166812" y="-1595188"/>
                <a:ext cx="75500" cy="82780"/>
              </a:xfrm>
              <a:custGeom>
                <a:rect b="b" l="l" r="r" t="t"/>
                <a:pathLst>
                  <a:path extrusionOk="0" h="2638" w="2406">
                    <a:moveTo>
                      <a:pt x="440" y="1"/>
                    </a:moveTo>
                    <a:cubicBezTo>
                      <a:pt x="143" y="1"/>
                      <a:pt x="1" y="260"/>
                      <a:pt x="71" y="469"/>
                    </a:cubicBezTo>
                    <a:cubicBezTo>
                      <a:pt x="338" y="1337"/>
                      <a:pt x="638" y="2204"/>
                      <a:pt x="1705" y="2404"/>
                    </a:cubicBezTo>
                    <a:cubicBezTo>
                      <a:pt x="1839" y="2471"/>
                      <a:pt x="1972" y="2538"/>
                      <a:pt x="2072" y="2638"/>
                    </a:cubicBezTo>
                    <a:cubicBezTo>
                      <a:pt x="2172" y="2471"/>
                      <a:pt x="2306" y="2337"/>
                      <a:pt x="2339" y="2204"/>
                    </a:cubicBezTo>
                    <a:cubicBezTo>
                      <a:pt x="2406" y="1970"/>
                      <a:pt x="2339" y="1737"/>
                      <a:pt x="2239" y="1503"/>
                    </a:cubicBezTo>
                    <a:cubicBezTo>
                      <a:pt x="1872" y="970"/>
                      <a:pt x="1438" y="536"/>
                      <a:pt x="905" y="169"/>
                    </a:cubicBezTo>
                    <a:cubicBezTo>
                      <a:pt x="724" y="49"/>
                      <a:pt x="567" y="1"/>
                      <a:pt x="44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" name="Google Shape;311;p22"/>
              <p:cNvSpPr/>
              <p:nvPr/>
            </p:nvSpPr>
            <p:spPr>
              <a:xfrm>
                <a:off x="8910467" y="-1865843"/>
                <a:ext cx="85856" cy="74025"/>
              </a:xfrm>
              <a:custGeom>
                <a:rect b="b" l="l" r="r" t="t"/>
                <a:pathLst>
                  <a:path extrusionOk="0" h="2359" w="2736">
                    <a:moveTo>
                      <a:pt x="548" y="0"/>
                    </a:moveTo>
                    <a:cubicBezTo>
                      <a:pt x="413" y="0"/>
                      <a:pt x="279" y="42"/>
                      <a:pt x="167" y="121"/>
                    </a:cubicBezTo>
                    <a:cubicBezTo>
                      <a:pt x="34" y="188"/>
                      <a:pt x="0" y="522"/>
                      <a:pt x="301" y="822"/>
                    </a:cubicBezTo>
                    <a:cubicBezTo>
                      <a:pt x="1485" y="1974"/>
                      <a:pt x="1717" y="2358"/>
                      <a:pt x="2352" y="2358"/>
                    </a:cubicBezTo>
                    <a:cubicBezTo>
                      <a:pt x="2379" y="2358"/>
                      <a:pt x="2407" y="2358"/>
                      <a:pt x="2436" y="2356"/>
                    </a:cubicBezTo>
                    <a:cubicBezTo>
                      <a:pt x="2536" y="2356"/>
                      <a:pt x="2636" y="2223"/>
                      <a:pt x="2736" y="2156"/>
                    </a:cubicBezTo>
                    <a:cubicBezTo>
                      <a:pt x="2736" y="2056"/>
                      <a:pt x="2736" y="1956"/>
                      <a:pt x="2702" y="1889"/>
                    </a:cubicBezTo>
                    <a:cubicBezTo>
                      <a:pt x="2402" y="1389"/>
                      <a:pt x="2569" y="1456"/>
                      <a:pt x="968" y="155"/>
                    </a:cubicBezTo>
                    <a:cubicBezTo>
                      <a:pt x="846" y="50"/>
                      <a:pt x="696" y="0"/>
                      <a:pt x="54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" name="Google Shape;312;p22"/>
              <p:cNvSpPr/>
              <p:nvPr/>
            </p:nvSpPr>
            <p:spPr>
              <a:xfrm>
                <a:off x="8993154" y="-1584864"/>
                <a:ext cx="48200" cy="89433"/>
              </a:xfrm>
              <a:custGeom>
                <a:rect b="b" l="l" r="r" t="t"/>
                <a:pathLst>
                  <a:path extrusionOk="0" h="2850" w="1536">
                    <a:moveTo>
                      <a:pt x="1248" y="1"/>
                    </a:moveTo>
                    <a:cubicBezTo>
                      <a:pt x="1045" y="1"/>
                      <a:pt x="855" y="103"/>
                      <a:pt x="768" y="307"/>
                    </a:cubicBezTo>
                    <a:cubicBezTo>
                      <a:pt x="434" y="841"/>
                      <a:pt x="167" y="1441"/>
                      <a:pt x="1" y="2075"/>
                    </a:cubicBezTo>
                    <a:cubicBezTo>
                      <a:pt x="1" y="2209"/>
                      <a:pt x="1" y="2375"/>
                      <a:pt x="67" y="2509"/>
                    </a:cubicBezTo>
                    <a:cubicBezTo>
                      <a:pt x="123" y="2731"/>
                      <a:pt x="301" y="2850"/>
                      <a:pt x="489" y="2850"/>
                    </a:cubicBezTo>
                    <a:cubicBezTo>
                      <a:pt x="640" y="2850"/>
                      <a:pt x="797" y="2772"/>
                      <a:pt x="901" y="2609"/>
                    </a:cubicBezTo>
                    <a:cubicBezTo>
                      <a:pt x="1235" y="1942"/>
                      <a:pt x="1435" y="1208"/>
                      <a:pt x="1535" y="441"/>
                    </a:cubicBezTo>
                    <a:cubicBezTo>
                      <a:pt x="1535" y="374"/>
                      <a:pt x="1535" y="307"/>
                      <a:pt x="1502" y="240"/>
                    </a:cubicBezTo>
                    <a:cubicBezTo>
                      <a:pt x="1468" y="174"/>
                      <a:pt x="1435" y="7"/>
                      <a:pt x="1335" y="7"/>
                    </a:cubicBezTo>
                    <a:cubicBezTo>
                      <a:pt x="1306" y="3"/>
                      <a:pt x="1277" y="1"/>
                      <a:pt x="124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" name="Google Shape;313;p22"/>
              <p:cNvSpPr/>
              <p:nvPr/>
            </p:nvSpPr>
            <p:spPr>
              <a:xfrm>
                <a:off x="8853952" y="-1700846"/>
                <a:ext cx="82718" cy="55511"/>
              </a:xfrm>
              <a:custGeom>
                <a:rect b="b" l="l" r="r" t="t"/>
                <a:pathLst>
                  <a:path extrusionOk="0" h="1769" w="2636">
                    <a:moveTo>
                      <a:pt x="2502" y="0"/>
                    </a:moveTo>
                    <a:cubicBezTo>
                      <a:pt x="2268" y="0"/>
                      <a:pt x="2002" y="34"/>
                      <a:pt x="1768" y="100"/>
                    </a:cubicBezTo>
                    <a:cubicBezTo>
                      <a:pt x="1001" y="367"/>
                      <a:pt x="334" y="934"/>
                      <a:pt x="0" y="1668"/>
                    </a:cubicBezTo>
                    <a:cubicBezTo>
                      <a:pt x="134" y="1702"/>
                      <a:pt x="200" y="1768"/>
                      <a:pt x="267" y="1768"/>
                    </a:cubicBezTo>
                    <a:cubicBezTo>
                      <a:pt x="968" y="1668"/>
                      <a:pt x="1535" y="1201"/>
                      <a:pt x="2202" y="1001"/>
                    </a:cubicBezTo>
                    <a:cubicBezTo>
                      <a:pt x="2369" y="934"/>
                      <a:pt x="2535" y="634"/>
                      <a:pt x="2569" y="501"/>
                    </a:cubicBezTo>
                    <a:cubicBezTo>
                      <a:pt x="2635" y="401"/>
                      <a:pt x="2535" y="234"/>
                      <a:pt x="250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" name="Google Shape;314;p22"/>
              <p:cNvSpPr/>
              <p:nvPr/>
            </p:nvSpPr>
            <p:spPr>
              <a:xfrm>
                <a:off x="9158559" y="-1803427"/>
                <a:ext cx="69538" cy="67436"/>
              </a:xfrm>
              <a:custGeom>
                <a:rect b="b" l="l" r="r" t="t"/>
                <a:pathLst>
                  <a:path extrusionOk="0" h="2149" w="2216">
                    <a:moveTo>
                      <a:pt x="1835" y="47"/>
                    </a:moveTo>
                    <a:cubicBezTo>
                      <a:pt x="1796" y="47"/>
                      <a:pt x="1761" y="54"/>
                      <a:pt x="1735" y="67"/>
                    </a:cubicBezTo>
                    <a:cubicBezTo>
                      <a:pt x="1568" y="134"/>
                      <a:pt x="1801" y="0"/>
                      <a:pt x="434" y="968"/>
                    </a:cubicBezTo>
                    <a:cubicBezTo>
                      <a:pt x="334" y="1101"/>
                      <a:pt x="200" y="1335"/>
                      <a:pt x="100" y="1601"/>
                    </a:cubicBezTo>
                    <a:cubicBezTo>
                      <a:pt x="0" y="1735"/>
                      <a:pt x="0" y="1902"/>
                      <a:pt x="100" y="2068"/>
                    </a:cubicBezTo>
                    <a:cubicBezTo>
                      <a:pt x="161" y="2129"/>
                      <a:pt x="228" y="2148"/>
                      <a:pt x="296" y="2148"/>
                    </a:cubicBezTo>
                    <a:cubicBezTo>
                      <a:pt x="378" y="2148"/>
                      <a:pt x="461" y="2120"/>
                      <a:pt x="534" y="2102"/>
                    </a:cubicBezTo>
                    <a:cubicBezTo>
                      <a:pt x="867" y="2002"/>
                      <a:pt x="1168" y="1768"/>
                      <a:pt x="1334" y="1468"/>
                    </a:cubicBezTo>
                    <a:cubicBezTo>
                      <a:pt x="1868" y="634"/>
                      <a:pt x="1868" y="1201"/>
                      <a:pt x="2135" y="401"/>
                    </a:cubicBezTo>
                    <a:cubicBezTo>
                      <a:pt x="2215" y="159"/>
                      <a:pt x="1994" y="47"/>
                      <a:pt x="1835" y="4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15" name="Google Shape;315;p22"/>
          <p:cNvSpPr txBox="1"/>
          <p:nvPr>
            <p:ph type="title"/>
          </p:nvPr>
        </p:nvSpPr>
        <p:spPr>
          <a:xfrm>
            <a:off x="714375" y="542925"/>
            <a:ext cx="7715400" cy="47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16" name="Google Shape;316;p22"/>
          <p:cNvSpPr txBox="1"/>
          <p:nvPr>
            <p:ph idx="1" type="subTitle"/>
          </p:nvPr>
        </p:nvSpPr>
        <p:spPr>
          <a:xfrm>
            <a:off x="1767475" y="2174386"/>
            <a:ext cx="2166600" cy="67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7" name="Google Shape;317;p22"/>
          <p:cNvSpPr txBox="1"/>
          <p:nvPr>
            <p:ph idx="2" type="title"/>
          </p:nvPr>
        </p:nvSpPr>
        <p:spPr>
          <a:xfrm>
            <a:off x="1767463" y="1836641"/>
            <a:ext cx="2166600" cy="47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18" name="Google Shape;318;p22"/>
          <p:cNvSpPr txBox="1"/>
          <p:nvPr>
            <p:ph idx="3" type="subTitle"/>
          </p:nvPr>
        </p:nvSpPr>
        <p:spPr>
          <a:xfrm>
            <a:off x="1767475" y="3919015"/>
            <a:ext cx="2166600" cy="67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9" name="Google Shape;319;p22"/>
          <p:cNvSpPr txBox="1"/>
          <p:nvPr>
            <p:ph idx="4" type="title"/>
          </p:nvPr>
        </p:nvSpPr>
        <p:spPr>
          <a:xfrm>
            <a:off x="1767463" y="3581269"/>
            <a:ext cx="2166600" cy="47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20" name="Google Shape;320;p22"/>
          <p:cNvSpPr txBox="1"/>
          <p:nvPr>
            <p:ph idx="5" type="subTitle"/>
          </p:nvPr>
        </p:nvSpPr>
        <p:spPr>
          <a:xfrm>
            <a:off x="5210094" y="2174386"/>
            <a:ext cx="2166600" cy="67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1" name="Google Shape;321;p22"/>
          <p:cNvSpPr txBox="1"/>
          <p:nvPr>
            <p:ph idx="6" type="title"/>
          </p:nvPr>
        </p:nvSpPr>
        <p:spPr>
          <a:xfrm>
            <a:off x="5210094" y="1836641"/>
            <a:ext cx="2166600" cy="47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22" name="Google Shape;322;p22"/>
          <p:cNvSpPr txBox="1"/>
          <p:nvPr>
            <p:ph idx="7" type="subTitle"/>
          </p:nvPr>
        </p:nvSpPr>
        <p:spPr>
          <a:xfrm>
            <a:off x="5210094" y="3919015"/>
            <a:ext cx="2166600" cy="67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3" name="Google Shape;323;p22"/>
          <p:cNvSpPr txBox="1"/>
          <p:nvPr>
            <p:ph idx="8" type="title"/>
          </p:nvPr>
        </p:nvSpPr>
        <p:spPr>
          <a:xfrm>
            <a:off x="5210094" y="3581269"/>
            <a:ext cx="2166600" cy="47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2"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3"/>
          <p:cNvSpPr/>
          <p:nvPr/>
        </p:nvSpPr>
        <p:spPr>
          <a:xfrm flipH="1" rot="3518428">
            <a:off x="7728563" y="4423171"/>
            <a:ext cx="1564803" cy="1558539"/>
          </a:xfrm>
          <a:custGeom>
            <a:rect b="b" l="l" r="r" t="t"/>
            <a:pathLst>
              <a:path extrusionOk="0" h="33212" w="33347">
                <a:moveTo>
                  <a:pt x="17612" y="0"/>
                </a:moveTo>
                <a:cubicBezTo>
                  <a:pt x="16891" y="0"/>
                  <a:pt x="16196" y="141"/>
                  <a:pt x="15561" y="635"/>
                </a:cubicBezTo>
                <a:cubicBezTo>
                  <a:pt x="14764" y="1259"/>
                  <a:pt x="14202" y="1836"/>
                  <a:pt x="13228" y="2204"/>
                </a:cubicBezTo>
                <a:cubicBezTo>
                  <a:pt x="12352" y="2539"/>
                  <a:pt x="11389" y="2810"/>
                  <a:pt x="10624" y="3369"/>
                </a:cubicBezTo>
                <a:cubicBezTo>
                  <a:pt x="9943" y="3866"/>
                  <a:pt x="9348" y="4552"/>
                  <a:pt x="9182" y="5291"/>
                </a:cubicBezTo>
                <a:cubicBezTo>
                  <a:pt x="8800" y="5547"/>
                  <a:pt x="8417" y="5807"/>
                  <a:pt x="8042" y="6070"/>
                </a:cubicBezTo>
                <a:cubicBezTo>
                  <a:pt x="5522" y="7822"/>
                  <a:pt x="3210" y="9791"/>
                  <a:pt x="1349" y="12247"/>
                </a:cubicBezTo>
                <a:cubicBezTo>
                  <a:pt x="801" y="12965"/>
                  <a:pt x="1" y="14140"/>
                  <a:pt x="509" y="15082"/>
                </a:cubicBezTo>
                <a:cubicBezTo>
                  <a:pt x="852" y="15711"/>
                  <a:pt x="1526" y="15871"/>
                  <a:pt x="2194" y="15871"/>
                </a:cubicBezTo>
                <a:cubicBezTo>
                  <a:pt x="2398" y="15871"/>
                  <a:pt x="2602" y="15856"/>
                  <a:pt x="2795" y="15835"/>
                </a:cubicBezTo>
                <a:cubicBezTo>
                  <a:pt x="3881" y="15713"/>
                  <a:pt x="4974" y="15381"/>
                  <a:pt x="6016" y="15064"/>
                </a:cubicBezTo>
                <a:cubicBezTo>
                  <a:pt x="6849" y="14811"/>
                  <a:pt x="7671" y="14526"/>
                  <a:pt x="8508" y="14285"/>
                </a:cubicBezTo>
                <a:cubicBezTo>
                  <a:pt x="8872" y="14176"/>
                  <a:pt x="9247" y="14090"/>
                  <a:pt x="9618" y="14014"/>
                </a:cubicBezTo>
                <a:lnTo>
                  <a:pt x="9618" y="14014"/>
                </a:lnTo>
                <a:cubicBezTo>
                  <a:pt x="9258" y="14368"/>
                  <a:pt x="8944" y="14779"/>
                  <a:pt x="8623" y="15168"/>
                </a:cubicBezTo>
                <a:cubicBezTo>
                  <a:pt x="7812" y="16171"/>
                  <a:pt x="7148" y="17227"/>
                  <a:pt x="6683" y="18428"/>
                </a:cubicBezTo>
                <a:cubicBezTo>
                  <a:pt x="6164" y="19770"/>
                  <a:pt x="5154" y="21937"/>
                  <a:pt x="7281" y="22362"/>
                </a:cubicBezTo>
                <a:cubicBezTo>
                  <a:pt x="7488" y="22404"/>
                  <a:pt x="7698" y="22423"/>
                  <a:pt x="7910" y="22423"/>
                </a:cubicBezTo>
                <a:cubicBezTo>
                  <a:pt x="9200" y="22423"/>
                  <a:pt x="10555" y="21724"/>
                  <a:pt x="11674" y="21237"/>
                </a:cubicBezTo>
                <a:cubicBezTo>
                  <a:pt x="12586" y="20837"/>
                  <a:pt x="13524" y="20484"/>
                  <a:pt x="14469" y="20170"/>
                </a:cubicBezTo>
                <a:cubicBezTo>
                  <a:pt x="14908" y="20026"/>
                  <a:pt x="15327" y="19835"/>
                  <a:pt x="15763" y="19687"/>
                </a:cubicBezTo>
                <a:cubicBezTo>
                  <a:pt x="15951" y="19623"/>
                  <a:pt x="16031" y="19574"/>
                  <a:pt x="16065" y="19574"/>
                </a:cubicBezTo>
                <a:cubicBezTo>
                  <a:pt x="16084" y="19574"/>
                  <a:pt x="16088" y="19591"/>
                  <a:pt x="16088" y="19633"/>
                </a:cubicBezTo>
                <a:cubicBezTo>
                  <a:pt x="16113" y="20693"/>
                  <a:pt x="15175" y="21984"/>
                  <a:pt x="14714" y="22889"/>
                </a:cubicBezTo>
                <a:cubicBezTo>
                  <a:pt x="14112" y="24072"/>
                  <a:pt x="13426" y="25316"/>
                  <a:pt x="13192" y="26636"/>
                </a:cubicBezTo>
                <a:cubicBezTo>
                  <a:pt x="12965" y="27905"/>
                  <a:pt x="13585" y="29066"/>
                  <a:pt x="14945" y="29275"/>
                </a:cubicBezTo>
                <a:cubicBezTo>
                  <a:pt x="15090" y="29298"/>
                  <a:pt x="15236" y="29309"/>
                  <a:pt x="15382" y="29309"/>
                </a:cubicBezTo>
                <a:cubicBezTo>
                  <a:pt x="16115" y="29309"/>
                  <a:pt x="16846" y="29049"/>
                  <a:pt x="17523" y="28799"/>
                </a:cubicBezTo>
                <a:cubicBezTo>
                  <a:pt x="18001" y="28623"/>
                  <a:pt x="19045" y="28105"/>
                  <a:pt x="19803" y="28105"/>
                </a:cubicBezTo>
                <a:cubicBezTo>
                  <a:pt x="20096" y="28105"/>
                  <a:pt x="20347" y="28183"/>
                  <a:pt x="20505" y="28388"/>
                </a:cubicBezTo>
                <a:cubicBezTo>
                  <a:pt x="20999" y="29027"/>
                  <a:pt x="21028" y="30090"/>
                  <a:pt x="21360" y="30830"/>
                </a:cubicBezTo>
                <a:cubicBezTo>
                  <a:pt x="21742" y="31695"/>
                  <a:pt x="22485" y="32377"/>
                  <a:pt x="23322" y="32788"/>
                </a:cubicBezTo>
                <a:cubicBezTo>
                  <a:pt x="23922" y="33082"/>
                  <a:pt x="24524" y="33212"/>
                  <a:pt x="25115" y="33212"/>
                </a:cubicBezTo>
                <a:cubicBezTo>
                  <a:pt x="26513" y="33212"/>
                  <a:pt x="27847" y="32487"/>
                  <a:pt x="28929" y="31511"/>
                </a:cubicBezTo>
                <a:cubicBezTo>
                  <a:pt x="30491" y="30108"/>
                  <a:pt x="31879" y="28233"/>
                  <a:pt x="32683" y="26297"/>
                </a:cubicBezTo>
                <a:cubicBezTo>
                  <a:pt x="33080" y="25352"/>
                  <a:pt x="33325" y="24382"/>
                  <a:pt x="33336" y="23354"/>
                </a:cubicBezTo>
                <a:cubicBezTo>
                  <a:pt x="33347" y="22096"/>
                  <a:pt x="32582" y="21385"/>
                  <a:pt x="31984" y="20383"/>
                </a:cubicBezTo>
                <a:cubicBezTo>
                  <a:pt x="31403" y="19409"/>
                  <a:pt x="30970" y="18590"/>
                  <a:pt x="30000" y="17959"/>
                </a:cubicBezTo>
                <a:cubicBezTo>
                  <a:pt x="29001" y="17314"/>
                  <a:pt x="27779" y="17076"/>
                  <a:pt x="26722" y="16542"/>
                </a:cubicBezTo>
                <a:cubicBezTo>
                  <a:pt x="25676" y="16016"/>
                  <a:pt x="25449" y="14854"/>
                  <a:pt x="25507" y="13780"/>
                </a:cubicBezTo>
                <a:cubicBezTo>
                  <a:pt x="25572" y="12547"/>
                  <a:pt x="26293" y="11530"/>
                  <a:pt x="27144" y="10700"/>
                </a:cubicBezTo>
                <a:cubicBezTo>
                  <a:pt x="28514" y="9366"/>
                  <a:pt x="30534" y="8464"/>
                  <a:pt x="29546" y="6210"/>
                </a:cubicBezTo>
                <a:cubicBezTo>
                  <a:pt x="28666" y="4209"/>
                  <a:pt x="26841" y="2521"/>
                  <a:pt x="24908" y="1548"/>
                </a:cubicBezTo>
                <a:cubicBezTo>
                  <a:pt x="23354" y="765"/>
                  <a:pt x="21616" y="369"/>
                  <a:pt x="19892" y="217"/>
                </a:cubicBezTo>
                <a:cubicBezTo>
                  <a:pt x="19131" y="151"/>
                  <a:pt x="18358" y="0"/>
                  <a:pt x="1761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23"/>
          <p:cNvSpPr/>
          <p:nvPr/>
        </p:nvSpPr>
        <p:spPr>
          <a:xfrm rot="-550181">
            <a:off x="8558250" y="4013982"/>
            <a:ext cx="580764" cy="630741"/>
          </a:xfrm>
          <a:custGeom>
            <a:rect b="b" l="l" r="r" t="t"/>
            <a:pathLst>
              <a:path extrusionOk="0" h="12210" w="11242">
                <a:moveTo>
                  <a:pt x="6638" y="1"/>
                </a:moveTo>
                <a:cubicBezTo>
                  <a:pt x="4970" y="1702"/>
                  <a:pt x="5404" y="3870"/>
                  <a:pt x="4503" y="5538"/>
                </a:cubicBezTo>
                <a:cubicBezTo>
                  <a:pt x="4003" y="5037"/>
                  <a:pt x="3069" y="4237"/>
                  <a:pt x="2936" y="3770"/>
                </a:cubicBezTo>
                <a:cubicBezTo>
                  <a:pt x="2769" y="3169"/>
                  <a:pt x="2335" y="2702"/>
                  <a:pt x="1735" y="2469"/>
                </a:cubicBezTo>
                <a:cubicBezTo>
                  <a:pt x="1392" y="2311"/>
                  <a:pt x="1070" y="1903"/>
                  <a:pt x="720" y="1903"/>
                </a:cubicBezTo>
                <a:cubicBezTo>
                  <a:pt x="627" y="1903"/>
                  <a:pt x="532" y="1932"/>
                  <a:pt x="434" y="2002"/>
                </a:cubicBezTo>
                <a:cubicBezTo>
                  <a:pt x="0" y="2336"/>
                  <a:pt x="300" y="3169"/>
                  <a:pt x="601" y="3403"/>
                </a:cubicBezTo>
                <a:cubicBezTo>
                  <a:pt x="1334" y="3937"/>
                  <a:pt x="1868" y="5404"/>
                  <a:pt x="2802" y="5971"/>
                </a:cubicBezTo>
                <a:cubicBezTo>
                  <a:pt x="3236" y="6238"/>
                  <a:pt x="3269" y="6705"/>
                  <a:pt x="3202" y="7306"/>
                </a:cubicBezTo>
                <a:cubicBezTo>
                  <a:pt x="2869" y="7506"/>
                  <a:pt x="2569" y="7706"/>
                  <a:pt x="2268" y="7940"/>
                </a:cubicBezTo>
                <a:cubicBezTo>
                  <a:pt x="834" y="9174"/>
                  <a:pt x="667" y="9407"/>
                  <a:pt x="467" y="9974"/>
                </a:cubicBezTo>
                <a:cubicBezTo>
                  <a:pt x="249" y="10491"/>
                  <a:pt x="653" y="11031"/>
                  <a:pt x="1154" y="11031"/>
                </a:cubicBezTo>
                <a:cubicBezTo>
                  <a:pt x="1267" y="11031"/>
                  <a:pt x="1384" y="11003"/>
                  <a:pt x="1501" y="10942"/>
                </a:cubicBezTo>
                <a:cubicBezTo>
                  <a:pt x="2068" y="10608"/>
                  <a:pt x="2602" y="10275"/>
                  <a:pt x="3102" y="9874"/>
                </a:cubicBezTo>
                <a:cubicBezTo>
                  <a:pt x="3436" y="9541"/>
                  <a:pt x="3836" y="9240"/>
                  <a:pt x="4270" y="9040"/>
                </a:cubicBezTo>
                <a:cubicBezTo>
                  <a:pt x="4403" y="9974"/>
                  <a:pt x="4637" y="10875"/>
                  <a:pt x="5037" y="11742"/>
                </a:cubicBezTo>
                <a:cubicBezTo>
                  <a:pt x="5104" y="12009"/>
                  <a:pt x="5337" y="12209"/>
                  <a:pt x="5604" y="12209"/>
                </a:cubicBezTo>
                <a:cubicBezTo>
                  <a:pt x="5971" y="12176"/>
                  <a:pt x="6305" y="12109"/>
                  <a:pt x="6438" y="11709"/>
                </a:cubicBezTo>
                <a:cubicBezTo>
                  <a:pt x="6571" y="11475"/>
                  <a:pt x="6605" y="11209"/>
                  <a:pt x="6538" y="10942"/>
                </a:cubicBezTo>
                <a:cubicBezTo>
                  <a:pt x="6071" y="9874"/>
                  <a:pt x="6205" y="8707"/>
                  <a:pt x="5938" y="7539"/>
                </a:cubicBezTo>
                <a:cubicBezTo>
                  <a:pt x="7339" y="7306"/>
                  <a:pt x="6772" y="7673"/>
                  <a:pt x="9574" y="7006"/>
                </a:cubicBezTo>
                <a:cubicBezTo>
                  <a:pt x="10307" y="6839"/>
                  <a:pt x="10941" y="6338"/>
                  <a:pt x="11241" y="5638"/>
                </a:cubicBezTo>
                <a:cubicBezTo>
                  <a:pt x="10996" y="5098"/>
                  <a:pt x="10642" y="4901"/>
                  <a:pt x="10207" y="4901"/>
                </a:cubicBezTo>
                <a:cubicBezTo>
                  <a:pt x="10051" y="4901"/>
                  <a:pt x="9883" y="4927"/>
                  <a:pt x="9707" y="4971"/>
                </a:cubicBezTo>
                <a:cubicBezTo>
                  <a:pt x="8773" y="5204"/>
                  <a:pt x="7806" y="5438"/>
                  <a:pt x="6838" y="5705"/>
                </a:cubicBezTo>
                <a:cubicBezTo>
                  <a:pt x="6772" y="5605"/>
                  <a:pt x="6705" y="5504"/>
                  <a:pt x="6705" y="5438"/>
                </a:cubicBezTo>
                <a:cubicBezTo>
                  <a:pt x="6905" y="4070"/>
                  <a:pt x="7072" y="2736"/>
                  <a:pt x="7139" y="1368"/>
                </a:cubicBezTo>
                <a:cubicBezTo>
                  <a:pt x="7139" y="868"/>
                  <a:pt x="6972" y="401"/>
                  <a:pt x="663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7" name="Google Shape;327;p23"/>
          <p:cNvGrpSpPr/>
          <p:nvPr/>
        </p:nvGrpSpPr>
        <p:grpSpPr>
          <a:xfrm flipH="1" rot="-563422">
            <a:off x="775693" y="35156"/>
            <a:ext cx="1487701" cy="691000"/>
            <a:chOff x="6580000" y="-2755625"/>
            <a:chExt cx="1125328" cy="522687"/>
          </a:xfrm>
        </p:grpSpPr>
        <p:sp>
          <p:nvSpPr>
            <p:cNvPr id="328" name="Google Shape;328;p23"/>
            <p:cNvSpPr/>
            <p:nvPr/>
          </p:nvSpPr>
          <p:spPr>
            <a:xfrm>
              <a:off x="6580000" y="-2755625"/>
              <a:ext cx="1125328" cy="522687"/>
            </a:xfrm>
            <a:custGeom>
              <a:rect b="b" l="l" r="r" t="t"/>
              <a:pathLst>
                <a:path extrusionOk="0" h="13480" w="29022">
                  <a:moveTo>
                    <a:pt x="13329" y="1"/>
                  </a:moveTo>
                  <a:cubicBezTo>
                    <a:pt x="13043" y="1"/>
                    <a:pt x="12747" y="25"/>
                    <a:pt x="12443" y="49"/>
                  </a:cubicBezTo>
                  <a:cubicBezTo>
                    <a:pt x="11442" y="116"/>
                    <a:pt x="10541" y="750"/>
                    <a:pt x="10208" y="1717"/>
                  </a:cubicBezTo>
                  <a:cubicBezTo>
                    <a:pt x="10007" y="2184"/>
                    <a:pt x="9741" y="2618"/>
                    <a:pt x="9474" y="3152"/>
                  </a:cubicBezTo>
                  <a:cubicBezTo>
                    <a:pt x="9207" y="3152"/>
                    <a:pt x="8907" y="3118"/>
                    <a:pt x="8640" y="3085"/>
                  </a:cubicBezTo>
                  <a:cubicBezTo>
                    <a:pt x="7998" y="2938"/>
                    <a:pt x="7336" y="2862"/>
                    <a:pt x="6670" y="2862"/>
                  </a:cubicBezTo>
                  <a:cubicBezTo>
                    <a:pt x="6125" y="2862"/>
                    <a:pt x="5578" y="2913"/>
                    <a:pt x="5037" y="3018"/>
                  </a:cubicBezTo>
                  <a:cubicBezTo>
                    <a:pt x="4137" y="3152"/>
                    <a:pt x="2068" y="4252"/>
                    <a:pt x="968" y="5687"/>
                  </a:cubicBezTo>
                  <a:cubicBezTo>
                    <a:pt x="434" y="6354"/>
                    <a:pt x="0" y="7054"/>
                    <a:pt x="467" y="7955"/>
                  </a:cubicBezTo>
                  <a:cubicBezTo>
                    <a:pt x="534" y="8122"/>
                    <a:pt x="567" y="8255"/>
                    <a:pt x="601" y="8422"/>
                  </a:cubicBezTo>
                  <a:cubicBezTo>
                    <a:pt x="801" y="9056"/>
                    <a:pt x="1201" y="9623"/>
                    <a:pt x="1768" y="9990"/>
                  </a:cubicBezTo>
                  <a:cubicBezTo>
                    <a:pt x="2402" y="10457"/>
                    <a:pt x="3169" y="10724"/>
                    <a:pt x="3936" y="10824"/>
                  </a:cubicBezTo>
                  <a:cubicBezTo>
                    <a:pt x="4229" y="10880"/>
                    <a:pt x="4521" y="10906"/>
                    <a:pt x="4814" y="10906"/>
                  </a:cubicBezTo>
                  <a:cubicBezTo>
                    <a:pt x="5222" y="10906"/>
                    <a:pt x="5630" y="10854"/>
                    <a:pt x="6038" y="10757"/>
                  </a:cubicBezTo>
                  <a:cubicBezTo>
                    <a:pt x="7205" y="10457"/>
                    <a:pt x="8406" y="10223"/>
                    <a:pt x="9374" y="9523"/>
                  </a:cubicBezTo>
                  <a:cubicBezTo>
                    <a:pt x="10297" y="10605"/>
                    <a:pt x="11858" y="13479"/>
                    <a:pt x="15824" y="13479"/>
                  </a:cubicBezTo>
                  <a:cubicBezTo>
                    <a:pt x="16015" y="13479"/>
                    <a:pt x="16210" y="13473"/>
                    <a:pt x="16412" y="13459"/>
                  </a:cubicBezTo>
                  <a:cubicBezTo>
                    <a:pt x="17680" y="13392"/>
                    <a:pt x="17680" y="12792"/>
                    <a:pt x="18413" y="12558"/>
                  </a:cubicBezTo>
                  <a:cubicBezTo>
                    <a:pt x="19081" y="12325"/>
                    <a:pt x="19614" y="11791"/>
                    <a:pt x="19881" y="11124"/>
                  </a:cubicBezTo>
                  <a:cubicBezTo>
                    <a:pt x="20081" y="10724"/>
                    <a:pt x="20348" y="10357"/>
                    <a:pt x="20548" y="9990"/>
                  </a:cubicBezTo>
                  <a:cubicBezTo>
                    <a:pt x="22650" y="9990"/>
                    <a:pt x="24318" y="9890"/>
                    <a:pt x="26286" y="8822"/>
                  </a:cubicBezTo>
                  <a:cubicBezTo>
                    <a:pt x="28120" y="7822"/>
                    <a:pt x="29021" y="5320"/>
                    <a:pt x="27820" y="3719"/>
                  </a:cubicBezTo>
                  <a:cubicBezTo>
                    <a:pt x="27320" y="3018"/>
                    <a:pt x="26853" y="2284"/>
                    <a:pt x="25986" y="1951"/>
                  </a:cubicBezTo>
                  <a:cubicBezTo>
                    <a:pt x="25552" y="1817"/>
                    <a:pt x="24918" y="1117"/>
                    <a:pt x="24384" y="983"/>
                  </a:cubicBezTo>
                  <a:cubicBezTo>
                    <a:pt x="23490" y="717"/>
                    <a:pt x="22613" y="565"/>
                    <a:pt x="21759" y="565"/>
                  </a:cubicBezTo>
                  <a:cubicBezTo>
                    <a:pt x="20258" y="565"/>
                    <a:pt x="18831" y="1036"/>
                    <a:pt x="17513" y="2184"/>
                  </a:cubicBezTo>
                  <a:cubicBezTo>
                    <a:pt x="17422" y="2193"/>
                    <a:pt x="17338" y="2197"/>
                    <a:pt x="17261" y="2197"/>
                  </a:cubicBezTo>
                  <a:cubicBezTo>
                    <a:pt x="16172" y="2197"/>
                    <a:pt x="16301" y="1346"/>
                    <a:pt x="14744" y="350"/>
                  </a:cubicBezTo>
                  <a:cubicBezTo>
                    <a:pt x="14299" y="74"/>
                    <a:pt x="13828" y="1"/>
                    <a:pt x="133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9" name="Google Shape;329;p23"/>
            <p:cNvGrpSpPr/>
            <p:nvPr/>
          </p:nvGrpSpPr>
          <p:grpSpPr>
            <a:xfrm>
              <a:off x="7325041" y="-2642477"/>
              <a:ext cx="267746" cy="191706"/>
              <a:chOff x="7325041" y="-2642477"/>
              <a:chExt cx="267746" cy="191706"/>
            </a:xfrm>
          </p:grpSpPr>
          <p:sp>
            <p:nvSpPr>
              <p:cNvPr id="330" name="Google Shape;330;p23"/>
              <p:cNvSpPr/>
              <p:nvPr/>
            </p:nvSpPr>
            <p:spPr>
              <a:xfrm>
                <a:off x="7325041" y="-2642477"/>
                <a:ext cx="129043" cy="69834"/>
              </a:xfrm>
              <a:custGeom>
                <a:rect b="b" l="l" r="r" t="t"/>
                <a:pathLst>
                  <a:path extrusionOk="0" h="1801" w="3328">
                    <a:moveTo>
                      <a:pt x="400" y="0"/>
                    </a:moveTo>
                    <a:cubicBezTo>
                      <a:pt x="200" y="300"/>
                      <a:pt x="100" y="467"/>
                      <a:pt x="0" y="601"/>
                    </a:cubicBezTo>
                    <a:cubicBezTo>
                      <a:pt x="467" y="1568"/>
                      <a:pt x="1368" y="1568"/>
                      <a:pt x="2135" y="1768"/>
                    </a:cubicBezTo>
                    <a:cubicBezTo>
                      <a:pt x="2218" y="1790"/>
                      <a:pt x="2296" y="1800"/>
                      <a:pt x="2368" y="1800"/>
                    </a:cubicBezTo>
                    <a:cubicBezTo>
                      <a:pt x="3172" y="1800"/>
                      <a:pt x="3328" y="548"/>
                      <a:pt x="2502" y="334"/>
                    </a:cubicBezTo>
                    <a:cubicBezTo>
                      <a:pt x="2213" y="241"/>
                      <a:pt x="2028" y="215"/>
                      <a:pt x="1882" y="215"/>
                    </a:cubicBezTo>
                    <a:cubicBezTo>
                      <a:pt x="1705" y="215"/>
                      <a:pt x="1585" y="252"/>
                      <a:pt x="1406" y="252"/>
                    </a:cubicBezTo>
                    <a:cubicBezTo>
                      <a:pt x="1203" y="252"/>
                      <a:pt x="924" y="204"/>
                      <a:pt x="40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" name="Google Shape;331;p23"/>
              <p:cNvSpPr/>
              <p:nvPr/>
            </p:nvSpPr>
            <p:spPr>
              <a:xfrm>
                <a:off x="7358660" y="-2526149"/>
                <a:ext cx="127453" cy="75379"/>
              </a:xfrm>
              <a:custGeom>
                <a:rect b="b" l="l" r="r" t="t"/>
                <a:pathLst>
                  <a:path extrusionOk="0" h="1944" w="3287">
                    <a:moveTo>
                      <a:pt x="1151" y="1"/>
                    </a:moveTo>
                    <a:cubicBezTo>
                      <a:pt x="1063" y="1"/>
                      <a:pt x="970" y="2"/>
                      <a:pt x="868" y="2"/>
                    </a:cubicBezTo>
                    <a:cubicBezTo>
                      <a:pt x="601" y="2"/>
                      <a:pt x="367" y="136"/>
                      <a:pt x="267" y="369"/>
                    </a:cubicBezTo>
                    <a:cubicBezTo>
                      <a:pt x="0" y="936"/>
                      <a:pt x="667" y="1237"/>
                      <a:pt x="1468" y="1770"/>
                    </a:cubicBezTo>
                    <a:cubicBezTo>
                      <a:pt x="1644" y="1892"/>
                      <a:pt x="1830" y="1944"/>
                      <a:pt x="2008" y="1944"/>
                    </a:cubicBezTo>
                    <a:cubicBezTo>
                      <a:pt x="2707" y="1944"/>
                      <a:pt x="3287" y="1148"/>
                      <a:pt x="2702" y="669"/>
                    </a:cubicBezTo>
                    <a:cubicBezTo>
                      <a:pt x="1940" y="48"/>
                      <a:pt x="1632" y="1"/>
                      <a:pt x="115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" name="Google Shape;332;p23"/>
              <p:cNvSpPr/>
              <p:nvPr/>
            </p:nvSpPr>
            <p:spPr>
              <a:xfrm>
                <a:off x="7500929" y="-2595015"/>
                <a:ext cx="91858" cy="72548"/>
              </a:xfrm>
              <a:custGeom>
                <a:rect b="b" l="l" r="r" t="t"/>
                <a:pathLst>
                  <a:path extrusionOk="0" h="1871" w="2369">
                    <a:moveTo>
                      <a:pt x="1083" y="1"/>
                    </a:moveTo>
                    <a:cubicBezTo>
                      <a:pt x="684" y="1"/>
                      <a:pt x="270" y="157"/>
                      <a:pt x="1" y="411"/>
                    </a:cubicBezTo>
                    <a:cubicBezTo>
                      <a:pt x="50" y="1195"/>
                      <a:pt x="746" y="1870"/>
                      <a:pt x="1403" y="1870"/>
                    </a:cubicBezTo>
                    <a:cubicBezTo>
                      <a:pt x="1641" y="1870"/>
                      <a:pt x="1874" y="1782"/>
                      <a:pt x="2069" y="1578"/>
                    </a:cubicBezTo>
                    <a:cubicBezTo>
                      <a:pt x="2369" y="1278"/>
                      <a:pt x="2236" y="978"/>
                      <a:pt x="2135" y="644"/>
                    </a:cubicBezTo>
                    <a:cubicBezTo>
                      <a:pt x="1943" y="190"/>
                      <a:pt x="1522" y="1"/>
                      <a:pt x="108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33" name="Google Shape;333;p23"/>
          <p:cNvSpPr/>
          <p:nvPr/>
        </p:nvSpPr>
        <p:spPr>
          <a:xfrm flipH="1" rot="-684518">
            <a:off x="-34168" y="58267"/>
            <a:ext cx="542286" cy="479110"/>
          </a:xfrm>
          <a:custGeom>
            <a:rect b="b" l="l" r="r" t="t"/>
            <a:pathLst>
              <a:path extrusionOk="0" h="15031" w="17013">
                <a:moveTo>
                  <a:pt x="13929" y="6915"/>
                </a:moveTo>
                <a:cubicBezTo>
                  <a:pt x="14113" y="6915"/>
                  <a:pt x="14307" y="6985"/>
                  <a:pt x="14511" y="7096"/>
                </a:cubicBezTo>
                <a:cubicBezTo>
                  <a:pt x="14211" y="7430"/>
                  <a:pt x="13844" y="7664"/>
                  <a:pt x="13443" y="7797"/>
                </a:cubicBezTo>
                <a:lnTo>
                  <a:pt x="13443" y="7830"/>
                </a:lnTo>
                <a:cubicBezTo>
                  <a:pt x="13210" y="7597"/>
                  <a:pt x="13243" y="7230"/>
                  <a:pt x="13510" y="7063"/>
                </a:cubicBezTo>
                <a:cubicBezTo>
                  <a:pt x="13643" y="6960"/>
                  <a:pt x="13783" y="6915"/>
                  <a:pt x="13929" y="6915"/>
                </a:cubicBezTo>
                <a:close/>
                <a:moveTo>
                  <a:pt x="4504" y="7297"/>
                </a:moveTo>
                <a:cubicBezTo>
                  <a:pt x="4804" y="8030"/>
                  <a:pt x="4804" y="8030"/>
                  <a:pt x="4570" y="8831"/>
                </a:cubicBezTo>
                <a:cubicBezTo>
                  <a:pt x="3903" y="8564"/>
                  <a:pt x="3169" y="8497"/>
                  <a:pt x="2602" y="7730"/>
                </a:cubicBezTo>
                <a:lnTo>
                  <a:pt x="4504" y="7297"/>
                </a:lnTo>
                <a:close/>
                <a:moveTo>
                  <a:pt x="8206" y="5562"/>
                </a:moveTo>
                <a:cubicBezTo>
                  <a:pt x="8340" y="5729"/>
                  <a:pt x="8440" y="5796"/>
                  <a:pt x="8440" y="5862"/>
                </a:cubicBezTo>
                <a:cubicBezTo>
                  <a:pt x="8440" y="6463"/>
                  <a:pt x="8840" y="6996"/>
                  <a:pt x="9407" y="7163"/>
                </a:cubicBezTo>
                <a:cubicBezTo>
                  <a:pt x="9174" y="8564"/>
                  <a:pt x="8940" y="9898"/>
                  <a:pt x="8707" y="11266"/>
                </a:cubicBezTo>
                <a:lnTo>
                  <a:pt x="7306" y="11700"/>
                </a:lnTo>
                <a:cubicBezTo>
                  <a:pt x="7406" y="11166"/>
                  <a:pt x="7472" y="10699"/>
                  <a:pt x="7539" y="10199"/>
                </a:cubicBezTo>
                <a:cubicBezTo>
                  <a:pt x="7539" y="9665"/>
                  <a:pt x="7606" y="9165"/>
                  <a:pt x="7706" y="8631"/>
                </a:cubicBezTo>
                <a:cubicBezTo>
                  <a:pt x="7839" y="8131"/>
                  <a:pt x="7906" y="7664"/>
                  <a:pt x="7906" y="7163"/>
                </a:cubicBezTo>
                <a:cubicBezTo>
                  <a:pt x="8006" y="6663"/>
                  <a:pt x="8073" y="6162"/>
                  <a:pt x="8206" y="5562"/>
                </a:cubicBezTo>
                <a:close/>
                <a:moveTo>
                  <a:pt x="11944" y="6768"/>
                </a:moveTo>
                <a:cubicBezTo>
                  <a:pt x="12049" y="6768"/>
                  <a:pt x="12105" y="6827"/>
                  <a:pt x="12343" y="6896"/>
                </a:cubicBezTo>
                <a:cubicBezTo>
                  <a:pt x="12343" y="7797"/>
                  <a:pt x="12476" y="8431"/>
                  <a:pt x="11642" y="8731"/>
                </a:cubicBezTo>
                <a:cubicBezTo>
                  <a:pt x="11542" y="8798"/>
                  <a:pt x="11409" y="8831"/>
                  <a:pt x="11275" y="8931"/>
                </a:cubicBezTo>
                <a:cubicBezTo>
                  <a:pt x="11042" y="9031"/>
                  <a:pt x="10908" y="9298"/>
                  <a:pt x="10908" y="9565"/>
                </a:cubicBezTo>
                <a:cubicBezTo>
                  <a:pt x="10908" y="9832"/>
                  <a:pt x="10942" y="10099"/>
                  <a:pt x="11008" y="10365"/>
                </a:cubicBezTo>
                <a:cubicBezTo>
                  <a:pt x="11342" y="11099"/>
                  <a:pt x="10975" y="11600"/>
                  <a:pt x="10675" y="12367"/>
                </a:cubicBezTo>
                <a:cubicBezTo>
                  <a:pt x="9507" y="12100"/>
                  <a:pt x="9641" y="11566"/>
                  <a:pt x="9774" y="10799"/>
                </a:cubicBezTo>
                <a:cubicBezTo>
                  <a:pt x="9874" y="10466"/>
                  <a:pt x="10308" y="9765"/>
                  <a:pt x="10308" y="9398"/>
                </a:cubicBezTo>
                <a:cubicBezTo>
                  <a:pt x="10274" y="8631"/>
                  <a:pt x="10608" y="7964"/>
                  <a:pt x="10608" y="7230"/>
                </a:cubicBezTo>
                <a:cubicBezTo>
                  <a:pt x="11559" y="6881"/>
                  <a:pt x="11798" y="6768"/>
                  <a:pt x="11944" y="6768"/>
                </a:cubicBezTo>
                <a:close/>
                <a:moveTo>
                  <a:pt x="7139" y="1659"/>
                </a:moveTo>
                <a:cubicBezTo>
                  <a:pt x="7439" y="1959"/>
                  <a:pt x="7506" y="2393"/>
                  <a:pt x="7406" y="2793"/>
                </a:cubicBezTo>
                <a:cubicBezTo>
                  <a:pt x="7139" y="3794"/>
                  <a:pt x="6972" y="4862"/>
                  <a:pt x="6805" y="5862"/>
                </a:cubicBezTo>
                <a:cubicBezTo>
                  <a:pt x="6605" y="6863"/>
                  <a:pt x="6939" y="7263"/>
                  <a:pt x="6672" y="7964"/>
                </a:cubicBezTo>
                <a:cubicBezTo>
                  <a:pt x="6438" y="8464"/>
                  <a:pt x="6472" y="9131"/>
                  <a:pt x="6405" y="9732"/>
                </a:cubicBezTo>
                <a:cubicBezTo>
                  <a:pt x="6272" y="10632"/>
                  <a:pt x="6272" y="11566"/>
                  <a:pt x="6372" y="12500"/>
                </a:cubicBezTo>
                <a:lnTo>
                  <a:pt x="5037" y="13334"/>
                </a:lnTo>
                <a:lnTo>
                  <a:pt x="4904" y="13167"/>
                </a:lnTo>
                <a:cubicBezTo>
                  <a:pt x="5304" y="12567"/>
                  <a:pt x="5338" y="11800"/>
                  <a:pt x="5771" y="11166"/>
                </a:cubicBezTo>
                <a:cubicBezTo>
                  <a:pt x="6338" y="10432"/>
                  <a:pt x="5204" y="10065"/>
                  <a:pt x="5538" y="7230"/>
                </a:cubicBezTo>
                <a:cubicBezTo>
                  <a:pt x="5571" y="6796"/>
                  <a:pt x="6005" y="5362"/>
                  <a:pt x="6238" y="4395"/>
                </a:cubicBezTo>
                <a:cubicBezTo>
                  <a:pt x="6505" y="3194"/>
                  <a:pt x="6472" y="2593"/>
                  <a:pt x="7139" y="1659"/>
                </a:cubicBezTo>
                <a:close/>
                <a:moveTo>
                  <a:pt x="11976" y="13034"/>
                </a:moveTo>
                <a:cubicBezTo>
                  <a:pt x="12209" y="13201"/>
                  <a:pt x="12142" y="13134"/>
                  <a:pt x="12076" y="13334"/>
                </a:cubicBezTo>
                <a:lnTo>
                  <a:pt x="11876" y="13201"/>
                </a:lnTo>
                <a:cubicBezTo>
                  <a:pt x="11909" y="13101"/>
                  <a:pt x="11942" y="13067"/>
                  <a:pt x="11976" y="13034"/>
                </a:cubicBezTo>
                <a:close/>
                <a:moveTo>
                  <a:pt x="7010" y="0"/>
                </a:moveTo>
                <a:cubicBezTo>
                  <a:pt x="6772" y="0"/>
                  <a:pt x="6547" y="112"/>
                  <a:pt x="6405" y="325"/>
                </a:cubicBezTo>
                <a:cubicBezTo>
                  <a:pt x="5704" y="1259"/>
                  <a:pt x="5905" y="2060"/>
                  <a:pt x="5805" y="2326"/>
                </a:cubicBezTo>
                <a:cubicBezTo>
                  <a:pt x="5504" y="3227"/>
                  <a:pt x="5304" y="4128"/>
                  <a:pt x="5204" y="5062"/>
                </a:cubicBezTo>
                <a:cubicBezTo>
                  <a:pt x="5171" y="5295"/>
                  <a:pt x="5104" y="5529"/>
                  <a:pt x="5004" y="5762"/>
                </a:cubicBezTo>
                <a:cubicBezTo>
                  <a:pt x="4604" y="5862"/>
                  <a:pt x="4203" y="5929"/>
                  <a:pt x="3803" y="5929"/>
                </a:cubicBezTo>
                <a:cubicBezTo>
                  <a:pt x="3669" y="5921"/>
                  <a:pt x="3537" y="5917"/>
                  <a:pt x="3407" y="5917"/>
                </a:cubicBezTo>
                <a:cubicBezTo>
                  <a:pt x="2986" y="5917"/>
                  <a:pt x="2584" y="5960"/>
                  <a:pt x="2202" y="6062"/>
                </a:cubicBezTo>
                <a:cubicBezTo>
                  <a:pt x="1201" y="6129"/>
                  <a:pt x="634" y="6796"/>
                  <a:pt x="100" y="7497"/>
                </a:cubicBezTo>
                <a:cubicBezTo>
                  <a:pt x="0" y="7664"/>
                  <a:pt x="0" y="7864"/>
                  <a:pt x="100" y="8064"/>
                </a:cubicBezTo>
                <a:cubicBezTo>
                  <a:pt x="467" y="8664"/>
                  <a:pt x="868" y="9298"/>
                  <a:pt x="1635" y="9398"/>
                </a:cubicBezTo>
                <a:cubicBezTo>
                  <a:pt x="2502" y="9498"/>
                  <a:pt x="3103" y="10199"/>
                  <a:pt x="3937" y="10332"/>
                </a:cubicBezTo>
                <a:cubicBezTo>
                  <a:pt x="4070" y="10365"/>
                  <a:pt x="4170" y="10499"/>
                  <a:pt x="4203" y="10532"/>
                </a:cubicBezTo>
                <a:cubicBezTo>
                  <a:pt x="4270" y="11099"/>
                  <a:pt x="4137" y="11666"/>
                  <a:pt x="3870" y="12167"/>
                </a:cubicBezTo>
                <a:cubicBezTo>
                  <a:pt x="3536" y="12700"/>
                  <a:pt x="3303" y="13334"/>
                  <a:pt x="3269" y="13968"/>
                </a:cubicBezTo>
                <a:cubicBezTo>
                  <a:pt x="3245" y="14569"/>
                  <a:pt x="3636" y="15031"/>
                  <a:pt x="4231" y="15031"/>
                </a:cubicBezTo>
                <a:cubicBezTo>
                  <a:pt x="4462" y="15031"/>
                  <a:pt x="4724" y="14961"/>
                  <a:pt x="5004" y="14802"/>
                </a:cubicBezTo>
                <a:cubicBezTo>
                  <a:pt x="5771" y="14335"/>
                  <a:pt x="6638" y="14035"/>
                  <a:pt x="7339" y="13434"/>
                </a:cubicBezTo>
                <a:cubicBezTo>
                  <a:pt x="7606" y="13268"/>
                  <a:pt x="7873" y="13101"/>
                  <a:pt x="8140" y="13001"/>
                </a:cubicBezTo>
                <a:cubicBezTo>
                  <a:pt x="8245" y="12926"/>
                  <a:pt x="8363" y="12891"/>
                  <a:pt x="8480" y="12891"/>
                </a:cubicBezTo>
                <a:cubicBezTo>
                  <a:pt x="8623" y="12891"/>
                  <a:pt x="8763" y="12942"/>
                  <a:pt x="8873" y="13034"/>
                </a:cubicBezTo>
                <a:cubicBezTo>
                  <a:pt x="9407" y="13501"/>
                  <a:pt x="10041" y="13868"/>
                  <a:pt x="10708" y="14101"/>
                </a:cubicBezTo>
                <a:cubicBezTo>
                  <a:pt x="11809" y="14502"/>
                  <a:pt x="11709" y="14902"/>
                  <a:pt x="12843" y="14969"/>
                </a:cubicBezTo>
                <a:cubicBezTo>
                  <a:pt x="12889" y="14975"/>
                  <a:pt x="12934" y="14978"/>
                  <a:pt x="12978" y="14978"/>
                </a:cubicBezTo>
                <a:cubicBezTo>
                  <a:pt x="13678" y="14978"/>
                  <a:pt x="14191" y="14258"/>
                  <a:pt x="13877" y="13568"/>
                </a:cubicBezTo>
                <a:cubicBezTo>
                  <a:pt x="13410" y="12500"/>
                  <a:pt x="12876" y="11433"/>
                  <a:pt x="12276" y="10432"/>
                </a:cubicBezTo>
                <a:cubicBezTo>
                  <a:pt x="12209" y="10265"/>
                  <a:pt x="12176" y="10065"/>
                  <a:pt x="12176" y="9898"/>
                </a:cubicBezTo>
                <a:cubicBezTo>
                  <a:pt x="15845" y="8030"/>
                  <a:pt x="16145" y="8030"/>
                  <a:pt x="16679" y="7230"/>
                </a:cubicBezTo>
                <a:cubicBezTo>
                  <a:pt x="17013" y="6796"/>
                  <a:pt x="16879" y="6196"/>
                  <a:pt x="16379" y="5929"/>
                </a:cubicBezTo>
                <a:cubicBezTo>
                  <a:pt x="16145" y="5762"/>
                  <a:pt x="15845" y="5695"/>
                  <a:pt x="15545" y="5662"/>
                </a:cubicBezTo>
                <a:cubicBezTo>
                  <a:pt x="15324" y="5654"/>
                  <a:pt x="15106" y="5650"/>
                  <a:pt x="14888" y="5650"/>
                </a:cubicBezTo>
                <a:cubicBezTo>
                  <a:pt x="14186" y="5650"/>
                  <a:pt x="13498" y="5694"/>
                  <a:pt x="12810" y="5796"/>
                </a:cubicBezTo>
                <a:cubicBezTo>
                  <a:pt x="12341" y="5854"/>
                  <a:pt x="11873" y="5880"/>
                  <a:pt x="11405" y="5880"/>
                </a:cubicBezTo>
                <a:cubicBezTo>
                  <a:pt x="10806" y="5880"/>
                  <a:pt x="10207" y="5837"/>
                  <a:pt x="9607" y="5762"/>
                </a:cubicBezTo>
                <a:cubicBezTo>
                  <a:pt x="8273" y="525"/>
                  <a:pt x="8940" y="3227"/>
                  <a:pt x="8473" y="1459"/>
                </a:cubicBezTo>
                <a:cubicBezTo>
                  <a:pt x="8340" y="825"/>
                  <a:pt x="7906" y="292"/>
                  <a:pt x="7306" y="58"/>
                </a:cubicBezTo>
                <a:cubicBezTo>
                  <a:pt x="7208" y="19"/>
                  <a:pt x="7108" y="0"/>
                  <a:pt x="701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23"/>
          <p:cNvSpPr/>
          <p:nvPr/>
        </p:nvSpPr>
        <p:spPr>
          <a:xfrm rot="-476612">
            <a:off x="7532851" y="107106"/>
            <a:ext cx="1681209" cy="381451"/>
          </a:xfrm>
          <a:custGeom>
            <a:rect b="b" l="l" r="r" t="t"/>
            <a:pathLst>
              <a:path extrusionOk="0" h="7319" w="32258">
                <a:moveTo>
                  <a:pt x="1835" y="1"/>
                </a:moveTo>
                <a:cubicBezTo>
                  <a:pt x="1167" y="1"/>
                  <a:pt x="585" y="412"/>
                  <a:pt x="201" y="977"/>
                </a:cubicBezTo>
                <a:cubicBezTo>
                  <a:pt x="101" y="1110"/>
                  <a:pt x="1" y="1344"/>
                  <a:pt x="201" y="1477"/>
                </a:cubicBezTo>
                <a:cubicBezTo>
                  <a:pt x="240" y="1508"/>
                  <a:pt x="277" y="1521"/>
                  <a:pt x="312" y="1521"/>
                </a:cubicBezTo>
                <a:cubicBezTo>
                  <a:pt x="428" y="1521"/>
                  <a:pt x="524" y="1380"/>
                  <a:pt x="601" y="1277"/>
                </a:cubicBezTo>
                <a:cubicBezTo>
                  <a:pt x="962" y="889"/>
                  <a:pt x="1461" y="685"/>
                  <a:pt x="1964" y="685"/>
                </a:cubicBezTo>
                <a:cubicBezTo>
                  <a:pt x="2066" y="685"/>
                  <a:pt x="2168" y="693"/>
                  <a:pt x="2269" y="710"/>
                </a:cubicBezTo>
                <a:cubicBezTo>
                  <a:pt x="2703" y="844"/>
                  <a:pt x="3036" y="1144"/>
                  <a:pt x="3203" y="1577"/>
                </a:cubicBezTo>
                <a:cubicBezTo>
                  <a:pt x="3370" y="2011"/>
                  <a:pt x="3670" y="2378"/>
                  <a:pt x="4037" y="2678"/>
                </a:cubicBezTo>
                <a:cubicBezTo>
                  <a:pt x="4268" y="2888"/>
                  <a:pt x="4565" y="3006"/>
                  <a:pt x="4861" y="3006"/>
                </a:cubicBezTo>
                <a:cubicBezTo>
                  <a:pt x="5036" y="3006"/>
                  <a:pt x="5211" y="2965"/>
                  <a:pt x="5371" y="2878"/>
                </a:cubicBezTo>
                <a:cubicBezTo>
                  <a:pt x="5905" y="2712"/>
                  <a:pt x="6405" y="2445"/>
                  <a:pt x="6806" y="2044"/>
                </a:cubicBezTo>
                <a:cubicBezTo>
                  <a:pt x="7006" y="2044"/>
                  <a:pt x="7173" y="2011"/>
                  <a:pt x="7339" y="1978"/>
                </a:cubicBezTo>
                <a:cubicBezTo>
                  <a:pt x="7448" y="1944"/>
                  <a:pt x="7556" y="1928"/>
                  <a:pt x="7663" y="1928"/>
                </a:cubicBezTo>
                <a:cubicBezTo>
                  <a:pt x="8079" y="1928"/>
                  <a:pt x="8461" y="2173"/>
                  <a:pt x="8674" y="2545"/>
                </a:cubicBezTo>
                <a:cubicBezTo>
                  <a:pt x="8974" y="3145"/>
                  <a:pt x="9241" y="3746"/>
                  <a:pt x="9841" y="4179"/>
                </a:cubicBezTo>
                <a:cubicBezTo>
                  <a:pt x="10102" y="4403"/>
                  <a:pt x="10437" y="4512"/>
                  <a:pt x="10774" y="4512"/>
                </a:cubicBezTo>
                <a:cubicBezTo>
                  <a:pt x="11040" y="4512"/>
                  <a:pt x="11307" y="4445"/>
                  <a:pt x="11542" y="4313"/>
                </a:cubicBezTo>
                <a:cubicBezTo>
                  <a:pt x="12310" y="3812"/>
                  <a:pt x="13277" y="3145"/>
                  <a:pt x="14211" y="3112"/>
                </a:cubicBezTo>
                <a:cubicBezTo>
                  <a:pt x="14611" y="3812"/>
                  <a:pt x="15145" y="4479"/>
                  <a:pt x="15745" y="5047"/>
                </a:cubicBezTo>
                <a:cubicBezTo>
                  <a:pt x="15812" y="5113"/>
                  <a:pt x="15912" y="5147"/>
                  <a:pt x="16012" y="5180"/>
                </a:cubicBezTo>
                <a:cubicBezTo>
                  <a:pt x="16119" y="5218"/>
                  <a:pt x="16224" y="5235"/>
                  <a:pt x="16328" y="5235"/>
                </a:cubicBezTo>
                <a:cubicBezTo>
                  <a:pt x="17308" y="5235"/>
                  <a:pt x="18261" y="3742"/>
                  <a:pt x="20395" y="3742"/>
                </a:cubicBezTo>
                <a:cubicBezTo>
                  <a:pt x="20457" y="3742"/>
                  <a:pt x="20519" y="3743"/>
                  <a:pt x="20582" y="3746"/>
                </a:cubicBezTo>
                <a:cubicBezTo>
                  <a:pt x="20608" y="3743"/>
                  <a:pt x="20633" y="3741"/>
                  <a:pt x="20659" y="3741"/>
                </a:cubicBezTo>
                <a:cubicBezTo>
                  <a:pt x="20932" y="3741"/>
                  <a:pt x="21194" y="3902"/>
                  <a:pt x="21316" y="4146"/>
                </a:cubicBezTo>
                <a:cubicBezTo>
                  <a:pt x="21583" y="4613"/>
                  <a:pt x="21916" y="5080"/>
                  <a:pt x="22283" y="5480"/>
                </a:cubicBezTo>
                <a:cubicBezTo>
                  <a:pt x="22517" y="5747"/>
                  <a:pt x="22817" y="5947"/>
                  <a:pt x="23151" y="6047"/>
                </a:cubicBezTo>
                <a:cubicBezTo>
                  <a:pt x="23268" y="6175"/>
                  <a:pt x="23406" y="6232"/>
                  <a:pt x="23571" y="6232"/>
                </a:cubicBezTo>
                <a:cubicBezTo>
                  <a:pt x="23921" y="6232"/>
                  <a:pt x="24394" y="5977"/>
                  <a:pt x="25052" y="5614"/>
                </a:cubicBezTo>
                <a:cubicBezTo>
                  <a:pt x="25252" y="5480"/>
                  <a:pt x="25452" y="5313"/>
                  <a:pt x="25686" y="5213"/>
                </a:cubicBezTo>
                <a:cubicBezTo>
                  <a:pt x="26023" y="5045"/>
                  <a:pt x="26288" y="4953"/>
                  <a:pt x="26531" y="4953"/>
                </a:cubicBezTo>
                <a:cubicBezTo>
                  <a:pt x="26864" y="4953"/>
                  <a:pt x="27153" y="5127"/>
                  <a:pt x="27520" y="5514"/>
                </a:cubicBezTo>
                <a:cubicBezTo>
                  <a:pt x="27787" y="5814"/>
                  <a:pt x="27987" y="6414"/>
                  <a:pt x="29021" y="7115"/>
                </a:cubicBezTo>
                <a:cubicBezTo>
                  <a:pt x="29238" y="7255"/>
                  <a:pt x="29499" y="7319"/>
                  <a:pt x="29773" y="7319"/>
                </a:cubicBezTo>
                <a:cubicBezTo>
                  <a:pt x="30343" y="7319"/>
                  <a:pt x="30962" y="7043"/>
                  <a:pt x="31323" y="6614"/>
                </a:cubicBezTo>
                <a:cubicBezTo>
                  <a:pt x="32224" y="5547"/>
                  <a:pt x="32257" y="5680"/>
                  <a:pt x="31857" y="5147"/>
                </a:cubicBezTo>
                <a:lnTo>
                  <a:pt x="31857" y="5147"/>
                </a:lnTo>
                <a:lnTo>
                  <a:pt x="31256" y="5614"/>
                </a:lnTo>
                <a:cubicBezTo>
                  <a:pt x="30856" y="5887"/>
                  <a:pt x="30286" y="6051"/>
                  <a:pt x="29764" y="6051"/>
                </a:cubicBezTo>
                <a:cubicBezTo>
                  <a:pt x="29330" y="6051"/>
                  <a:pt x="28930" y="5938"/>
                  <a:pt x="28688" y="5680"/>
                </a:cubicBezTo>
                <a:cubicBezTo>
                  <a:pt x="27741" y="4668"/>
                  <a:pt x="27625" y="3911"/>
                  <a:pt x="26275" y="3911"/>
                </a:cubicBezTo>
                <a:cubicBezTo>
                  <a:pt x="26246" y="3911"/>
                  <a:pt x="26216" y="3912"/>
                  <a:pt x="26186" y="3912"/>
                </a:cubicBezTo>
                <a:cubicBezTo>
                  <a:pt x="25090" y="3912"/>
                  <a:pt x="24208" y="5082"/>
                  <a:pt x="23406" y="5082"/>
                </a:cubicBezTo>
                <a:cubicBezTo>
                  <a:pt x="23159" y="5082"/>
                  <a:pt x="22919" y="4970"/>
                  <a:pt x="22684" y="4680"/>
                </a:cubicBezTo>
                <a:cubicBezTo>
                  <a:pt x="21383" y="3078"/>
                  <a:pt x="21216" y="2778"/>
                  <a:pt x="20482" y="2712"/>
                </a:cubicBezTo>
                <a:cubicBezTo>
                  <a:pt x="20364" y="2700"/>
                  <a:pt x="20245" y="2695"/>
                  <a:pt x="20127" y="2695"/>
                </a:cubicBezTo>
                <a:cubicBezTo>
                  <a:pt x="19547" y="2695"/>
                  <a:pt x="18974" y="2829"/>
                  <a:pt x="18447" y="3078"/>
                </a:cubicBezTo>
                <a:cubicBezTo>
                  <a:pt x="17147" y="3677"/>
                  <a:pt x="16575" y="4122"/>
                  <a:pt x="16177" y="4122"/>
                </a:cubicBezTo>
                <a:cubicBezTo>
                  <a:pt x="15932" y="4122"/>
                  <a:pt x="15754" y="3953"/>
                  <a:pt x="15512" y="3545"/>
                </a:cubicBezTo>
                <a:cubicBezTo>
                  <a:pt x="15212" y="3078"/>
                  <a:pt x="14878" y="2678"/>
                  <a:pt x="14478" y="2278"/>
                </a:cubicBezTo>
                <a:cubicBezTo>
                  <a:pt x="14444" y="2211"/>
                  <a:pt x="14378" y="2245"/>
                  <a:pt x="14344" y="2211"/>
                </a:cubicBezTo>
                <a:cubicBezTo>
                  <a:pt x="14194" y="2143"/>
                  <a:pt x="14032" y="2113"/>
                  <a:pt x="13861" y="2113"/>
                </a:cubicBezTo>
                <a:cubicBezTo>
                  <a:pt x="12703" y="2113"/>
                  <a:pt x="11147" y="3492"/>
                  <a:pt x="10275" y="3579"/>
                </a:cubicBezTo>
                <a:cubicBezTo>
                  <a:pt x="10075" y="3345"/>
                  <a:pt x="9908" y="3078"/>
                  <a:pt x="9774" y="2812"/>
                </a:cubicBezTo>
                <a:cubicBezTo>
                  <a:pt x="9608" y="2044"/>
                  <a:pt x="8907" y="1744"/>
                  <a:pt x="8440" y="1244"/>
                </a:cubicBezTo>
                <a:cubicBezTo>
                  <a:pt x="8407" y="1177"/>
                  <a:pt x="8340" y="1210"/>
                  <a:pt x="8273" y="1177"/>
                </a:cubicBezTo>
                <a:cubicBezTo>
                  <a:pt x="8045" y="1101"/>
                  <a:pt x="7822" y="1068"/>
                  <a:pt x="7603" y="1068"/>
                </a:cubicBezTo>
                <a:cubicBezTo>
                  <a:pt x="6769" y="1068"/>
                  <a:pt x="5997" y="1548"/>
                  <a:pt x="5204" y="1944"/>
                </a:cubicBezTo>
                <a:cubicBezTo>
                  <a:pt x="4898" y="2080"/>
                  <a:pt x="4711" y="2143"/>
                  <a:pt x="4579" y="2143"/>
                </a:cubicBezTo>
                <a:cubicBezTo>
                  <a:pt x="4321" y="2143"/>
                  <a:pt x="4267" y="1907"/>
                  <a:pt x="3937" y="1511"/>
                </a:cubicBezTo>
                <a:cubicBezTo>
                  <a:pt x="3703" y="1010"/>
                  <a:pt x="3303" y="577"/>
                  <a:pt x="2836" y="310"/>
                </a:cubicBezTo>
                <a:cubicBezTo>
                  <a:pt x="2491" y="94"/>
                  <a:pt x="2154" y="1"/>
                  <a:pt x="183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23"/>
          <p:cNvSpPr txBox="1"/>
          <p:nvPr>
            <p:ph type="title"/>
          </p:nvPr>
        </p:nvSpPr>
        <p:spPr>
          <a:xfrm>
            <a:off x="714375" y="542925"/>
            <a:ext cx="7715400" cy="47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36" name="Google Shape;336;p23"/>
          <p:cNvSpPr txBox="1"/>
          <p:nvPr>
            <p:ph idx="1" type="subTitle"/>
          </p:nvPr>
        </p:nvSpPr>
        <p:spPr>
          <a:xfrm>
            <a:off x="1190800" y="2187380"/>
            <a:ext cx="1856400" cy="79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7" name="Google Shape;337;p23"/>
          <p:cNvSpPr txBox="1"/>
          <p:nvPr>
            <p:ph idx="2" type="title"/>
          </p:nvPr>
        </p:nvSpPr>
        <p:spPr>
          <a:xfrm>
            <a:off x="1190800" y="1873879"/>
            <a:ext cx="1856400" cy="47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38" name="Google Shape;338;p23"/>
          <p:cNvSpPr txBox="1"/>
          <p:nvPr>
            <p:ph idx="3" type="subTitle"/>
          </p:nvPr>
        </p:nvSpPr>
        <p:spPr>
          <a:xfrm>
            <a:off x="3643725" y="2187380"/>
            <a:ext cx="1856400" cy="79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9" name="Google Shape;339;p23"/>
          <p:cNvSpPr txBox="1"/>
          <p:nvPr>
            <p:ph idx="4" type="title"/>
          </p:nvPr>
        </p:nvSpPr>
        <p:spPr>
          <a:xfrm>
            <a:off x="3643725" y="1873879"/>
            <a:ext cx="1856400" cy="47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40" name="Google Shape;340;p23"/>
          <p:cNvSpPr txBox="1"/>
          <p:nvPr>
            <p:ph idx="5" type="subTitle"/>
          </p:nvPr>
        </p:nvSpPr>
        <p:spPr>
          <a:xfrm>
            <a:off x="6096725" y="2187380"/>
            <a:ext cx="1856400" cy="79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1" name="Google Shape;341;p23"/>
          <p:cNvSpPr txBox="1"/>
          <p:nvPr>
            <p:ph idx="6" type="title"/>
          </p:nvPr>
        </p:nvSpPr>
        <p:spPr>
          <a:xfrm>
            <a:off x="6096725" y="1873879"/>
            <a:ext cx="1856400" cy="47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42" name="Google Shape;342;p23"/>
          <p:cNvSpPr txBox="1"/>
          <p:nvPr>
            <p:ph idx="7" type="subTitle"/>
          </p:nvPr>
        </p:nvSpPr>
        <p:spPr>
          <a:xfrm>
            <a:off x="1190881" y="3810359"/>
            <a:ext cx="1856400" cy="79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3" name="Google Shape;343;p23"/>
          <p:cNvSpPr txBox="1"/>
          <p:nvPr>
            <p:ph idx="8" type="title"/>
          </p:nvPr>
        </p:nvSpPr>
        <p:spPr>
          <a:xfrm>
            <a:off x="1190881" y="3496859"/>
            <a:ext cx="1856400" cy="47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44" name="Google Shape;344;p23"/>
          <p:cNvSpPr txBox="1"/>
          <p:nvPr>
            <p:ph idx="9" type="subTitle"/>
          </p:nvPr>
        </p:nvSpPr>
        <p:spPr>
          <a:xfrm>
            <a:off x="3643806" y="3810360"/>
            <a:ext cx="1856400" cy="79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5" name="Google Shape;345;p23"/>
          <p:cNvSpPr txBox="1"/>
          <p:nvPr>
            <p:ph idx="13" type="title"/>
          </p:nvPr>
        </p:nvSpPr>
        <p:spPr>
          <a:xfrm>
            <a:off x="3643806" y="3496859"/>
            <a:ext cx="1856400" cy="47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46" name="Google Shape;346;p23"/>
          <p:cNvSpPr txBox="1"/>
          <p:nvPr>
            <p:ph idx="14" type="subTitle"/>
          </p:nvPr>
        </p:nvSpPr>
        <p:spPr>
          <a:xfrm>
            <a:off x="6096806" y="3810360"/>
            <a:ext cx="1856400" cy="79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7" name="Google Shape;347;p23"/>
          <p:cNvSpPr txBox="1"/>
          <p:nvPr>
            <p:ph idx="15" type="title"/>
          </p:nvPr>
        </p:nvSpPr>
        <p:spPr>
          <a:xfrm>
            <a:off x="6096806" y="3496859"/>
            <a:ext cx="1856400" cy="47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5"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4"/>
          <p:cNvSpPr/>
          <p:nvPr/>
        </p:nvSpPr>
        <p:spPr>
          <a:xfrm flipH="1" rot="10800000">
            <a:off x="84166" y="112392"/>
            <a:ext cx="542289" cy="479113"/>
          </a:xfrm>
          <a:custGeom>
            <a:rect b="b" l="l" r="r" t="t"/>
            <a:pathLst>
              <a:path extrusionOk="0" h="15031" w="17013">
                <a:moveTo>
                  <a:pt x="13929" y="6915"/>
                </a:moveTo>
                <a:cubicBezTo>
                  <a:pt x="14113" y="6915"/>
                  <a:pt x="14307" y="6985"/>
                  <a:pt x="14511" y="7096"/>
                </a:cubicBezTo>
                <a:cubicBezTo>
                  <a:pt x="14211" y="7430"/>
                  <a:pt x="13844" y="7664"/>
                  <a:pt x="13443" y="7797"/>
                </a:cubicBezTo>
                <a:lnTo>
                  <a:pt x="13443" y="7830"/>
                </a:lnTo>
                <a:cubicBezTo>
                  <a:pt x="13210" y="7597"/>
                  <a:pt x="13243" y="7230"/>
                  <a:pt x="13510" y="7063"/>
                </a:cubicBezTo>
                <a:cubicBezTo>
                  <a:pt x="13643" y="6960"/>
                  <a:pt x="13783" y="6915"/>
                  <a:pt x="13929" y="6915"/>
                </a:cubicBezTo>
                <a:close/>
                <a:moveTo>
                  <a:pt x="4504" y="7297"/>
                </a:moveTo>
                <a:cubicBezTo>
                  <a:pt x="4804" y="8030"/>
                  <a:pt x="4804" y="8030"/>
                  <a:pt x="4570" y="8831"/>
                </a:cubicBezTo>
                <a:cubicBezTo>
                  <a:pt x="3903" y="8564"/>
                  <a:pt x="3169" y="8497"/>
                  <a:pt x="2602" y="7730"/>
                </a:cubicBezTo>
                <a:lnTo>
                  <a:pt x="4504" y="7297"/>
                </a:lnTo>
                <a:close/>
                <a:moveTo>
                  <a:pt x="8206" y="5562"/>
                </a:moveTo>
                <a:cubicBezTo>
                  <a:pt x="8340" y="5729"/>
                  <a:pt x="8440" y="5796"/>
                  <a:pt x="8440" y="5862"/>
                </a:cubicBezTo>
                <a:cubicBezTo>
                  <a:pt x="8440" y="6463"/>
                  <a:pt x="8840" y="6996"/>
                  <a:pt x="9407" y="7163"/>
                </a:cubicBezTo>
                <a:cubicBezTo>
                  <a:pt x="9174" y="8564"/>
                  <a:pt x="8940" y="9898"/>
                  <a:pt x="8707" y="11266"/>
                </a:cubicBezTo>
                <a:lnTo>
                  <a:pt x="7306" y="11700"/>
                </a:lnTo>
                <a:cubicBezTo>
                  <a:pt x="7406" y="11166"/>
                  <a:pt x="7472" y="10699"/>
                  <a:pt x="7539" y="10199"/>
                </a:cubicBezTo>
                <a:cubicBezTo>
                  <a:pt x="7539" y="9665"/>
                  <a:pt x="7606" y="9165"/>
                  <a:pt x="7706" y="8631"/>
                </a:cubicBezTo>
                <a:cubicBezTo>
                  <a:pt x="7839" y="8131"/>
                  <a:pt x="7906" y="7664"/>
                  <a:pt x="7906" y="7163"/>
                </a:cubicBezTo>
                <a:cubicBezTo>
                  <a:pt x="8006" y="6663"/>
                  <a:pt x="8073" y="6162"/>
                  <a:pt x="8206" y="5562"/>
                </a:cubicBezTo>
                <a:close/>
                <a:moveTo>
                  <a:pt x="11944" y="6768"/>
                </a:moveTo>
                <a:cubicBezTo>
                  <a:pt x="12049" y="6768"/>
                  <a:pt x="12105" y="6827"/>
                  <a:pt x="12343" y="6896"/>
                </a:cubicBezTo>
                <a:cubicBezTo>
                  <a:pt x="12343" y="7797"/>
                  <a:pt x="12476" y="8431"/>
                  <a:pt x="11642" y="8731"/>
                </a:cubicBezTo>
                <a:cubicBezTo>
                  <a:pt x="11542" y="8798"/>
                  <a:pt x="11409" y="8831"/>
                  <a:pt x="11275" y="8931"/>
                </a:cubicBezTo>
                <a:cubicBezTo>
                  <a:pt x="11042" y="9031"/>
                  <a:pt x="10908" y="9298"/>
                  <a:pt x="10908" y="9565"/>
                </a:cubicBezTo>
                <a:cubicBezTo>
                  <a:pt x="10908" y="9832"/>
                  <a:pt x="10942" y="10099"/>
                  <a:pt x="11008" y="10365"/>
                </a:cubicBezTo>
                <a:cubicBezTo>
                  <a:pt x="11342" y="11099"/>
                  <a:pt x="10975" y="11600"/>
                  <a:pt x="10675" y="12367"/>
                </a:cubicBezTo>
                <a:cubicBezTo>
                  <a:pt x="9507" y="12100"/>
                  <a:pt x="9641" y="11566"/>
                  <a:pt x="9774" y="10799"/>
                </a:cubicBezTo>
                <a:cubicBezTo>
                  <a:pt x="9874" y="10466"/>
                  <a:pt x="10308" y="9765"/>
                  <a:pt x="10308" y="9398"/>
                </a:cubicBezTo>
                <a:cubicBezTo>
                  <a:pt x="10274" y="8631"/>
                  <a:pt x="10608" y="7964"/>
                  <a:pt x="10608" y="7230"/>
                </a:cubicBezTo>
                <a:cubicBezTo>
                  <a:pt x="11559" y="6881"/>
                  <a:pt x="11798" y="6768"/>
                  <a:pt x="11944" y="6768"/>
                </a:cubicBezTo>
                <a:close/>
                <a:moveTo>
                  <a:pt x="7139" y="1659"/>
                </a:moveTo>
                <a:cubicBezTo>
                  <a:pt x="7439" y="1959"/>
                  <a:pt x="7506" y="2393"/>
                  <a:pt x="7406" y="2793"/>
                </a:cubicBezTo>
                <a:cubicBezTo>
                  <a:pt x="7139" y="3794"/>
                  <a:pt x="6972" y="4862"/>
                  <a:pt x="6805" y="5862"/>
                </a:cubicBezTo>
                <a:cubicBezTo>
                  <a:pt x="6605" y="6863"/>
                  <a:pt x="6939" y="7263"/>
                  <a:pt x="6672" y="7964"/>
                </a:cubicBezTo>
                <a:cubicBezTo>
                  <a:pt x="6438" y="8464"/>
                  <a:pt x="6472" y="9131"/>
                  <a:pt x="6405" y="9732"/>
                </a:cubicBezTo>
                <a:cubicBezTo>
                  <a:pt x="6272" y="10632"/>
                  <a:pt x="6272" y="11566"/>
                  <a:pt x="6372" y="12500"/>
                </a:cubicBezTo>
                <a:lnTo>
                  <a:pt x="5037" y="13334"/>
                </a:lnTo>
                <a:lnTo>
                  <a:pt x="4904" y="13167"/>
                </a:lnTo>
                <a:cubicBezTo>
                  <a:pt x="5304" y="12567"/>
                  <a:pt x="5338" y="11800"/>
                  <a:pt x="5771" y="11166"/>
                </a:cubicBezTo>
                <a:cubicBezTo>
                  <a:pt x="6338" y="10432"/>
                  <a:pt x="5204" y="10065"/>
                  <a:pt x="5538" y="7230"/>
                </a:cubicBezTo>
                <a:cubicBezTo>
                  <a:pt x="5571" y="6796"/>
                  <a:pt x="6005" y="5362"/>
                  <a:pt x="6238" y="4395"/>
                </a:cubicBezTo>
                <a:cubicBezTo>
                  <a:pt x="6505" y="3194"/>
                  <a:pt x="6472" y="2593"/>
                  <a:pt x="7139" y="1659"/>
                </a:cubicBezTo>
                <a:close/>
                <a:moveTo>
                  <a:pt x="11976" y="13034"/>
                </a:moveTo>
                <a:cubicBezTo>
                  <a:pt x="12209" y="13201"/>
                  <a:pt x="12142" y="13134"/>
                  <a:pt x="12076" y="13334"/>
                </a:cubicBezTo>
                <a:lnTo>
                  <a:pt x="11876" y="13201"/>
                </a:lnTo>
                <a:cubicBezTo>
                  <a:pt x="11909" y="13101"/>
                  <a:pt x="11942" y="13067"/>
                  <a:pt x="11976" y="13034"/>
                </a:cubicBezTo>
                <a:close/>
                <a:moveTo>
                  <a:pt x="7010" y="0"/>
                </a:moveTo>
                <a:cubicBezTo>
                  <a:pt x="6772" y="0"/>
                  <a:pt x="6547" y="112"/>
                  <a:pt x="6405" y="325"/>
                </a:cubicBezTo>
                <a:cubicBezTo>
                  <a:pt x="5704" y="1259"/>
                  <a:pt x="5905" y="2060"/>
                  <a:pt x="5805" y="2326"/>
                </a:cubicBezTo>
                <a:cubicBezTo>
                  <a:pt x="5504" y="3227"/>
                  <a:pt x="5304" y="4128"/>
                  <a:pt x="5204" y="5062"/>
                </a:cubicBezTo>
                <a:cubicBezTo>
                  <a:pt x="5171" y="5295"/>
                  <a:pt x="5104" y="5529"/>
                  <a:pt x="5004" y="5762"/>
                </a:cubicBezTo>
                <a:cubicBezTo>
                  <a:pt x="4604" y="5862"/>
                  <a:pt x="4203" y="5929"/>
                  <a:pt x="3803" y="5929"/>
                </a:cubicBezTo>
                <a:cubicBezTo>
                  <a:pt x="3669" y="5921"/>
                  <a:pt x="3537" y="5917"/>
                  <a:pt x="3407" y="5917"/>
                </a:cubicBezTo>
                <a:cubicBezTo>
                  <a:pt x="2986" y="5917"/>
                  <a:pt x="2584" y="5960"/>
                  <a:pt x="2202" y="6062"/>
                </a:cubicBezTo>
                <a:cubicBezTo>
                  <a:pt x="1201" y="6129"/>
                  <a:pt x="634" y="6796"/>
                  <a:pt x="100" y="7497"/>
                </a:cubicBezTo>
                <a:cubicBezTo>
                  <a:pt x="0" y="7664"/>
                  <a:pt x="0" y="7864"/>
                  <a:pt x="100" y="8064"/>
                </a:cubicBezTo>
                <a:cubicBezTo>
                  <a:pt x="467" y="8664"/>
                  <a:pt x="868" y="9298"/>
                  <a:pt x="1635" y="9398"/>
                </a:cubicBezTo>
                <a:cubicBezTo>
                  <a:pt x="2502" y="9498"/>
                  <a:pt x="3103" y="10199"/>
                  <a:pt x="3937" y="10332"/>
                </a:cubicBezTo>
                <a:cubicBezTo>
                  <a:pt x="4070" y="10365"/>
                  <a:pt x="4170" y="10499"/>
                  <a:pt x="4203" y="10532"/>
                </a:cubicBezTo>
                <a:cubicBezTo>
                  <a:pt x="4270" y="11099"/>
                  <a:pt x="4137" y="11666"/>
                  <a:pt x="3870" y="12167"/>
                </a:cubicBezTo>
                <a:cubicBezTo>
                  <a:pt x="3536" y="12700"/>
                  <a:pt x="3303" y="13334"/>
                  <a:pt x="3269" y="13968"/>
                </a:cubicBezTo>
                <a:cubicBezTo>
                  <a:pt x="3245" y="14569"/>
                  <a:pt x="3636" y="15031"/>
                  <a:pt x="4231" y="15031"/>
                </a:cubicBezTo>
                <a:cubicBezTo>
                  <a:pt x="4462" y="15031"/>
                  <a:pt x="4724" y="14961"/>
                  <a:pt x="5004" y="14802"/>
                </a:cubicBezTo>
                <a:cubicBezTo>
                  <a:pt x="5771" y="14335"/>
                  <a:pt x="6638" y="14035"/>
                  <a:pt x="7339" y="13434"/>
                </a:cubicBezTo>
                <a:cubicBezTo>
                  <a:pt x="7606" y="13268"/>
                  <a:pt x="7873" y="13101"/>
                  <a:pt x="8140" y="13001"/>
                </a:cubicBezTo>
                <a:cubicBezTo>
                  <a:pt x="8245" y="12926"/>
                  <a:pt x="8363" y="12891"/>
                  <a:pt x="8480" y="12891"/>
                </a:cubicBezTo>
                <a:cubicBezTo>
                  <a:pt x="8623" y="12891"/>
                  <a:pt x="8763" y="12942"/>
                  <a:pt x="8873" y="13034"/>
                </a:cubicBezTo>
                <a:cubicBezTo>
                  <a:pt x="9407" y="13501"/>
                  <a:pt x="10041" y="13868"/>
                  <a:pt x="10708" y="14101"/>
                </a:cubicBezTo>
                <a:cubicBezTo>
                  <a:pt x="11809" y="14502"/>
                  <a:pt x="11709" y="14902"/>
                  <a:pt x="12843" y="14969"/>
                </a:cubicBezTo>
                <a:cubicBezTo>
                  <a:pt x="12889" y="14975"/>
                  <a:pt x="12934" y="14978"/>
                  <a:pt x="12978" y="14978"/>
                </a:cubicBezTo>
                <a:cubicBezTo>
                  <a:pt x="13678" y="14978"/>
                  <a:pt x="14191" y="14258"/>
                  <a:pt x="13877" y="13568"/>
                </a:cubicBezTo>
                <a:cubicBezTo>
                  <a:pt x="13410" y="12500"/>
                  <a:pt x="12876" y="11433"/>
                  <a:pt x="12276" y="10432"/>
                </a:cubicBezTo>
                <a:cubicBezTo>
                  <a:pt x="12209" y="10265"/>
                  <a:pt x="12176" y="10065"/>
                  <a:pt x="12176" y="9898"/>
                </a:cubicBezTo>
                <a:cubicBezTo>
                  <a:pt x="15845" y="8030"/>
                  <a:pt x="16145" y="8030"/>
                  <a:pt x="16679" y="7230"/>
                </a:cubicBezTo>
                <a:cubicBezTo>
                  <a:pt x="17013" y="6796"/>
                  <a:pt x="16879" y="6196"/>
                  <a:pt x="16379" y="5929"/>
                </a:cubicBezTo>
                <a:cubicBezTo>
                  <a:pt x="16145" y="5762"/>
                  <a:pt x="15845" y="5695"/>
                  <a:pt x="15545" y="5662"/>
                </a:cubicBezTo>
                <a:cubicBezTo>
                  <a:pt x="15324" y="5654"/>
                  <a:pt x="15106" y="5650"/>
                  <a:pt x="14888" y="5650"/>
                </a:cubicBezTo>
                <a:cubicBezTo>
                  <a:pt x="14186" y="5650"/>
                  <a:pt x="13498" y="5694"/>
                  <a:pt x="12810" y="5796"/>
                </a:cubicBezTo>
                <a:cubicBezTo>
                  <a:pt x="12341" y="5854"/>
                  <a:pt x="11873" y="5880"/>
                  <a:pt x="11405" y="5880"/>
                </a:cubicBezTo>
                <a:cubicBezTo>
                  <a:pt x="10806" y="5880"/>
                  <a:pt x="10207" y="5837"/>
                  <a:pt x="9607" y="5762"/>
                </a:cubicBezTo>
                <a:cubicBezTo>
                  <a:pt x="8273" y="525"/>
                  <a:pt x="8940" y="3227"/>
                  <a:pt x="8473" y="1459"/>
                </a:cubicBezTo>
                <a:cubicBezTo>
                  <a:pt x="8340" y="825"/>
                  <a:pt x="7906" y="292"/>
                  <a:pt x="7306" y="58"/>
                </a:cubicBezTo>
                <a:cubicBezTo>
                  <a:pt x="7208" y="19"/>
                  <a:pt x="7108" y="0"/>
                  <a:pt x="701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24"/>
          <p:cNvSpPr/>
          <p:nvPr/>
        </p:nvSpPr>
        <p:spPr>
          <a:xfrm flipH="1" rot="4173260">
            <a:off x="7636933" y="-437534"/>
            <a:ext cx="1585400" cy="1578981"/>
          </a:xfrm>
          <a:custGeom>
            <a:rect b="b" l="l" r="r" t="t"/>
            <a:pathLst>
              <a:path extrusionOk="0" h="33212" w="33347">
                <a:moveTo>
                  <a:pt x="17612" y="0"/>
                </a:moveTo>
                <a:cubicBezTo>
                  <a:pt x="16891" y="0"/>
                  <a:pt x="16196" y="141"/>
                  <a:pt x="15561" y="635"/>
                </a:cubicBezTo>
                <a:cubicBezTo>
                  <a:pt x="14764" y="1259"/>
                  <a:pt x="14202" y="1836"/>
                  <a:pt x="13228" y="2204"/>
                </a:cubicBezTo>
                <a:cubicBezTo>
                  <a:pt x="12352" y="2539"/>
                  <a:pt x="11389" y="2810"/>
                  <a:pt x="10624" y="3369"/>
                </a:cubicBezTo>
                <a:cubicBezTo>
                  <a:pt x="9943" y="3866"/>
                  <a:pt x="9348" y="4552"/>
                  <a:pt x="9182" y="5291"/>
                </a:cubicBezTo>
                <a:cubicBezTo>
                  <a:pt x="8800" y="5547"/>
                  <a:pt x="8417" y="5807"/>
                  <a:pt x="8042" y="6070"/>
                </a:cubicBezTo>
                <a:cubicBezTo>
                  <a:pt x="5522" y="7822"/>
                  <a:pt x="3210" y="9791"/>
                  <a:pt x="1349" y="12247"/>
                </a:cubicBezTo>
                <a:cubicBezTo>
                  <a:pt x="801" y="12965"/>
                  <a:pt x="1" y="14140"/>
                  <a:pt x="509" y="15082"/>
                </a:cubicBezTo>
                <a:cubicBezTo>
                  <a:pt x="852" y="15711"/>
                  <a:pt x="1526" y="15871"/>
                  <a:pt x="2194" y="15871"/>
                </a:cubicBezTo>
                <a:cubicBezTo>
                  <a:pt x="2398" y="15871"/>
                  <a:pt x="2602" y="15856"/>
                  <a:pt x="2795" y="15835"/>
                </a:cubicBezTo>
                <a:cubicBezTo>
                  <a:pt x="3881" y="15713"/>
                  <a:pt x="4974" y="15381"/>
                  <a:pt x="6016" y="15064"/>
                </a:cubicBezTo>
                <a:cubicBezTo>
                  <a:pt x="6849" y="14811"/>
                  <a:pt x="7671" y="14526"/>
                  <a:pt x="8508" y="14285"/>
                </a:cubicBezTo>
                <a:cubicBezTo>
                  <a:pt x="8872" y="14176"/>
                  <a:pt x="9247" y="14090"/>
                  <a:pt x="9618" y="14014"/>
                </a:cubicBezTo>
                <a:lnTo>
                  <a:pt x="9618" y="14014"/>
                </a:lnTo>
                <a:cubicBezTo>
                  <a:pt x="9258" y="14368"/>
                  <a:pt x="8944" y="14779"/>
                  <a:pt x="8623" y="15168"/>
                </a:cubicBezTo>
                <a:cubicBezTo>
                  <a:pt x="7812" y="16171"/>
                  <a:pt x="7148" y="17227"/>
                  <a:pt x="6683" y="18428"/>
                </a:cubicBezTo>
                <a:cubicBezTo>
                  <a:pt x="6164" y="19770"/>
                  <a:pt x="5154" y="21937"/>
                  <a:pt x="7281" y="22362"/>
                </a:cubicBezTo>
                <a:cubicBezTo>
                  <a:pt x="7488" y="22404"/>
                  <a:pt x="7698" y="22423"/>
                  <a:pt x="7910" y="22423"/>
                </a:cubicBezTo>
                <a:cubicBezTo>
                  <a:pt x="9200" y="22423"/>
                  <a:pt x="10555" y="21724"/>
                  <a:pt x="11674" y="21237"/>
                </a:cubicBezTo>
                <a:cubicBezTo>
                  <a:pt x="12586" y="20837"/>
                  <a:pt x="13524" y="20484"/>
                  <a:pt x="14469" y="20170"/>
                </a:cubicBezTo>
                <a:cubicBezTo>
                  <a:pt x="14908" y="20026"/>
                  <a:pt x="15327" y="19835"/>
                  <a:pt x="15763" y="19687"/>
                </a:cubicBezTo>
                <a:cubicBezTo>
                  <a:pt x="15951" y="19623"/>
                  <a:pt x="16031" y="19574"/>
                  <a:pt x="16065" y="19574"/>
                </a:cubicBezTo>
                <a:cubicBezTo>
                  <a:pt x="16084" y="19574"/>
                  <a:pt x="16088" y="19591"/>
                  <a:pt x="16088" y="19633"/>
                </a:cubicBezTo>
                <a:cubicBezTo>
                  <a:pt x="16113" y="20693"/>
                  <a:pt x="15175" y="21984"/>
                  <a:pt x="14714" y="22889"/>
                </a:cubicBezTo>
                <a:cubicBezTo>
                  <a:pt x="14112" y="24072"/>
                  <a:pt x="13426" y="25316"/>
                  <a:pt x="13192" y="26636"/>
                </a:cubicBezTo>
                <a:cubicBezTo>
                  <a:pt x="12965" y="27905"/>
                  <a:pt x="13585" y="29066"/>
                  <a:pt x="14945" y="29275"/>
                </a:cubicBezTo>
                <a:cubicBezTo>
                  <a:pt x="15090" y="29298"/>
                  <a:pt x="15236" y="29309"/>
                  <a:pt x="15382" y="29309"/>
                </a:cubicBezTo>
                <a:cubicBezTo>
                  <a:pt x="16115" y="29309"/>
                  <a:pt x="16846" y="29049"/>
                  <a:pt x="17523" y="28799"/>
                </a:cubicBezTo>
                <a:cubicBezTo>
                  <a:pt x="18001" y="28623"/>
                  <a:pt x="19045" y="28105"/>
                  <a:pt x="19803" y="28105"/>
                </a:cubicBezTo>
                <a:cubicBezTo>
                  <a:pt x="20096" y="28105"/>
                  <a:pt x="20347" y="28183"/>
                  <a:pt x="20505" y="28388"/>
                </a:cubicBezTo>
                <a:cubicBezTo>
                  <a:pt x="20999" y="29027"/>
                  <a:pt x="21028" y="30090"/>
                  <a:pt x="21360" y="30830"/>
                </a:cubicBezTo>
                <a:cubicBezTo>
                  <a:pt x="21742" y="31695"/>
                  <a:pt x="22485" y="32377"/>
                  <a:pt x="23322" y="32788"/>
                </a:cubicBezTo>
                <a:cubicBezTo>
                  <a:pt x="23922" y="33082"/>
                  <a:pt x="24524" y="33212"/>
                  <a:pt x="25115" y="33212"/>
                </a:cubicBezTo>
                <a:cubicBezTo>
                  <a:pt x="26513" y="33212"/>
                  <a:pt x="27847" y="32487"/>
                  <a:pt x="28929" y="31511"/>
                </a:cubicBezTo>
                <a:cubicBezTo>
                  <a:pt x="30491" y="30108"/>
                  <a:pt x="31879" y="28233"/>
                  <a:pt x="32683" y="26297"/>
                </a:cubicBezTo>
                <a:cubicBezTo>
                  <a:pt x="33080" y="25352"/>
                  <a:pt x="33325" y="24382"/>
                  <a:pt x="33336" y="23354"/>
                </a:cubicBezTo>
                <a:cubicBezTo>
                  <a:pt x="33347" y="22096"/>
                  <a:pt x="32582" y="21385"/>
                  <a:pt x="31984" y="20383"/>
                </a:cubicBezTo>
                <a:cubicBezTo>
                  <a:pt x="31403" y="19409"/>
                  <a:pt x="30970" y="18590"/>
                  <a:pt x="30000" y="17959"/>
                </a:cubicBezTo>
                <a:cubicBezTo>
                  <a:pt x="29001" y="17314"/>
                  <a:pt x="27779" y="17076"/>
                  <a:pt x="26722" y="16542"/>
                </a:cubicBezTo>
                <a:cubicBezTo>
                  <a:pt x="25676" y="16016"/>
                  <a:pt x="25449" y="14854"/>
                  <a:pt x="25507" y="13780"/>
                </a:cubicBezTo>
                <a:cubicBezTo>
                  <a:pt x="25572" y="12547"/>
                  <a:pt x="26293" y="11530"/>
                  <a:pt x="27144" y="10700"/>
                </a:cubicBezTo>
                <a:cubicBezTo>
                  <a:pt x="28514" y="9366"/>
                  <a:pt x="30534" y="8464"/>
                  <a:pt x="29546" y="6210"/>
                </a:cubicBezTo>
                <a:cubicBezTo>
                  <a:pt x="28666" y="4209"/>
                  <a:pt x="26841" y="2521"/>
                  <a:pt x="24908" y="1548"/>
                </a:cubicBezTo>
                <a:cubicBezTo>
                  <a:pt x="23354" y="765"/>
                  <a:pt x="21616" y="369"/>
                  <a:pt x="19892" y="217"/>
                </a:cubicBezTo>
                <a:cubicBezTo>
                  <a:pt x="19131" y="151"/>
                  <a:pt x="18358" y="0"/>
                  <a:pt x="1761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24"/>
          <p:cNvSpPr txBox="1"/>
          <p:nvPr>
            <p:ph type="title"/>
          </p:nvPr>
        </p:nvSpPr>
        <p:spPr>
          <a:xfrm>
            <a:off x="714375" y="542925"/>
            <a:ext cx="7715400" cy="47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7"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5"/>
          <p:cNvSpPr/>
          <p:nvPr/>
        </p:nvSpPr>
        <p:spPr>
          <a:xfrm flipH="1" rot="-6659670">
            <a:off x="8250196" y="-169688"/>
            <a:ext cx="618488" cy="1154226"/>
          </a:xfrm>
          <a:custGeom>
            <a:rect b="b" l="l" r="r" t="t"/>
            <a:pathLst>
              <a:path extrusionOk="0" h="27269" w="14612">
                <a:moveTo>
                  <a:pt x="3537" y="0"/>
                </a:moveTo>
                <a:cubicBezTo>
                  <a:pt x="2636" y="701"/>
                  <a:pt x="2903" y="1401"/>
                  <a:pt x="3270" y="2035"/>
                </a:cubicBezTo>
                <a:cubicBezTo>
                  <a:pt x="5005" y="4870"/>
                  <a:pt x="1" y="7139"/>
                  <a:pt x="3203" y="9640"/>
                </a:cubicBezTo>
                <a:cubicBezTo>
                  <a:pt x="3837" y="10107"/>
                  <a:pt x="5405" y="10941"/>
                  <a:pt x="6839" y="11875"/>
                </a:cubicBezTo>
                <a:cubicBezTo>
                  <a:pt x="8140" y="12776"/>
                  <a:pt x="7073" y="13043"/>
                  <a:pt x="5472" y="15511"/>
                </a:cubicBezTo>
                <a:cubicBezTo>
                  <a:pt x="4504" y="17012"/>
                  <a:pt x="5371" y="17479"/>
                  <a:pt x="8107" y="19281"/>
                </a:cubicBezTo>
                <a:cubicBezTo>
                  <a:pt x="10508" y="20915"/>
                  <a:pt x="11076" y="20715"/>
                  <a:pt x="10408" y="21916"/>
                </a:cubicBezTo>
                <a:cubicBezTo>
                  <a:pt x="8741" y="24951"/>
                  <a:pt x="8374" y="25118"/>
                  <a:pt x="9675" y="26119"/>
                </a:cubicBezTo>
                <a:cubicBezTo>
                  <a:pt x="10809" y="26986"/>
                  <a:pt x="12143" y="27153"/>
                  <a:pt x="13477" y="27253"/>
                </a:cubicBezTo>
                <a:cubicBezTo>
                  <a:pt x="13536" y="27263"/>
                  <a:pt x="13594" y="27268"/>
                  <a:pt x="13652" y="27268"/>
                </a:cubicBezTo>
                <a:cubicBezTo>
                  <a:pt x="14149" y="27268"/>
                  <a:pt x="14581" y="26894"/>
                  <a:pt x="14611" y="26386"/>
                </a:cubicBezTo>
                <a:cubicBezTo>
                  <a:pt x="13277" y="25785"/>
                  <a:pt x="11776" y="25485"/>
                  <a:pt x="10609" y="24418"/>
                </a:cubicBezTo>
                <a:cubicBezTo>
                  <a:pt x="11142" y="23517"/>
                  <a:pt x="11609" y="22683"/>
                  <a:pt x="12110" y="21882"/>
                </a:cubicBezTo>
                <a:cubicBezTo>
                  <a:pt x="14244" y="18513"/>
                  <a:pt x="8040" y="17546"/>
                  <a:pt x="7273" y="15845"/>
                </a:cubicBezTo>
                <a:cubicBezTo>
                  <a:pt x="9708" y="12542"/>
                  <a:pt x="10575" y="11975"/>
                  <a:pt x="8841" y="10408"/>
                </a:cubicBezTo>
                <a:cubicBezTo>
                  <a:pt x="7807" y="9507"/>
                  <a:pt x="6439" y="8873"/>
                  <a:pt x="5472" y="8239"/>
                </a:cubicBezTo>
                <a:cubicBezTo>
                  <a:pt x="2770" y="6538"/>
                  <a:pt x="5505" y="6405"/>
                  <a:pt x="5772" y="3769"/>
                </a:cubicBezTo>
                <a:cubicBezTo>
                  <a:pt x="5939" y="1901"/>
                  <a:pt x="4538" y="1101"/>
                  <a:pt x="3537" y="0"/>
                </a:cubicBezTo>
                <a:close/>
              </a:path>
            </a:pathLst>
          </a:custGeom>
          <a:solidFill>
            <a:srgbClr val="279F8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4" name="Google Shape;354;p25"/>
          <p:cNvGrpSpPr/>
          <p:nvPr/>
        </p:nvGrpSpPr>
        <p:grpSpPr>
          <a:xfrm flipH="1" rot="1258672">
            <a:off x="8319810" y="4525065"/>
            <a:ext cx="644719" cy="574921"/>
            <a:chOff x="7183013" y="-2066801"/>
            <a:chExt cx="644732" cy="574933"/>
          </a:xfrm>
        </p:grpSpPr>
        <p:sp>
          <p:nvSpPr>
            <p:cNvPr id="355" name="Google Shape;355;p25"/>
            <p:cNvSpPr/>
            <p:nvPr/>
          </p:nvSpPr>
          <p:spPr>
            <a:xfrm>
              <a:off x="7183013" y="-2066801"/>
              <a:ext cx="644732" cy="574933"/>
            </a:xfrm>
            <a:custGeom>
              <a:rect b="b" l="l" r="r" t="t"/>
              <a:pathLst>
                <a:path extrusionOk="0" h="15230" w="17079">
                  <a:moveTo>
                    <a:pt x="7917" y="1"/>
                  </a:moveTo>
                  <a:cubicBezTo>
                    <a:pt x="7205" y="1"/>
                    <a:pt x="6500" y="302"/>
                    <a:pt x="5971" y="986"/>
                  </a:cubicBezTo>
                  <a:cubicBezTo>
                    <a:pt x="5471" y="1553"/>
                    <a:pt x="5170" y="2253"/>
                    <a:pt x="5104" y="2987"/>
                  </a:cubicBezTo>
                  <a:cubicBezTo>
                    <a:pt x="5070" y="3154"/>
                    <a:pt x="5004" y="3287"/>
                    <a:pt x="4904" y="3454"/>
                  </a:cubicBezTo>
                  <a:cubicBezTo>
                    <a:pt x="4256" y="3394"/>
                    <a:pt x="3665" y="3317"/>
                    <a:pt x="3135" y="3317"/>
                  </a:cubicBezTo>
                  <a:cubicBezTo>
                    <a:pt x="2188" y="3317"/>
                    <a:pt x="1435" y="3562"/>
                    <a:pt x="901" y="4588"/>
                  </a:cubicBezTo>
                  <a:cubicBezTo>
                    <a:pt x="0" y="6323"/>
                    <a:pt x="801" y="6456"/>
                    <a:pt x="1101" y="7624"/>
                  </a:cubicBezTo>
                  <a:cubicBezTo>
                    <a:pt x="1368" y="8658"/>
                    <a:pt x="2168" y="9091"/>
                    <a:pt x="3069" y="9659"/>
                  </a:cubicBezTo>
                  <a:cubicBezTo>
                    <a:pt x="2902" y="9992"/>
                    <a:pt x="2702" y="10226"/>
                    <a:pt x="2569" y="10492"/>
                  </a:cubicBezTo>
                  <a:cubicBezTo>
                    <a:pt x="1668" y="12194"/>
                    <a:pt x="2835" y="14295"/>
                    <a:pt x="4603" y="14462"/>
                  </a:cubicBezTo>
                  <a:cubicBezTo>
                    <a:pt x="4792" y="14481"/>
                    <a:pt x="4967" y="14490"/>
                    <a:pt x="5132" y="14490"/>
                  </a:cubicBezTo>
                  <a:cubicBezTo>
                    <a:pt x="6431" y="14490"/>
                    <a:pt x="7096" y="13930"/>
                    <a:pt x="8339" y="13161"/>
                  </a:cubicBezTo>
                  <a:cubicBezTo>
                    <a:pt x="8906" y="14095"/>
                    <a:pt x="9307" y="15229"/>
                    <a:pt x="11175" y="15229"/>
                  </a:cubicBezTo>
                  <a:cubicBezTo>
                    <a:pt x="11442" y="15229"/>
                    <a:pt x="11708" y="15129"/>
                    <a:pt x="11909" y="14962"/>
                  </a:cubicBezTo>
                  <a:cubicBezTo>
                    <a:pt x="12642" y="14395"/>
                    <a:pt x="13243" y="13761"/>
                    <a:pt x="13243" y="12761"/>
                  </a:cubicBezTo>
                  <a:cubicBezTo>
                    <a:pt x="13243" y="12127"/>
                    <a:pt x="13310" y="12561"/>
                    <a:pt x="13310" y="9625"/>
                  </a:cubicBezTo>
                  <a:cubicBezTo>
                    <a:pt x="14310" y="9425"/>
                    <a:pt x="14944" y="8758"/>
                    <a:pt x="15645" y="8291"/>
                  </a:cubicBezTo>
                  <a:cubicBezTo>
                    <a:pt x="17079" y="7290"/>
                    <a:pt x="16812" y="3654"/>
                    <a:pt x="14444" y="3487"/>
                  </a:cubicBezTo>
                  <a:cubicBezTo>
                    <a:pt x="14064" y="3460"/>
                    <a:pt x="13673" y="3428"/>
                    <a:pt x="13280" y="3428"/>
                  </a:cubicBezTo>
                  <a:cubicBezTo>
                    <a:pt x="12707" y="3428"/>
                    <a:pt x="12129" y="3497"/>
                    <a:pt x="11575" y="3754"/>
                  </a:cubicBezTo>
                  <a:cubicBezTo>
                    <a:pt x="11442" y="3821"/>
                    <a:pt x="11275" y="3854"/>
                    <a:pt x="11108" y="3854"/>
                  </a:cubicBezTo>
                  <a:cubicBezTo>
                    <a:pt x="11041" y="3554"/>
                    <a:pt x="10975" y="3287"/>
                    <a:pt x="10941" y="3020"/>
                  </a:cubicBezTo>
                  <a:cubicBezTo>
                    <a:pt x="10830" y="1234"/>
                    <a:pt x="9358" y="1"/>
                    <a:pt x="7917" y="1"/>
                  </a:cubicBezTo>
                  <a:close/>
                </a:path>
              </a:pathLst>
            </a:custGeom>
            <a:solidFill>
              <a:srgbClr val="6FC9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25"/>
            <p:cNvSpPr/>
            <p:nvPr/>
          </p:nvSpPr>
          <p:spPr>
            <a:xfrm>
              <a:off x="7349224" y="-1893606"/>
              <a:ext cx="253151" cy="245715"/>
            </a:xfrm>
            <a:custGeom>
              <a:rect b="b" l="l" r="r" t="t"/>
              <a:pathLst>
                <a:path extrusionOk="0" h="6509" w="6706">
                  <a:moveTo>
                    <a:pt x="2802" y="0"/>
                  </a:moveTo>
                  <a:cubicBezTo>
                    <a:pt x="2635" y="0"/>
                    <a:pt x="2435" y="67"/>
                    <a:pt x="2269" y="167"/>
                  </a:cubicBezTo>
                  <a:cubicBezTo>
                    <a:pt x="901" y="1001"/>
                    <a:pt x="0" y="2102"/>
                    <a:pt x="67" y="3803"/>
                  </a:cubicBezTo>
                  <a:cubicBezTo>
                    <a:pt x="34" y="5004"/>
                    <a:pt x="901" y="6071"/>
                    <a:pt x="2068" y="6305"/>
                  </a:cubicBezTo>
                  <a:cubicBezTo>
                    <a:pt x="2502" y="6405"/>
                    <a:pt x="2969" y="6472"/>
                    <a:pt x="3436" y="6505"/>
                  </a:cubicBezTo>
                  <a:cubicBezTo>
                    <a:pt x="3493" y="6507"/>
                    <a:pt x="3549" y="6508"/>
                    <a:pt x="3604" y="6508"/>
                  </a:cubicBezTo>
                  <a:cubicBezTo>
                    <a:pt x="4364" y="6508"/>
                    <a:pt x="5000" y="6284"/>
                    <a:pt x="5404" y="5538"/>
                  </a:cubicBezTo>
                  <a:cubicBezTo>
                    <a:pt x="5538" y="5271"/>
                    <a:pt x="5738" y="5004"/>
                    <a:pt x="5838" y="4737"/>
                  </a:cubicBezTo>
                  <a:cubicBezTo>
                    <a:pt x="6705" y="2802"/>
                    <a:pt x="4770" y="2168"/>
                    <a:pt x="3970" y="1802"/>
                  </a:cubicBezTo>
                  <a:cubicBezTo>
                    <a:pt x="3569" y="2002"/>
                    <a:pt x="3169" y="2235"/>
                    <a:pt x="2769" y="2469"/>
                  </a:cubicBezTo>
                  <a:cubicBezTo>
                    <a:pt x="2302" y="2736"/>
                    <a:pt x="2168" y="3336"/>
                    <a:pt x="2502" y="3770"/>
                  </a:cubicBezTo>
                  <a:cubicBezTo>
                    <a:pt x="2557" y="3971"/>
                    <a:pt x="2723" y="4072"/>
                    <a:pt x="2895" y="4072"/>
                  </a:cubicBezTo>
                  <a:cubicBezTo>
                    <a:pt x="3035" y="4072"/>
                    <a:pt x="3179" y="4005"/>
                    <a:pt x="3269" y="3870"/>
                  </a:cubicBezTo>
                  <a:cubicBezTo>
                    <a:pt x="3436" y="3670"/>
                    <a:pt x="3603" y="3469"/>
                    <a:pt x="3770" y="3236"/>
                  </a:cubicBezTo>
                  <a:cubicBezTo>
                    <a:pt x="3970" y="3303"/>
                    <a:pt x="4170" y="3403"/>
                    <a:pt x="4337" y="3536"/>
                  </a:cubicBezTo>
                  <a:cubicBezTo>
                    <a:pt x="4737" y="3870"/>
                    <a:pt x="4837" y="4437"/>
                    <a:pt x="4604" y="4904"/>
                  </a:cubicBezTo>
                  <a:cubicBezTo>
                    <a:pt x="4394" y="5323"/>
                    <a:pt x="3969" y="5581"/>
                    <a:pt x="3498" y="5581"/>
                  </a:cubicBezTo>
                  <a:cubicBezTo>
                    <a:pt x="3445" y="5581"/>
                    <a:pt x="3390" y="5578"/>
                    <a:pt x="3336" y="5571"/>
                  </a:cubicBezTo>
                  <a:cubicBezTo>
                    <a:pt x="2736" y="5471"/>
                    <a:pt x="2168" y="5171"/>
                    <a:pt x="1735" y="4704"/>
                  </a:cubicBezTo>
                  <a:cubicBezTo>
                    <a:pt x="1335" y="4270"/>
                    <a:pt x="1168" y="3670"/>
                    <a:pt x="1234" y="3102"/>
                  </a:cubicBezTo>
                  <a:cubicBezTo>
                    <a:pt x="1268" y="2802"/>
                    <a:pt x="1301" y="2502"/>
                    <a:pt x="1301" y="2235"/>
                  </a:cubicBezTo>
                  <a:cubicBezTo>
                    <a:pt x="1535" y="2002"/>
                    <a:pt x="1735" y="1835"/>
                    <a:pt x="1968" y="1668"/>
                  </a:cubicBezTo>
                  <a:cubicBezTo>
                    <a:pt x="2492" y="1200"/>
                    <a:pt x="3142" y="963"/>
                    <a:pt x="3800" y="963"/>
                  </a:cubicBezTo>
                  <a:cubicBezTo>
                    <a:pt x="4315" y="963"/>
                    <a:pt x="4835" y="1108"/>
                    <a:pt x="5304" y="1401"/>
                  </a:cubicBezTo>
                  <a:cubicBezTo>
                    <a:pt x="5604" y="1568"/>
                    <a:pt x="5904" y="1701"/>
                    <a:pt x="6305" y="1902"/>
                  </a:cubicBezTo>
                  <a:cubicBezTo>
                    <a:pt x="6338" y="1735"/>
                    <a:pt x="6371" y="1568"/>
                    <a:pt x="6371" y="1401"/>
                  </a:cubicBezTo>
                  <a:cubicBezTo>
                    <a:pt x="6138" y="267"/>
                    <a:pt x="4003" y="0"/>
                    <a:pt x="2802" y="0"/>
                  </a:cubicBezTo>
                  <a:close/>
                </a:path>
              </a:pathLst>
            </a:custGeom>
            <a:solidFill>
              <a:srgbClr val="D7F2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7" name="Google Shape;357;p25"/>
          <p:cNvSpPr/>
          <p:nvPr/>
        </p:nvSpPr>
        <p:spPr>
          <a:xfrm flipH="1" rot="-479055">
            <a:off x="207895" y="135717"/>
            <a:ext cx="884819" cy="543422"/>
          </a:xfrm>
          <a:custGeom>
            <a:rect b="b" l="l" r="r" t="t"/>
            <a:pathLst>
              <a:path extrusionOk="0" h="21737" w="35393">
                <a:moveTo>
                  <a:pt x="24495" y="5416"/>
                </a:moveTo>
                <a:cubicBezTo>
                  <a:pt x="24578" y="5416"/>
                  <a:pt x="24673" y="5456"/>
                  <a:pt x="24918" y="5558"/>
                </a:cubicBezTo>
                <a:cubicBezTo>
                  <a:pt x="25018" y="5858"/>
                  <a:pt x="24952" y="6158"/>
                  <a:pt x="24752" y="6392"/>
                </a:cubicBezTo>
                <a:cubicBezTo>
                  <a:pt x="24585" y="6725"/>
                  <a:pt x="24351" y="6992"/>
                  <a:pt x="24018" y="7159"/>
                </a:cubicBezTo>
                <a:cubicBezTo>
                  <a:pt x="23923" y="7206"/>
                  <a:pt x="23820" y="7228"/>
                  <a:pt x="23716" y="7228"/>
                </a:cubicBezTo>
                <a:cubicBezTo>
                  <a:pt x="23527" y="7228"/>
                  <a:pt x="23335" y="7155"/>
                  <a:pt x="23184" y="7026"/>
                </a:cubicBezTo>
                <a:cubicBezTo>
                  <a:pt x="22917" y="6825"/>
                  <a:pt x="22917" y="6425"/>
                  <a:pt x="23150" y="6225"/>
                </a:cubicBezTo>
                <a:cubicBezTo>
                  <a:pt x="23484" y="5891"/>
                  <a:pt x="23884" y="5625"/>
                  <a:pt x="24318" y="5458"/>
                </a:cubicBezTo>
                <a:cubicBezTo>
                  <a:pt x="24395" y="5432"/>
                  <a:pt x="24443" y="5416"/>
                  <a:pt x="24495" y="5416"/>
                </a:cubicBezTo>
                <a:close/>
                <a:moveTo>
                  <a:pt x="10943" y="6443"/>
                </a:moveTo>
                <a:cubicBezTo>
                  <a:pt x="11352" y="6443"/>
                  <a:pt x="11589" y="6620"/>
                  <a:pt x="12042" y="7159"/>
                </a:cubicBezTo>
                <a:cubicBezTo>
                  <a:pt x="12009" y="7192"/>
                  <a:pt x="11942" y="7292"/>
                  <a:pt x="11876" y="7292"/>
                </a:cubicBezTo>
                <a:cubicBezTo>
                  <a:pt x="11409" y="7226"/>
                  <a:pt x="11008" y="6992"/>
                  <a:pt x="10742" y="6625"/>
                </a:cubicBezTo>
                <a:cubicBezTo>
                  <a:pt x="10708" y="6559"/>
                  <a:pt x="10708" y="6492"/>
                  <a:pt x="10708" y="6458"/>
                </a:cubicBezTo>
                <a:cubicBezTo>
                  <a:pt x="10793" y="6448"/>
                  <a:pt x="10871" y="6443"/>
                  <a:pt x="10943" y="6443"/>
                </a:cubicBezTo>
                <a:close/>
                <a:moveTo>
                  <a:pt x="15612" y="15198"/>
                </a:moveTo>
                <a:cubicBezTo>
                  <a:pt x="16646" y="15732"/>
                  <a:pt x="16212" y="16833"/>
                  <a:pt x="16012" y="17667"/>
                </a:cubicBezTo>
                <a:cubicBezTo>
                  <a:pt x="15512" y="17366"/>
                  <a:pt x="15178" y="16899"/>
                  <a:pt x="15011" y="16332"/>
                </a:cubicBezTo>
                <a:cubicBezTo>
                  <a:pt x="14811" y="15832"/>
                  <a:pt x="14878" y="15632"/>
                  <a:pt x="15345" y="15298"/>
                </a:cubicBezTo>
                <a:cubicBezTo>
                  <a:pt x="15412" y="15265"/>
                  <a:pt x="15512" y="15231"/>
                  <a:pt x="15612" y="15198"/>
                </a:cubicBezTo>
                <a:close/>
                <a:moveTo>
                  <a:pt x="17665" y="796"/>
                </a:moveTo>
                <a:cubicBezTo>
                  <a:pt x="17926" y="796"/>
                  <a:pt x="18187" y="804"/>
                  <a:pt x="18447" y="821"/>
                </a:cubicBezTo>
                <a:cubicBezTo>
                  <a:pt x="19214" y="888"/>
                  <a:pt x="21016" y="1588"/>
                  <a:pt x="21716" y="1855"/>
                </a:cubicBezTo>
                <a:cubicBezTo>
                  <a:pt x="22283" y="2089"/>
                  <a:pt x="22617" y="2389"/>
                  <a:pt x="23984" y="3523"/>
                </a:cubicBezTo>
                <a:cubicBezTo>
                  <a:pt x="24318" y="3790"/>
                  <a:pt x="24318" y="3790"/>
                  <a:pt x="24418" y="4390"/>
                </a:cubicBezTo>
                <a:cubicBezTo>
                  <a:pt x="23784" y="4590"/>
                  <a:pt x="23184" y="4891"/>
                  <a:pt x="22650" y="5291"/>
                </a:cubicBezTo>
                <a:cubicBezTo>
                  <a:pt x="22050" y="5625"/>
                  <a:pt x="21749" y="6325"/>
                  <a:pt x="21950" y="6992"/>
                </a:cubicBezTo>
                <a:cubicBezTo>
                  <a:pt x="22153" y="7824"/>
                  <a:pt x="22879" y="8277"/>
                  <a:pt x="23650" y="8277"/>
                </a:cubicBezTo>
                <a:cubicBezTo>
                  <a:pt x="24271" y="8277"/>
                  <a:pt x="24921" y="7984"/>
                  <a:pt x="25352" y="7359"/>
                </a:cubicBezTo>
                <a:cubicBezTo>
                  <a:pt x="25719" y="6792"/>
                  <a:pt x="26086" y="6225"/>
                  <a:pt x="25819" y="5391"/>
                </a:cubicBezTo>
                <a:cubicBezTo>
                  <a:pt x="25969" y="5374"/>
                  <a:pt x="26119" y="5366"/>
                  <a:pt x="26273" y="5366"/>
                </a:cubicBezTo>
                <a:cubicBezTo>
                  <a:pt x="26428" y="5366"/>
                  <a:pt x="26586" y="5374"/>
                  <a:pt x="26753" y="5391"/>
                </a:cubicBezTo>
                <a:cubicBezTo>
                  <a:pt x="27754" y="5625"/>
                  <a:pt x="28721" y="5958"/>
                  <a:pt x="29655" y="6425"/>
                </a:cubicBezTo>
                <a:cubicBezTo>
                  <a:pt x="29822" y="6525"/>
                  <a:pt x="30055" y="6625"/>
                  <a:pt x="30256" y="6725"/>
                </a:cubicBezTo>
                <a:cubicBezTo>
                  <a:pt x="31123" y="7226"/>
                  <a:pt x="30923" y="7092"/>
                  <a:pt x="32490" y="8527"/>
                </a:cubicBezTo>
                <a:cubicBezTo>
                  <a:pt x="33024" y="8994"/>
                  <a:pt x="33391" y="9594"/>
                  <a:pt x="33625" y="10261"/>
                </a:cubicBezTo>
                <a:cubicBezTo>
                  <a:pt x="34158" y="11762"/>
                  <a:pt x="34525" y="11729"/>
                  <a:pt x="34225" y="14864"/>
                </a:cubicBezTo>
                <a:cubicBezTo>
                  <a:pt x="33992" y="15732"/>
                  <a:pt x="33491" y="16532"/>
                  <a:pt x="32857" y="17200"/>
                </a:cubicBezTo>
                <a:cubicBezTo>
                  <a:pt x="32324" y="17700"/>
                  <a:pt x="30723" y="19101"/>
                  <a:pt x="30189" y="19168"/>
                </a:cubicBezTo>
                <a:cubicBezTo>
                  <a:pt x="29955" y="19234"/>
                  <a:pt x="29755" y="19334"/>
                  <a:pt x="29555" y="19468"/>
                </a:cubicBezTo>
                <a:cubicBezTo>
                  <a:pt x="28187" y="20235"/>
                  <a:pt x="28021" y="19868"/>
                  <a:pt x="26753" y="20235"/>
                </a:cubicBezTo>
                <a:cubicBezTo>
                  <a:pt x="26186" y="20368"/>
                  <a:pt x="25619" y="20335"/>
                  <a:pt x="25052" y="20569"/>
                </a:cubicBezTo>
                <a:cubicBezTo>
                  <a:pt x="24985" y="20585"/>
                  <a:pt x="24918" y="20594"/>
                  <a:pt x="24852" y="20594"/>
                </a:cubicBezTo>
                <a:cubicBezTo>
                  <a:pt x="24785" y="20594"/>
                  <a:pt x="24718" y="20585"/>
                  <a:pt x="24651" y="20569"/>
                </a:cubicBezTo>
                <a:cubicBezTo>
                  <a:pt x="24414" y="20494"/>
                  <a:pt x="24157" y="20470"/>
                  <a:pt x="23921" y="20470"/>
                </a:cubicBezTo>
                <a:cubicBezTo>
                  <a:pt x="23527" y="20470"/>
                  <a:pt x="23188" y="20535"/>
                  <a:pt x="23084" y="20535"/>
                </a:cubicBezTo>
                <a:cubicBezTo>
                  <a:pt x="19581" y="19901"/>
                  <a:pt x="22083" y="20602"/>
                  <a:pt x="17580" y="19201"/>
                </a:cubicBezTo>
                <a:cubicBezTo>
                  <a:pt x="17046" y="19134"/>
                  <a:pt x="16679" y="18567"/>
                  <a:pt x="16813" y="18033"/>
                </a:cubicBezTo>
                <a:cubicBezTo>
                  <a:pt x="16846" y="17900"/>
                  <a:pt x="16879" y="17767"/>
                  <a:pt x="16946" y="17633"/>
                </a:cubicBezTo>
                <a:cubicBezTo>
                  <a:pt x="17246" y="17066"/>
                  <a:pt x="17146" y="16466"/>
                  <a:pt x="17113" y="15932"/>
                </a:cubicBezTo>
                <a:cubicBezTo>
                  <a:pt x="17079" y="15331"/>
                  <a:pt x="16712" y="14798"/>
                  <a:pt x="16179" y="14498"/>
                </a:cubicBezTo>
                <a:cubicBezTo>
                  <a:pt x="15973" y="14406"/>
                  <a:pt x="15755" y="14362"/>
                  <a:pt x="15539" y="14362"/>
                </a:cubicBezTo>
                <a:cubicBezTo>
                  <a:pt x="15125" y="14362"/>
                  <a:pt x="14718" y="14524"/>
                  <a:pt x="14411" y="14831"/>
                </a:cubicBezTo>
                <a:cubicBezTo>
                  <a:pt x="14144" y="15165"/>
                  <a:pt x="14478" y="15231"/>
                  <a:pt x="14177" y="15865"/>
                </a:cubicBezTo>
                <a:cubicBezTo>
                  <a:pt x="14144" y="15965"/>
                  <a:pt x="14144" y="16065"/>
                  <a:pt x="14177" y="16165"/>
                </a:cubicBezTo>
                <a:cubicBezTo>
                  <a:pt x="14411" y="16966"/>
                  <a:pt x="14578" y="17767"/>
                  <a:pt x="15245" y="18300"/>
                </a:cubicBezTo>
                <a:cubicBezTo>
                  <a:pt x="15345" y="18367"/>
                  <a:pt x="15412" y="18467"/>
                  <a:pt x="15478" y="18567"/>
                </a:cubicBezTo>
                <a:cubicBezTo>
                  <a:pt x="15145" y="19168"/>
                  <a:pt x="14578" y="19468"/>
                  <a:pt x="14077" y="19835"/>
                </a:cubicBezTo>
                <a:cubicBezTo>
                  <a:pt x="13944" y="19901"/>
                  <a:pt x="13844" y="19968"/>
                  <a:pt x="13710" y="20035"/>
                </a:cubicBezTo>
                <a:cubicBezTo>
                  <a:pt x="13110" y="20702"/>
                  <a:pt x="11776" y="20735"/>
                  <a:pt x="11475" y="20835"/>
                </a:cubicBezTo>
                <a:cubicBezTo>
                  <a:pt x="11140" y="21003"/>
                  <a:pt x="10779" y="21078"/>
                  <a:pt x="10416" y="21078"/>
                </a:cubicBezTo>
                <a:cubicBezTo>
                  <a:pt x="10201" y="21078"/>
                  <a:pt x="9985" y="21052"/>
                  <a:pt x="9774" y="21002"/>
                </a:cubicBezTo>
                <a:cubicBezTo>
                  <a:pt x="9749" y="20992"/>
                  <a:pt x="9717" y="20988"/>
                  <a:pt x="9680" y="20988"/>
                </a:cubicBezTo>
                <a:cubicBezTo>
                  <a:pt x="9518" y="20988"/>
                  <a:pt x="9259" y="21064"/>
                  <a:pt x="9081" y="21064"/>
                </a:cubicBezTo>
                <a:cubicBezTo>
                  <a:pt x="9024" y="21064"/>
                  <a:pt x="8975" y="21056"/>
                  <a:pt x="8940" y="21036"/>
                </a:cubicBezTo>
                <a:cubicBezTo>
                  <a:pt x="8340" y="20735"/>
                  <a:pt x="7673" y="20902"/>
                  <a:pt x="7072" y="20769"/>
                </a:cubicBezTo>
                <a:cubicBezTo>
                  <a:pt x="6005" y="20435"/>
                  <a:pt x="5004" y="19935"/>
                  <a:pt x="4103" y="19301"/>
                </a:cubicBezTo>
                <a:cubicBezTo>
                  <a:pt x="3336" y="18834"/>
                  <a:pt x="2702" y="18167"/>
                  <a:pt x="2302" y="17400"/>
                </a:cubicBezTo>
                <a:cubicBezTo>
                  <a:pt x="2102" y="16999"/>
                  <a:pt x="1468" y="16566"/>
                  <a:pt x="1235" y="14898"/>
                </a:cubicBezTo>
                <a:cubicBezTo>
                  <a:pt x="1135" y="14464"/>
                  <a:pt x="1068" y="14031"/>
                  <a:pt x="1035" y="13597"/>
                </a:cubicBezTo>
                <a:cubicBezTo>
                  <a:pt x="1001" y="12630"/>
                  <a:pt x="1201" y="11662"/>
                  <a:pt x="1602" y="10762"/>
                </a:cubicBezTo>
                <a:cubicBezTo>
                  <a:pt x="1668" y="10461"/>
                  <a:pt x="1802" y="10161"/>
                  <a:pt x="1969" y="9861"/>
                </a:cubicBezTo>
                <a:cubicBezTo>
                  <a:pt x="2202" y="9561"/>
                  <a:pt x="2436" y="9327"/>
                  <a:pt x="2669" y="9027"/>
                </a:cubicBezTo>
                <a:cubicBezTo>
                  <a:pt x="2836" y="8793"/>
                  <a:pt x="3036" y="8627"/>
                  <a:pt x="3303" y="8493"/>
                </a:cubicBezTo>
                <a:cubicBezTo>
                  <a:pt x="3737" y="8360"/>
                  <a:pt x="4637" y="6892"/>
                  <a:pt x="8140" y="6325"/>
                </a:cubicBezTo>
                <a:cubicBezTo>
                  <a:pt x="8502" y="6265"/>
                  <a:pt x="8823" y="6198"/>
                  <a:pt x="9097" y="6198"/>
                </a:cubicBezTo>
                <a:cubicBezTo>
                  <a:pt x="9429" y="6198"/>
                  <a:pt x="9691" y="6296"/>
                  <a:pt x="9874" y="6625"/>
                </a:cubicBezTo>
                <a:cubicBezTo>
                  <a:pt x="10174" y="7092"/>
                  <a:pt x="10541" y="7493"/>
                  <a:pt x="10942" y="7859"/>
                </a:cubicBezTo>
                <a:cubicBezTo>
                  <a:pt x="11282" y="8077"/>
                  <a:pt x="11572" y="8189"/>
                  <a:pt x="11837" y="8189"/>
                </a:cubicBezTo>
                <a:cubicBezTo>
                  <a:pt x="12222" y="8189"/>
                  <a:pt x="12554" y="7953"/>
                  <a:pt x="12910" y="7459"/>
                </a:cubicBezTo>
                <a:cubicBezTo>
                  <a:pt x="12643" y="5825"/>
                  <a:pt x="11909" y="5791"/>
                  <a:pt x="10441" y="5491"/>
                </a:cubicBezTo>
                <a:cubicBezTo>
                  <a:pt x="10341" y="5124"/>
                  <a:pt x="10375" y="4724"/>
                  <a:pt x="10608" y="4390"/>
                </a:cubicBezTo>
                <a:cubicBezTo>
                  <a:pt x="11922" y="1823"/>
                  <a:pt x="14805" y="796"/>
                  <a:pt x="17665" y="796"/>
                </a:cubicBezTo>
                <a:close/>
                <a:moveTo>
                  <a:pt x="16693" y="1"/>
                </a:moveTo>
                <a:cubicBezTo>
                  <a:pt x="16001" y="1"/>
                  <a:pt x="15318" y="107"/>
                  <a:pt x="14678" y="321"/>
                </a:cubicBezTo>
                <a:cubicBezTo>
                  <a:pt x="13810" y="588"/>
                  <a:pt x="12976" y="988"/>
                  <a:pt x="12209" y="1488"/>
                </a:cubicBezTo>
                <a:cubicBezTo>
                  <a:pt x="11575" y="1889"/>
                  <a:pt x="11042" y="2389"/>
                  <a:pt x="10541" y="2923"/>
                </a:cubicBezTo>
                <a:cubicBezTo>
                  <a:pt x="10074" y="3490"/>
                  <a:pt x="9774" y="4157"/>
                  <a:pt x="9641" y="4857"/>
                </a:cubicBezTo>
                <a:cubicBezTo>
                  <a:pt x="9607" y="5024"/>
                  <a:pt x="9541" y="5191"/>
                  <a:pt x="9474" y="5324"/>
                </a:cubicBezTo>
                <a:cubicBezTo>
                  <a:pt x="7339" y="5658"/>
                  <a:pt x="5338" y="5758"/>
                  <a:pt x="2803" y="8093"/>
                </a:cubicBezTo>
                <a:cubicBezTo>
                  <a:pt x="1635" y="9194"/>
                  <a:pt x="2369" y="8326"/>
                  <a:pt x="668" y="10728"/>
                </a:cubicBezTo>
                <a:cubicBezTo>
                  <a:pt x="267" y="11329"/>
                  <a:pt x="1" y="13297"/>
                  <a:pt x="101" y="13964"/>
                </a:cubicBezTo>
                <a:cubicBezTo>
                  <a:pt x="367" y="15632"/>
                  <a:pt x="901" y="17166"/>
                  <a:pt x="2169" y="18400"/>
                </a:cubicBezTo>
                <a:cubicBezTo>
                  <a:pt x="2969" y="19234"/>
                  <a:pt x="3703" y="20068"/>
                  <a:pt x="4771" y="20535"/>
                </a:cubicBezTo>
                <a:cubicBezTo>
                  <a:pt x="5504" y="21169"/>
                  <a:pt x="6438" y="21302"/>
                  <a:pt x="7272" y="21569"/>
                </a:cubicBezTo>
                <a:cubicBezTo>
                  <a:pt x="7773" y="21669"/>
                  <a:pt x="8273" y="21703"/>
                  <a:pt x="8773" y="21703"/>
                </a:cubicBezTo>
                <a:cubicBezTo>
                  <a:pt x="9018" y="21725"/>
                  <a:pt x="9289" y="21737"/>
                  <a:pt x="9577" y="21737"/>
                </a:cubicBezTo>
                <a:cubicBezTo>
                  <a:pt x="10980" y="21737"/>
                  <a:pt x="12775" y="21473"/>
                  <a:pt x="13744" y="21002"/>
                </a:cubicBezTo>
                <a:cubicBezTo>
                  <a:pt x="14644" y="20535"/>
                  <a:pt x="15478" y="19935"/>
                  <a:pt x="16245" y="19234"/>
                </a:cubicBezTo>
                <a:cubicBezTo>
                  <a:pt x="16546" y="19401"/>
                  <a:pt x="16813" y="19568"/>
                  <a:pt x="17113" y="19701"/>
                </a:cubicBezTo>
                <a:cubicBezTo>
                  <a:pt x="17380" y="19868"/>
                  <a:pt x="17646" y="20068"/>
                  <a:pt x="17947" y="20202"/>
                </a:cubicBezTo>
                <a:cubicBezTo>
                  <a:pt x="18247" y="20368"/>
                  <a:pt x="18580" y="20402"/>
                  <a:pt x="18947" y="20535"/>
                </a:cubicBezTo>
                <a:cubicBezTo>
                  <a:pt x="19314" y="20669"/>
                  <a:pt x="19681" y="20769"/>
                  <a:pt x="20048" y="20936"/>
                </a:cubicBezTo>
                <a:cubicBezTo>
                  <a:pt x="20915" y="21269"/>
                  <a:pt x="21916" y="21036"/>
                  <a:pt x="22817" y="21403"/>
                </a:cubicBezTo>
                <a:lnTo>
                  <a:pt x="23050" y="21403"/>
                </a:lnTo>
                <a:cubicBezTo>
                  <a:pt x="23267" y="21361"/>
                  <a:pt x="23486" y="21348"/>
                  <a:pt x="23706" y="21348"/>
                </a:cubicBezTo>
                <a:cubicBezTo>
                  <a:pt x="24036" y="21348"/>
                  <a:pt x="24368" y="21376"/>
                  <a:pt x="24699" y="21376"/>
                </a:cubicBezTo>
                <a:cubicBezTo>
                  <a:pt x="25030" y="21376"/>
                  <a:pt x="25360" y="21348"/>
                  <a:pt x="25686" y="21236"/>
                </a:cubicBezTo>
                <a:cubicBezTo>
                  <a:pt x="25752" y="21236"/>
                  <a:pt x="26056" y="21265"/>
                  <a:pt x="26330" y="21265"/>
                </a:cubicBezTo>
                <a:cubicBezTo>
                  <a:pt x="26468" y="21265"/>
                  <a:pt x="26597" y="21258"/>
                  <a:pt x="26686" y="21236"/>
                </a:cubicBezTo>
                <a:cubicBezTo>
                  <a:pt x="27720" y="21002"/>
                  <a:pt x="28821" y="20902"/>
                  <a:pt x="29755" y="20268"/>
                </a:cubicBezTo>
                <a:cubicBezTo>
                  <a:pt x="30422" y="20068"/>
                  <a:pt x="31056" y="19801"/>
                  <a:pt x="31657" y="19501"/>
                </a:cubicBezTo>
                <a:cubicBezTo>
                  <a:pt x="32157" y="19168"/>
                  <a:pt x="32657" y="18801"/>
                  <a:pt x="33124" y="18400"/>
                </a:cubicBezTo>
                <a:cubicBezTo>
                  <a:pt x="33625" y="18000"/>
                  <a:pt x="33791" y="17366"/>
                  <a:pt x="34392" y="17066"/>
                </a:cubicBezTo>
                <a:cubicBezTo>
                  <a:pt x="34425" y="17066"/>
                  <a:pt x="34492" y="16966"/>
                  <a:pt x="34525" y="16866"/>
                </a:cubicBezTo>
                <a:cubicBezTo>
                  <a:pt x="34759" y="16366"/>
                  <a:pt x="34959" y="15865"/>
                  <a:pt x="35092" y="15331"/>
                </a:cubicBezTo>
                <a:cubicBezTo>
                  <a:pt x="35326" y="14798"/>
                  <a:pt x="35393" y="14197"/>
                  <a:pt x="35393" y="13630"/>
                </a:cubicBezTo>
                <a:cubicBezTo>
                  <a:pt x="35292" y="13130"/>
                  <a:pt x="35259" y="12630"/>
                  <a:pt x="35292" y="12129"/>
                </a:cubicBezTo>
                <a:cubicBezTo>
                  <a:pt x="35292" y="12029"/>
                  <a:pt x="35292" y="11896"/>
                  <a:pt x="35226" y="11796"/>
                </a:cubicBezTo>
                <a:cubicBezTo>
                  <a:pt x="34459" y="9527"/>
                  <a:pt x="34358" y="9027"/>
                  <a:pt x="33725" y="8427"/>
                </a:cubicBezTo>
                <a:cubicBezTo>
                  <a:pt x="33291" y="8060"/>
                  <a:pt x="32924" y="7693"/>
                  <a:pt x="32557" y="7259"/>
                </a:cubicBezTo>
                <a:cubicBezTo>
                  <a:pt x="31790" y="6225"/>
                  <a:pt x="30622" y="5758"/>
                  <a:pt x="29588" y="5124"/>
                </a:cubicBezTo>
                <a:cubicBezTo>
                  <a:pt x="29488" y="5057"/>
                  <a:pt x="29388" y="5024"/>
                  <a:pt x="27153" y="4390"/>
                </a:cubicBezTo>
                <a:cubicBezTo>
                  <a:pt x="26586" y="4324"/>
                  <a:pt x="26019" y="4290"/>
                  <a:pt x="25485" y="4257"/>
                </a:cubicBezTo>
                <a:cubicBezTo>
                  <a:pt x="25052" y="3156"/>
                  <a:pt x="24651" y="3356"/>
                  <a:pt x="24318" y="2589"/>
                </a:cubicBezTo>
                <a:cubicBezTo>
                  <a:pt x="24051" y="1989"/>
                  <a:pt x="23517" y="1688"/>
                  <a:pt x="23017" y="1321"/>
                </a:cubicBezTo>
                <a:cubicBezTo>
                  <a:pt x="22850" y="1188"/>
                  <a:pt x="22583" y="1188"/>
                  <a:pt x="22450" y="1021"/>
                </a:cubicBezTo>
                <a:cubicBezTo>
                  <a:pt x="21916" y="554"/>
                  <a:pt x="21249" y="488"/>
                  <a:pt x="20615" y="321"/>
                </a:cubicBezTo>
                <a:cubicBezTo>
                  <a:pt x="19481" y="121"/>
                  <a:pt x="18347" y="21"/>
                  <a:pt x="17213" y="21"/>
                </a:cubicBezTo>
                <a:cubicBezTo>
                  <a:pt x="17039" y="7"/>
                  <a:pt x="16866" y="1"/>
                  <a:pt x="16693" y="1"/>
                </a:cubicBezTo>
                <a:close/>
              </a:path>
            </a:pathLst>
          </a:custGeom>
          <a:solidFill>
            <a:srgbClr val="2736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25"/>
          <p:cNvSpPr/>
          <p:nvPr/>
        </p:nvSpPr>
        <p:spPr>
          <a:xfrm rot="2074839">
            <a:off x="-601064" y="4152657"/>
            <a:ext cx="2211374" cy="1550553"/>
          </a:xfrm>
          <a:custGeom>
            <a:rect b="b" l="l" r="r" t="t"/>
            <a:pathLst>
              <a:path extrusionOk="0" h="7892" w="11256">
                <a:moveTo>
                  <a:pt x="9187" y="0"/>
                </a:moveTo>
                <a:cubicBezTo>
                  <a:pt x="8447" y="0"/>
                  <a:pt x="7620" y="414"/>
                  <a:pt x="7080" y="767"/>
                </a:cubicBezTo>
                <a:cubicBezTo>
                  <a:pt x="6950" y="850"/>
                  <a:pt x="6827" y="941"/>
                  <a:pt x="6705" y="1038"/>
                </a:cubicBezTo>
                <a:cubicBezTo>
                  <a:pt x="6447" y="821"/>
                  <a:pt x="6077" y="738"/>
                  <a:pt x="5668" y="738"/>
                </a:cubicBezTo>
                <a:cubicBezTo>
                  <a:pt x="5642" y="738"/>
                  <a:pt x="5616" y="738"/>
                  <a:pt x="5591" y="739"/>
                </a:cubicBezTo>
                <a:cubicBezTo>
                  <a:pt x="5367" y="676"/>
                  <a:pt x="5138" y="645"/>
                  <a:pt x="4908" y="645"/>
                </a:cubicBezTo>
                <a:cubicBezTo>
                  <a:pt x="4622" y="645"/>
                  <a:pt x="4337" y="693"/>
                  <a:pt x="4065" y="789"/>
                </a:cubicBezTo>
                <a:cubicBezTo>
                  <a:pt x="2569" y="1290"/>
                  <a:pt x="1184" y="2841"/>
                  <a:pt x="610" y="4280"/>
                </a:cubicBezTo>
                <a:cubicBezTo>
                  <a:pt x="553" y="4424"/>
                  <a:pt x="509" y="4568"/>
                  <a:pt x="477" y="4720"/>
                </a:cubicBezTo>
                <a:cubicBezTo>
                  <a:pt x="387" y="4918"/>
                  <a:pt x="311" y="5117"/>
                  <a:pt x="246" y="5315"/>
                </a:cubicBezTo>
                <a:cubicBezTo>
                  <a:pt x="1" y="6058"/>
                  <a:pt x="106" y="7042"/>
                  <a:pt x="758" y="7543"/>
                </a:cubicBezTo>
                <a:cubicBezTo>
                  <a:pt x="1082" y="7795"/>
                  <a:pt x="1437" y="7891"/>
                  <a:pt x="1800" y="7891"/>
                </a:cubicBezTo>
                <a:cubicBezTo>
                  <a:pt x="2332" y="7891"/>
                  <a:pt x="2881" y="7682"/>
                  <a:pt x="3373" y="7446"/>
                </a:cubicBezTo>
                <a:cubicBezTo>
                  <a:pt x="3928" y="7172"/>
                  <a:pt x="4440" y="6826"/>
                  <a:pt x="4898" y="6408"/>
                </a:cubicBezTo>
                <a:cubicBezTo>
                  <a:pt x="5103" y="6519"/>
                  <a:pt x="5340" y="6563"/>
                  <a:pt x="5585" y="6563"/>
                </a:cubicBezTo>
                <a:cubicBezTo>
                  <a:pt x="5933" y="6563"/>
                  <a:pt x="6295" y="6473"/>
                  <a:pt x="6597" y="6361"/>
                </a:cubicBezTo>
                <a:cubicBezTo>
                  <a:pt x="8324" y="5708"/>
                  <a:pt x="10152" y="4309"/>
                  <a:pt x="10881" y="2585"/>
                </a:cubicBezTo>
                <a:cubicBezTo>
                  <a:pt x="11256" y="1691"/>
                  <a:pt x="10960" y="872"/>
                  <a:pt x="10343" y="450"/>
                </a:cubicBezTo>
                <a:cubicBezTo>
                  <a:pt x="10174" y="299"/>
                  <a:pt x="9979" y="183"/>
                  <a:pt x="9770" y="104"/>
                </a:cubicBezTo>
                <a:cubicBezTo>
                  <a:pt x="9587" y="32"/>
                  <a:pt x="9390" y="0"/>
                  <a:pt x="9187" y="0"/>
                </a:cubicBezTo>
                <a:close/>
              </a:path>
            </a:pathLst>
          </a:custGeom>
          <a:solidFill>
            <a:srgbClr val="6FC9B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25"/>
          <p:cNvSpPr/>
          <p:nvPr/>
        </p:nvSpPr>
        <p:spPr>
          <a:xfrm rot="4716522">
            <a:off x="574810" y="4391454"/>
            <a:ext cx="279133" cy="862191"/>
          </a:xfrm>
          <a:custGeom>
            <a:rect b="b" l="l" r="r" t="t"/>
            <a:pathLst>
              <a:path extrusionOk="0" h="20304" w="6573">
                <a:moveTo>
                  <a:pt x="2048" y="5508"/>
                </a:moveTo>
                <a:cubicBezTo>
                  <a:pt x="2182" y="5508"/>
                  <a:pt x="2331" y="5579"/>
                  <a:pt x="2469" y="5638"/>
                </a:cubicBezTo>
                <a:cubicBezTo>
                  <a:pt x="3170" y="5972"/>
                  <a:pt x="3770" y="6472"/>
                  <a:pt x="4204" y="7106"/>
                </a:cubicBezTo>
                <a:cubicBezTo>
                  <a:pt x="4033" y="7258"/>
                  <a:pt x="3822" y="7322"/>
                  <a:pt x="3597" y="7322"/>
                </a:cubicBezTo>
                <a:cubicBezTo>
                  <a:pt x="2633" y="7322"/>
                  <a:pt x="1397" y="6152"/>
                  <a:pt x="1802" y="5638"/>
                </a:cubicBezTo>
                <a:cubicBezTo>
                  <a:pt x="1870" y="5542"/>
                  <a:pt x="1956" y="5508"/>
                  <a:pt x="2048" y="5508"/>
                </a:cubicBezTo>
                <a:close/>
                <a:moveTo>
                  <a:pt x="1644" y="12119"/>
                </a:moveTo>
                <a:cubicBezTo>
                  <a:pt x="1783" y="12119"/>
                  <a:pt x="1959" y="12167"/>
                  <a:pt x="2169" y="12276"/>
                </a:cubicBezTo>
                <a:cubicBezTo>
                  <a:pt x="2970" y="12676"/>
                  <a:pt x="3570" y="13310"/>
                  <a:pt x="3970" y="14077"/>
                </a:cubicBezTo>
                <a:cubicBezTo>
                  <a:pt x="3755" y="14154"/>
                  <a:pt x="3557" y="14187"/>
                  <a:pt x="3372" y="14187"/>
                </a:cubicBezTo>
                <a:cubicBezTo>
                  <a:pt x="2757" y="14187"/>
                  <a:pt x="2289" y="13826"/>
                  <a:pt x="1802" y="13544"/>
                </a:cubicBezTo>
                <a:cubicBezTo>
                  <a:pt x="1635" y="13410"/>
                  <a:pt x="1502" y="13244"/>
                  <a:pt x="1435" y="13043"/>
                </a:cubicBezTo>
                <a:cubicBezTo>
                  <a:pt x="1135" y="12544"/>
                  <a:pt x="1228" y="12119"/>
                  <a:pt x="1644" y="12119"/>
                </a:cubicBezTo>
                <a:close/>
                <a:moveTo>
                  <a:pt x="5438" y="1"/>
                </a:moveTo>
                <a:cubicBezTo>
                  <a:pt x="5371" y="1"/>
                  <a:pt x="5238" y="134"/>
                  <a:pt x="5238" y="234"/>
                </a:cubicBezTo>
                <a:cubicBezTo>
                  <a:pt x="5171" y="735"/>
                  <a:pt x="5505" y="801"/>
                  <a:pt x="5305" y="5104"/>
                </a:cubicBezTo>
                <a:cubicBezTo>
                  <a:pt x="5305" y="5538"/>
                  <a:pt x="5204" y="5938"/>
                  <a:pt x="5004" y="6305"/>
                </a:cubicBezTo>
                <a:cubicBezTo>
                  <a:pt x="3801" y="5213"/>
                  <a:pt x="3342" y="4657"/>
                  <a:pt x="2553" y="4657"/>
                </a:cubicBezTo>
                <a:cubicBezTo>
                  <a:pt x="2161" y="4657"/>
                  <a:pt x="1688" y="4794"/>
                  <a:pt x="1001" y="5071"/>
                </a:cubicBezTo>
                <a:cubicBezTo>
                  <a:pt x="501" y="5271"/>
                  <a:pt x="468" y="6205"/>
                  <a:pt x="701" y="6739"/>
                </a:cubicBezTo>
                <a:cubicBezTo>
                  <a:pt x="1153" y="7669"/>
                  <a:pt x="2112" y="8260"/>
                  <a:pt x="3125" y="8260"/>
                </a:cubicBezTo>
                <a:cubicBezTo>
                  <a:pt x="3383" y="8260"/>
                  <a:pt x="3645" y="8221"/>
                  <a:pt x="3904" y="8140"/>
                </a:cubicBezTo>
                <a:lnTo>
                  <a:pt x="4671" y="7906"/>
                </a:lnTo>
                <a:cubicBezTo>
                  <a:pt x="5438" y="9574"/>
                  <a:pt x="5938" y="12243"/>
                  <a:pt x="4771" y="13577"/>
                </a:cubicBezTo>
                <a:cubicBezTo>
                  <a:pt x="4270" y="13043"/>
                  <a:pt x="3837" y="12510"/>
                  <a:pt x="3336" y="12043"/>
                </a:cubicBezTo>
                <a:cubicBezTo>
                  <a:pt x="2938" y="11644"/>
                  <a:pt x="2412" y="11443"/>
                  <a:pt x="1887" y="11443"/>
                </a:cubicBezTo>
                <a:cubicBezTo>
                  <a:pt x="1444" y="11443"/>
                  <a:pt x="1001" y="11586"/>
                  <a:pt x="635" y="11876"/>
                </a:cubicBezTo>
                <a:cubicBezTo>
                  <a:pt x="1" y="12376"/>
                  <a:pt x="234" y="13510"/>
                  <a:pt x="835" y="14077"/>
                </a:cubicBezTo>
                <a:cubicBezTo>
                  <a:pt x="1610" y="14807"/>
                  <a:pt x="2339" y="15007"/>
                  <a:pt x="3138" y="15007"/>
                </a:cubicBezTo>
                <a:cubicBezTo>
                  <a:pt x="3507" y="15007"/>
                  <a:pt x="3892" y="14964"/>
                  <a:pt x="4304" y="14911"/>
                </a:cubicBezTo>
                <a:cubicBezTo>
                  <a:pt x="4704" y="15912"/>
                  <a:pt x="4737" y="17013"/>
                  <a:pt x="4471" y="18080"/>
                </a:cubicBezTo>
                <a:cubicBezTo>
                  <a:pt x="4104" y="19515"/>
                  <a:pt x="3303" y="19748"/>
                  <a:pt x="2669" y="20148"/>
                </a:cubicBezTo>
                <a:lnTo>
                  <a:pt x="2703" y="20282"/>
                </a:lnTo>
                <a:cubicBezTo>
                  <a:pt x="2786" y="20296"/>
                  <a:pt x="2863" y="20304"/>
                  <a:pt x="2939" y="20304"/>
                </a:cubicBezTo>
                <a:cubicBezTo>
                  <a:pt x="3047" y="20304"/>
                  <a:pt x="3152" y="20288"/>
                  <a:pt x="3270" y="20249"/>
                </a:cubicBezTo>
                <a:cubicBezTo>
                  <a:pt x="4804" y="19581"/>
                  <a:pt x="4771" y="19281"/>
                  <a:pt x="5138" y="18347"/>
                </a:cubicBezTo>
                <a:cubicBezTo>
                  <a:pt x="5805" y="16779"/>
                  <a:pt x="5438" y="15945"/>
                  <a:pt x="5071" y="14444"/>
                </a:cubicBezTo>
                <a:cubicBezTo>
                  <a:pt x="5772" y="13644"/>
                  <a:pt x="6305" y="13177"/>
                  <a:pt x="6472" y="11809"/>
                </a:cubicBezTo>
                <a:cubicBezTo>
                  <a:pt x="6572" y="10442"/>
                  <a:pt x="6339" y="9074"/>
                  <a:pt x="5772" y="7840"/>
                </a:cubicBezTo>
                <a:cubicBezTo>
                  <a:pt x="5338" y="6772"/>
                  <a:pt x="6572" y="7306"/>
                  <a:pt x="6505" y="4070"/>
                </a:cubicBezTo>
                <a:cubicBezTo>
                  <a:pt x="6472" y="2769"/>
                  <a:pt x="6072" y="1535"/>
                  <a:pt x="5805" y="268"/>
                </a:cubicBezTo>
                <a:cubicBezTo>
                  <a:pt x="5805" y="234"/>
                  <a:pt x="5805" y="167"/>
                  <a:pt x="5772" y="167"/>
                </a:cubicBezTo>
                <a:cubicBezTo>
                  <a:pt x="5671" y="67"/>
                  <a:pt x="5571" y="1"/>
                  <a:pt x="5438" y="1"/>
                </a:cubicBezTo>
                <a:close/>
              </a:path>
            </a:pathLst>
          </a:custGeom>
          <a:solidFill>
            <a:srgbClr val="2736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25"/>
          <p:cNvSpPr txBox="1"/>
          <p:nvPr>
            <p:ph type="title"/>
          </p:nvPr>
        </p:nvSpPr>
        <p:spPr>
          <a:xfrm>
            <a:off x="714375" y="542925"/>
            <a:ext cx="7715400" cy="47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8"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6"/>
          <p:cNvSpPr/>
          <p:nvPr/>
        </p:nvSpPr>
        <p:spPr>
          <a:xfrm rot="-565890">
            <a:off x="7591763" y="4735307"/>
            <a:ext cx="1675713" cy="380202"/>
          </a:xfrm>
          <a:custGeom>
            <a:rect b="b" l="l" r="r" t="t"/>
            <a:pathLst>
              <a:path extrusionOk="0" h="7319" w="32258">
                <a:moveTo>
                  <a:pt x="1835" y="1"/>
                </a:moveTo>
                <a:cubicBezTo>
                  <a:pt x="1167" y="1"/>
                  <a:pt x="585" y="412"/>
                  <a:pt x="201" y="977"/>
                </a:cubicBezTo>
                <a:cubicBezTo>
                  <a:pt x="101" y="1110"/>
                  <a:pt x="1" y="1344"/>
                  <a:pt x="201" y="1477"/>
                </a:cubicBezTo>
                <a:cubicBezTo>
                  <a:pt x="240" y="1508"/>
                  <a:pt x="277" y="1521"/>
                  <a:pt x="312" y="1521"/>
                </a:cubicBezTo>
                <a:cubicBezTo>
                  <a:pt x="428" y="1521"/>
                  <a:pt x="524" y="1380"/>
                  <a:pt x="601" y="1277"/>
                </a:cubicBezTo>
                <a:cubicBezTo>
                  <a:pt x="962" y="889"/>
                  <a:pt x="1461" y="685"/>
                  <a:pt x="1964" y="685"/>
                </a:cubicBezTo>
                <a:cubicBezTo>
                  <a:pt x="2066" y="685"/>
                  <a:pt x="2168" y="693"/>
                  <a:pt x="2269" y="710"/>
                </a:cubicBezTo>
                <a:cubicBezTo>
                  <a:pt x="2703" y="844"/>
                  <a:pt x="3036" y="1144"/>
                  <a:pt x="3203" y="1577"/>
                </a:cubicBezTo>
                <a:cubicBezTo>
                  <a:pt x="3370" y="2011"/>
                  <a:pt x="3670" y="2378"/>
                  <a:pt x="4037" y="2678"/>
                </a:cubicBezTo>
                <a:cubicBezTo>
                  <a:pt x="4268" y="2888"/>
                  <a:pt x="4565" y="3006"/>
                  <a:pt x="4861" y="3006"/>
                </a:cubicBezTo>
                <a:cubicBezTo>
                  <a:pt x="5036" y="3006"/>
                  <a:pt x="5211" y="2965"/>
                  <a:pt x="5371" y="2878"/>
                </a:cubicBezTo>
                <a:cubicBezTo>
                  <a:pt x="5905" y="2712"/>
                  <a:pt x="6405" y="2445"/>
                  <a:pt x="6806" y="2044"/>
                </a:cubicBezTo>
                <a:cubicBezTo>
                  <a:pt x="7006" y="2044"/>
                  <a:pt x="7173" y="2011"/>
                  <a:pt x="7339" y="1978"/>
                </a:cubicBezTo>
                <a:cubicBezTo>
                  <a:pt x="7448" y="1944"/>
                  <a:pt x="7556" y="1928"/>
                  <a:pt x="7663" y="1928"/>
                </a:cubicBezTo>
                <a:cubicBezTo>
                  <a:pt x="8079" y="1928"/>
                  <a:pt x="8461" y="2173"/>
                  <a:pt x="8674" y="2545"/>
                </a:cubicBezTo>
                <a:cubicBezTo>
                  <a:pt x="8974" y="3145"/>
                  <a:pt x="9241" y="3746"/>
                  <a:pt x="9841" y="4179"/>
                </a:cubicBezTo>
                <a:cubicBezTo>
                  <a:pt x="10102" y="4403"/>
                  <a:pt x="10437" y="4512"/>
                  <a:pt x="10774" y="4512"/>
                </a:cubicBezTo>
                <a:cubicBezTo>
                  <a:pt x="11040" y="4512"/>
                  <a:pt x="11307" y="4445"/>
                  <a:pt x="11542" y="4313"/>
                </a:cubicBezTo>
                <a:cubicBezTo>
                  <a:pt x="12310" y="3812"/>
                  <a:pt x="13277" y="3145"/>
                  <a:pt x="14211" y="3112"/>
                </a:cubicBezTo>
                <a:cubicBezTo>
                  <a:pt x="14611" y="3812"/>
                  <a:pt x="15145" y="4479"/>
                  <a:pt x="15745" y="5047"/>
                </a:cubicBezTo>
                <a:cubicBezTo>
                  <a:pt x="15812" y="5113"/>
                  <a:pt x="15912" y="5147"/>
                  <a:pt x="16012" y="5180"/>
                </a:cubicBezTo>
                <a:cubicBezTo>
                  <a:pt x="16119" y="5218"/>
                  <a:pt x="16224" y="5235"/>
                  <a:pt x="16328" y="5235"/>
                </a:cubicBezTo>
                <a:cubicBezTo>
                  <a:pt x="17308" y="5235"/>
                  <a:pt x="18261" y="3742"/>
                  <a:pt x="20395" y="3742"/>
                </a:cubicBezTo>
                <a:cubicBezTo>
                  <a:pt x="20457" y="3742"/>
                  <a:pt x="20519" y="3743"/>
                  <a:pt x="20582" y="3746"/>
                </a:cubicBezTo>
                <a:cubicBezTo>
                  <a:pt x="20608" y="3743"/>
                  <a:pt x="20633" y="3741"/>
                  <a:pt x="20659" y="3741"/>
                </a:cubicBezTo>
                <a:cubicBezTo>
                  <a:pt x="20932" y="3741"/>
                  <a:pt x="21194" y="3902"/>
                  <a:pt x="21316" y="4146"/>
                </a:cubicBezTo>
                <a:cubicBezTo>
                  <a:pt x="21583" y="4613"/>
                  <a:pt x="21916" y="5080"/>
                  <a:pt x="22283" y="5480"/>
                </a:cubicBezTo>
                <a:cubicBezTo>
                  <a:pt x="22517" y="5747"/>
                  <a:pt x="22817" y="5947"/>
                  <a:pt x="23151" y="6047"/>
                </a:cubicBezTo>
                <a:cubicBezTo>
                  <a:pt x="23268" y="6175"/>
                  <a:pt x="23406" y="6232"/>
                  <a:pt x="23571" y="6232"/>
                </a:cubicBezTo>
                <a:cubicBezTo>
                  <a:pt x="23921" y="6232"/>
                  <a:pt x="24394" y="5977"/>
                  <a:pt x="25052" y="5614"/>
                </a:cubicBezTo>
                <a:cubicBezTo>
                  <a:pt x="25252" y="5480"/>
                  <a:pt x="25452" y="5313"/>
                  <a:pt x="25686" y="5213"/>
                </a:cubicBezTo>
                <a:cubicBezTo>
                  <a:pt x="26023" y="5045"/>
                  <a:pt x="26288" y="4953"/>
                  <a:pt x="26531" y="4953"/>
                </a:cubicBezTo>
                <a:cubicBezTo>
                  <a:pt x="26864" y="4953"/>
                  <a:pt x="27153" y="5127"/>
                  <a:pt x="27520" y="5514"/>
                </a:cubicBezTo>
                <a:cubicBezTo>
                  <a:pt x="27787" y="5814"/>
                  <a:pt x="27987" y="6414"/>
                  <a:pt x="29021" y="7115"/>
                </a:cubicBezTo>
                <a:cubicBezTo>
                  <a:pt x="29238" y="7255"/>
                  <a:pt x="29499" y="7319"/>
                  <a:pt x="29773" y="7319"/>
                </a:cubicBezTo>
                <a:cubicBezTo>
                  <a:pt x="30343" y="7319"/>
                  <a:pt x="30962" y="7043"/>
                  <a:pt x="31323" y="6614"/>
                </a:cubicBezTo>
                <a:cubicBezTo>
                  <a:pt x="32224" y="5547"/>
                  <a:pt x="32257" y="5680"/>
                  <a:pt x="31857" y="5147"/>
                </a:cubicBezTo>
                <a:lnTo>
                  <a:pt x="31857" y="5147"/>
                </a:lnTo>
                <a:lnTo>
                  <a:pt x="31256" y="5614"/>
                </a:lnTo>
                <a:cubicBezTo>
                  <a:pt x="30856" y="5887"/>
                  <a:pt x="30286" y="6051"/>
                  <a:pt x="29764" y="6051"/>
                </a:cubicBezTo>
                <a:cubicBezTo>
                  <a:pt x="29330" y="6051"/>
                  <a:pt x="28930" y="5938"/>
                  <a:pt x="28688" y="5680"/>
                </a:cubicBezTo>
                <a:cubicBezTo>
                  <a:pt x="27741" y="4668"/>
                  <a:pt x="27625" y="3911"/>
                  <a:pt x="26275" y="3911"/>
                </a:cubicBezTo>
                <a:cubicBezTo>
                  <a:pt x="26246" y="3911"/>
                  <a:pt x="26216" y="3912"/>
                  <a:pt x="26186" y="3912"/>
                </a:cubicBezTo>
                <a:cubicBezTo>
                  <a:pt x="25090" y="3912"/>
                  <a:pt x="24208" y="5082"/>
                  <a:pt x="23406" y="5082"/>
                </a:cubicBezTo>
                <a:cubicBezTo>
                  <a:pt x="23159" y="5082"/>
                  <a:pt x="22919" y="4970"/>
                  <a:pt x="22684" y="4680"/>
                </a:cubicBezTo>
                <a:cubicBezTo>
                  <a:pt x="21383" y="3078"/>
                  <a:pt x="21216" y="2778"/>
                  <a:pt x="20482" y="2712"/>
                </a:cubicBezTo>
                <a:cubicBezTo>
                  <a:pt x="20364" y="2700"/>
                  <a:pt x="20245" y="2695"/>
                  <a:pt x="20127" y="2695"/>
                </a:cubicBezTo>
                <a:cubicBezTo>
                  <a:pt x="19547" y="2695"/>
                  <a:pt x="18974" y="2829"/>
                  <a:pt x="18447" y="3078"/>
                </a:cubicBezTo>
                <a:cubicBezTo>
                  <a:pt x="17147" y="3677"/>
                  <a:pt x="16575" y="4122"/>
                  <a:pt x="16177" y="4122"/>
                </a:cubicBezTo>
                <a:cubicBezTo>
                  <a:pt x="15932" y="4122"/>
                  <a:pt x="15754" y="3953"/>
                  <a:pt x="15512" y="3545"/>
                </a:cubicBezTo>
                <a:cubicBezTo>
                  <a:pt x="15212" y="3078"/>
                  <a:pt x="14878" y="2678"/>
                  <a:pt x="14478" y="2278"/>
                </a:cubicBezTo>
                <a:cubicBezTo>
                  <a:pt x="14444" y="2211"/>
                  <a:pt x="14378" y="2245"/>
                  <a:pt x="14344" y="2211"/>
                </a:cubicBezTo>
                <a:cubicBezTo>
                  <a:pt x="14194" y="2143"/>
                  <a:pt x="14032" y="2113"/>
                  <a:pt x="13861" y="2113"/>
                </a:cubicBezTo>
                <a:cubicBezTo>
                  <a:pt x="12703" y="2113"/>
                  <a:pt x="11147" y="3492"/>
                  <a:pt x="10275" y="3579"/>
                </a:cubicBezTo>
                <a:cubicBezTo>
                  <a:pt x="10075" y="3345"/>
                  <a:pt x="9908" y="3078"/>
                  <a:pt x="9774" y="2812"/>
                </a:cubicBezTo>
                <a:cubicBezTo>
                  <a:pt x="9608" y="2044"/>
                  <a:pt x="8907" y="1744"/>
                  <a:pt x="8440" y="1244"/>
                </a:cubicBezTo>
                <a:cubicBezTo>
                  <a:pt x="8407" y="1177"/>
                  <a:pt x="8340" y="1210"/>
                  <a:pt x="8273" y="1177"/>
                </a:cubicBezTo>
                <a:cubicBezTo>
                  <a:pt x="8045" y="1101"/>
                  <a:pt x="7822" y="1068"/>
                  <a:pt x="7603" y="1068"/>
                </a:cubicBezTo>
                <a:cubicBezTo>
                  <a:pt x="6769" y="1068"/>
                  <a:pt x="5997" y="1548"/>
                  <a:pt x="5204" y="1944"/>
                </a:cubicBezTo>
                <a:cubicBezTo>
                  <a:pt x="4898" y="2080"/>
                  <a:pt x="4711" y="2143"/>
                  <a:pt x="4579" y="2143"/>
                </a:cubicBezTo>
                <a:cubicBezTo>
                  <a:pt x="4321" y="2143"/>
                  <a:pt x="4267" y="1907"/>
                  <a:pt x="3937" y="1511"/>
                </a:cubicBezTo>
                <a:cubicBezTo>
                  <a:pt x="3703" y="1010"/>
                  <a:pt x="3303" y="577"/>
                  <a:pt x="2836" y="310"/>
                </a:cubicBezTo>
                <a:cubicBezTo>
                  <a:pt x="2491" y="94"/>
                  <a:pt x="2154" y="1"/>
                  <a:pt x="183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63" name="Google Shape;363;p26"/>
          <p:cNvGrpSpPr/>
          <p:nvPr/>
        </p:nvGrpSpPr>
        <p:grpSpPr>
          <a:xfrm rot="459691">
            <a:off x="6850369" y="243504"/>
            <a:ext cx="1229821" cy="571273"/>
            <a:chOff x="6580000" y="-2755625"/>
            <a:chExt cx="1125328" cy="522687"/>
          </a:xfrm>
        </p:grpSpPr>
        <p:sp>
          <p:nvSpPr>
            <p:cNvPr id="364" name="Google Shape;364;p26"/>
            <p:cNvSpPr/>
            <p:nvPr/>
          </p:nvSpPr>
          <p:spPr>
            <a:xfrm>
              <a:off x="6580000" y="-2755625"/>
              <a:ext cx="1125328" cy="522687"/>
            </a:xfrm>
            <a:custGeom>
              <a:rect b="b" l="l" r="r" t="t"/>
              <a:pathLst>
                <a:path extrusionOk="0" h="13480" w="29022">
                  <a:moveTo>
                    <a:pt x="13329" y="1"/>
                  </a:moveTo>
                  <a:cubicBezTo>
                    <a:pt x="13043" y="1"/>
                    <a:pt x="12747" y="25"/>
                    <a:pt x="12443" y="49"/>
                  </a:cubicBezTo>
                  <a:cubicBezTo>
                    <a:pt x="11442" y="116"/>
                    <a:pt x="10541" y="750"/>
                    <a:pt x="10208" y="1717"/>
                  </a:cubicBezTo>
                  <a:cubicBezTo>
                    <a:pt x="10007" y="2184"/>
                    <a:pt x="9741" y="2618"/>
                    <a:pt x="9474" y="3152"/>
                  </a:cubicBezTo>
                  <a:cubicBezTo>
                    <a:pt x="9207" y="3152"/>
                    <a:pt x="8907" y="3118"/>
                    <a:pt x="8640" y="3085"/>
                  </a:cubicBezTo>
                  <a:cubicBezTo>
                    <a:pt x="7998" y="2938"/>
                    <a:pt x="7336" y="2862"/>
                    <a:pt x="6670" y="2862"/>
                  </a:cubicBezTo>
                  <a:cubicBezTo>
                    <a:pt x="6125" y="2862"/>
                    <a:pt x="5578" y="2913"/>
                    <a:pt x="5037" y="3018"/>
                  </a:cubicBezTo>
                  <a:cubicBezTo>
                    <a:pt x="4137" y="3152"/>
                    <a:pt x="2068" y="4252"/>
                    <a:pt x="968" y="5687"/>
                  </a:cubicBezTo>
                  <a:cubicBezTo>
                    <a:pt x="434" y="6354"/>
                    <a:pt x="0" y="7054"/>
                    <a:pt x="467" y="7955"/>
                  </a:cubicBezTo>
                  <a:cubicBezTo>
                    <a:pt x="534" y="8122"/>
                    <a:pt x="567" y="8255"/>
                    <a:pt x="601" y="8422"/>
                  </a:cubicBezTo>
                  <a:cubicBezTo>
                    <a:pt x="801" y="9056"/>
                    <a:pt x="1201" y="9623"/>
                    <a:pt x="1768" y="9990"/>
                  </a:cubicBezTo>
                  <a:cubicBezTo>
                    <a:pt x="2402" y="10457"/>
                    <a:pt x="3169" y="10724"/>
                    <a:pt x="3936" y="10824"/>
                  </a:cubicBezTo>
                  <a:cubicBezTo>
                    <a:pt x="4229" y="10880"/>
                    <a:pt x="4521" y="10906"/>
                    <a:pt x="4814" y="10906"/>
                  </a:cubicBezTo>
                  <a:cubicBezTo>
                    <a:pt x="5222" y="10906"/>
                    <a:pt x="5630" y="10854"/>
                    <a:pt x="6038" y="10757"/>
                  </a:cubicBezTo>
                  <a:cubicBezTo>
                    <a:pt x="7205" y="10457"/>
                    <a:pt x="8406" y="10223"/>
                    <a:pt x="9374" y="9523"/>
                  </a:cubicBezTo>
                  <a:cubicBezTo>
                    <a:pt x="10297" y="10605"/>
                    <a:pt x="11858" y="13479"/>
                    <a:pt x="15824" y="13479"/>
                  </a:cubicBezTo>
                  <a:cubicBezTo>
                    <a:pt x="16015" y="13479"/>
                    <a:pt x="16210" y="13473"/>
                    <a:pt x="16412" y="13459"/>
                  </a:cubicBezTo>
                  <a:cubicBezTo>
                    <a:pt x="17680" y="13392"/>
                    <a:pt x="17680" y="12792"/>
                    <a:pt x="18413" y="12558"/>
                  </a:cubicBezTo>
                  <a:cubicBezTo>
                    <a:pt x="19081" y="12325"/>
                    <a:pt x="19614" y="11791"/>
                    <a:pt x="19881" y="11124"/>
                  </a:cubicBezTo>
                  <a:cubicBezTo>
                    <a:pt x="20081" y="10724"/>
                    <a:pt x="20348" y="10357"/>
                    <a:pt x="20548" y="9990"/>
                  </a:cubicBezTo>
                  <a:cubicBezTo>
                    <a:pt x="22650" y="9990"/>
                    <a:pt x="24318" y="9890"/>
                    <a:pt x="26286" y="8822"/>
                  </a:cubicBezTo>
                  <a:cubicBezTo>
                    <a:pt x="28120" y="7822"/>
                    <a:pt x="29021" y="5320"/>
                    <a:pt x="27820" y="3719"/>
                  </a:cubicBezTo>
                  <a:cubicBezTo>
                    <a:pt x="27320" y="3018"/>
                    <a:pt x="26853" y="2284"/>
                    <a:pt x="25986" y="1951"/>
                  </a:cubicBezTo>
                  <a:cubicBezTo>
                    <a:pt x="25552" y="1817"/>
                    <a:pt x="24918" y="1117"/>
                    <a:pt x="24384" y="983"/>
                  </a:cubicBezTo>
                  <a:cubicBezTo>
                    <a:pt x="23490" y="717"/>
                    <a:pt x="22613" y="565"/>
                    <a:pt x="21759" y="565"/>
                  </a:cubicBezTo>
                  <a:cubicBezTo>
                    <a:pt x="20258" y="565"/>
                    <a:pt x="18831" y="1036"/>
                    <a:pt x="17513" y="2184"/>
                  </a:cubicBezTo>
                  <a:cubicBezTo>
                    <a:pt x="17422" y="2193"/>
                    <a:pt x="17338" y="2197"/>
                    <a:pt x="17261" y="2197"/>
                  </a:cubicBezTo>
                  <a:cubicBezTo>
                    <a:pt x="16172" y="2197"/>
                    <a:pt x="16301" y="1346"/>
                    <a:pt x="14744" y="350"/>
                  </a:cubicBezTo>
                  <a:cubicBezTo>
                    <a:pt x="14299" y="74"/>
                    <a:pt x="13828" y="1"/>
                    <a:pt x="133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65" name="Google Shape;365;p26"/>
            <p:cNvGrpSpPr/>
            <p:nvPr/>
          </p:nvGrpSpPr>
          <p:grpSpPr>
            <a:xfrm>
              <a:off x="7325041" y="-2642477"/>
              <a:ext cx="267746" cy="191706"/>
              <a:chOff x="7325041" y="-2642477"/>
              <a:chExt cx="267746" cy="191706"/>
            </a:xfrm>
          </p:grpSpPr>
          <p:sp>
            <p:nvSpPr>
              <p:cNvPr id="366" name="Google Shape;366;p26"/>
              <p:cNvSpPr/>
              <p:nvPr/>
            </p:nvSpPr>
            <p:spPr>
              <a:xfrm>
                <a:off x="7325041" y="-2642477"/>
                <a:ext cx="129043" cy="69834"/>
              </a:xfrm>
              <a:custGeom>
                <a:rect b="b" l="l" r="r" t="t"/>
                <a:pathLst>
                  <a:path extrusionOk="0" h="1801" w="3328">
                    <a:moveTo>
                      <a:pt x="400" y="0"/>
                    </a:moveTo>
                    <a:cubicBezTo>
                      <a:pt x="200" y="300"/>
                      <a:pt x="100" y="467"/>
                      <a:pt x="0" y="601"/>
                    </a:cubicBezTo>
                    <a:cubicBezTo>
                      <a:pt x="467" y="1568"/>
                      <a:pt x="1368" y="1568"/>
                      <a:pt x="2135" y="1768"/>
                    </a:cubicBezTo>
                    <a:cubicBezTo>
                      <a:pt x="2218" y="1790"/>
                      <a:pt x="2296" y="1800"/>
                      <a:pt x="2368" y="1800"/>
                    </a:cubicBezTo>
                    <a:cubicBezTo>
                      <a:pt x="3172" y="1800"/>
                      <a:pt x="3328" y="548"/>
                      <a:pt x="2502" y="334"/>
                    </a:cubicBezTo>
                    <a:cubicBezTo>
                      <a:pt x="2213" y="241"/>
                      <a:pt x="2028" y="215"/>
                      <a:pt x="1882" y="215"/>
                    </a:cubicBezTo>
                    <a:cubicBezTo>
                      <a:pt x="1705" y="215"/>
                      <a:pt x="1585" y="252"/>
                      <a:pt x="1406" y="252"/>
                    </a:cubicBezTo>
                    <a:cubicBezTo>
                      <a:pt x="1203" y="252"/>
                      <a:pt x="924" y="204"/>
                      <a:pt x="40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7" name="Google Shape;367;p26"/>
              <p:cNvSpPr/>
              <p:nvPr/>
            </p:nvSpPr>
            <p:spPr>
              <a:xfrm>
                <a:off x="7358660" y="-2526149"/>
                <a:ext cx="127453" cy="75379"/>
              </a:xfrm>
              <a:custGeom>
                <a:rect b="b" l="l" r="r" t="t"/>
                <a:pathLst>
                  <a:path extrusionOk="0" h="1944" w="3287">
                    <a:moveTo>
                      <a:pt x="1151" y="1"/>
                    </a:moveTo>
                    <a:cubicBezTo>
                      <a:pt x="1063" y="1"/>
                      <a:pt x="970" y="2"/>
                      <a:pt x="868" y="2"/>
                    </a:cubicBezTo>
                    <a:cubicBezTo>
                      <a:pt x="601" y="2"/>
                      <a:pt x="367" y="136"/>
                      <a:pt x="267" y="369"/>
                    </a:cubicBezTo>
                    <a:cubicBezTo>
                      <a:pt x="0" y="936"/>
                      <a:pt x="667" y="1237"/>
                      <a:pt x="1468" y="1770"/>
                    </a:cubicBezTo>
                    <a:cubicBezTo>
                      <a:pt x="1644" y="1892"/>
                      <a:pt x="1830" y="1944"/>
                      <a:pt x="2008" y="1944"/>
                    </a:cubicBezTo>
                    <a:cubicBezTo>
                      <a:pt x="2707" y="1944"/>
                      <a:pt x="3287" y="1148"/>
                      <a:pt x="2702" y="669"/>
                    </a:cubicBezTo>
                    <a:cubicBezTo>
                      <a:pt x="1940" y="48"/>
                      <a:pt x="1632" y="1"/>
                      <a:pt x="115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8" name="Google Shape;368;p26"/>
              <p:cNvSpPr/>
              <p:nvPr/>
            </p:nvSpPr>
            <p:spPr>
              <a:xfrm>
                <a:off x="7500929" y="-2595015"/>
                <a:ext cx="91858" cy="72548"/>
              </a:xfrm>
              <a:custGeom>
                <a:rect b="b" l="l" r="r" t="t"/>
                <a:pathLst>
                  <a:path extrusionOk="0" h="1871" w="2369">
                    <a:moveTo>
                      <a:pt x="1083" y="1"/>
                    </a:moveTo>
                    <a:cubicBezTo>
                      <a:pt x="684" y="1"/>
                      <a:pt x="270" y="157"/>
                      <a:pt x="1" y="411"/>
                    </a:cubicBezTo>
                    <a:cubicBezTo>
                      <a:pt x="50" y="1195"/>
                      <a:pt x="746" y="1870"/>
                      <a:pt x="1403" y="1870"/>
                    </a:cubicBezTo>
                    <a:cubicBezTo>
                      <a:pt x="1641" y="1870"/>
                      <a:pt x="1874" y="1782"/>
                      <a:pt x="2069" y="1578"/>
                    </a:cubicBezTo>
                    <a:cubicBezTo>
                      <a:pt x="2369" y="1278"/>
                      <a:pt x="2236" y="978"/>
                      <a:pt x="2135" y="644"/>
                    </a:cubicBezTo>
                    <a:cubicBezTo>
                      <a:pt x="1943" y="190"/>
                      <a:pt x="1522" y="1"/>
                      <a:pt x="108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69" name="Google Shape;369;p26"/>
          <p:cNvSpPr/>
          <p:nvPr/>
        </p:nvSpPr>
        <p:spPr>
          <a:xfrm flipH="1" rot="-6344623">
            <a:off x="-315690" y="4093130"/>
            <a:ext cx="1564822" cy="1558544"/>
          </a:xfrm>
          <a:custGeom>
            <a:rect b="b" l="l" r="r" t="t"/>
            <a:pathLst>
              <a:path extrusionOk="0" h="33212" w="33347">
                <a:moveTo>
                  <a:pt x="17612" y="0"/>
                </a:moveTo>
                <a:cubicBezTo>
                  <a:pt x="16891" y="0"/>
                  <a:pt x="16196" y="141"/>
                  <a:pt x="15561" y="635"/>
                </a:cubicBezTo>
                <a:cubicBezTo>
                  <a:pt x="14764" y="1259"/>
                  <a:pt x="14202" y="1836"/>
                  <a:pt x="13228" y="2204"/>
                </a:cubicBezTo>
                <a:cubicBezTo>
                  <a:pt x="12352" y="2539"/>
                  <a:pt x="11389" y="2810"/>
                  <a:pt x="10624" y="3369"/>
                </a:cubicBezTo>
                <a:cubicBezTo>
                  <a:pt x="9943" y="3866"/>
                  <a:pt x="9348" y="4552"/>
                  <a:pt x="9182" y="5291"/>
                </a:cubicBezTo>
                <a:cubicBezTo>
                  <a:pt x="8800" y="5547"/>
                  <a:pt x="8417" y="5807"/>
                  <a:pt x="8042" y="6070"/>
                </a:cubicBezTo>
                <a:cubicBezTo>
                  <a:pt x="5522" y="7822"/>
                  <a:pt x="3210" y="9791"/>
                  <a:pt x="1349" y="12247"/>
                </a:cubicBezTo>
                <a:cubicBezTo>
                  <a:pt x="801" y="12965"/>
                  <a:pt x="1" y="14140"/>
                  <a:pt x="509" y="15082"/>
                </a:cubicBezTo>
                <a:cubicBezTo>
                  <a:pt x="852" y="15711"/>
                  <a:pt x="1526" y="15871"/>
                  <a:pt x="2194" y="15871"/>
                </a:cubicBezTo>
                <a:cubicBezTo>
                  <a:pt x="2398" y="15871"/>
                  <a:pt x="2602" y="15856"/>
                  <a:pt x="2795" y="15835"/>
                </a:cubicBezTo>
                <a:cubicBezTo>
                  <a:pt x="3881" y="15713"/>
                  <a:pt x="4974" y="15381"/>
                  <a:pt x="6016" y="15064"/>
                </a:cubicBezTo>
                <a:cubicBezTo>
                  <a:pt x="6849" y="14811"/>
                  <a:pt x="7671" y="14526"/>
                  <a:pt x="8508" y="14285"/>
                </a:cubicBezTo>
                <a:cubicBezTo>
                  <a:pt x="8872" y="14176"/>
                  <a:pt x="9247" y="14090"/>
                  <a:pt x="9618" y="14014"/>
                </a:cubicBezTo>
                <a:lnTo>
                  <a:pt x="9618" y="14014"/>
                </a:lnTo>
                <a:cubicBezTo>
                  <a:pt x="9258" y="14368"/>
                  <a:pt x="8944" y="14779"/>
                  <a:pt x="8623" y="15168"/>
                </a:cubicBezTo>
                <a:cubicBezTo>
                  <a:pt x="7812" y="16171"/>
                  <a:pt x="7148" y="17227"/>
                  <a:pt x="6683" y="18428"/>
                </a:cubicBezTo>
                <a:cubicBezTo>
                  <a:pt x="6164" y="19770"/>
                  <a:pt x="5154" y="21937"/>
                  <a:pt x="7281" y="22362"/>
                </a:cubicBezTo>
                <a:cubicBezTo>
                  <a:pt x="7488" y="22404"/>
                  <a:pt x="7698" y="22423"/>
                  <a:pt x="7910" y="22423"/>
                </a:cubicBezTo>
                <a:cubicBezTo>
                  <a:pt x="9200" y="22423"/>
                  <a:pt x="10555" y="21724"/>
                  <a:pt x="11674" y="21237"/>
                </a:cubicBezTo>
                <a:cubicBezTo>
                  <a:pt x="12586" y="20837"/>
                  <a:pt x="13524" y="20484"/>
                  <a:pt x="14469" y="20170"/>
                </a:cubicBezTo>
                <a:cubicBezTo>
                  <a:pt x="14908" y="20026"/>
                  <a:pt x="15327" y="19835"/>
                  <a:pt x="15763" y="19687"/>
                </a:cubicBezTo>
                <a:cubicBezTo>
                  <a:pt x="15951" y="19623"/>
                  <a:pt x="16031" y="19574"/>
                  <a:pt x="16065" y="19574"/>
                </a:cubicBezTo>
                <a:cubicBezTo>
                  <a:pt x="16084" y="19574"/>
                  <a:pt x="16088" y="19591"/>
                  <a:pt x="16088" y="19633"/>
                </a:cubicBezTo>
                <a:cubicBezTo>
                  <a:pt x="16113" y="20693"/>
                  <a:pt x="15175" y="21984"/>
                  <a:pt x="14714" y="22889"/>
                </a:cubicBezTo>
                <a:cubicBezTo>
                  <a:pt x="14112" y="24072"/>
                  <a:pt x="13426" y="25316"/>
                  <a:pt x="13192" y="26636"/>
                </a:cubicBezTo>
                <a:cubicBezTo>
                  <a:pt x="12965" y="27905"/>
                  <a:pt x="13585" y="29066"/>
                  <a:pt x="14945" y="29275"/>
                </a:cubicBezTo>
                <a:cubicBezTo>
                  <a:pt x="15090" y="29298"/>
                  <a:pt x="15236" y="29309"/>
                  <a:pt x="15382" y="29309"/>
                </a:cubicBezTo>
                <a:cubicBezTo>
                  <a:pt x="16115" y="29309"/>
                  <a:pt x="16846" y="29049"/>
                  <a:pt x="17523" y="28799"/>
                </a:cubicBezTo>
                <a:cubicBezTo>
                  <a:pt x="18001" y="28623"/>
                  <a:pt x="19045" y="28105"/>
                  <a:pt x="19803" y="28105"/>
                </a:cubicBezTo>
                <a:cubicBezTo>
                  <a:pt x="20096" y="28105"/>
                  <a:pt x="20347" y="28183"/>
                  <a:pt x="20505" y="28388"/>
                </a:cubicBezTo>
                <a:cubicBezTo>
                  <a:pt x="20999" y="29027"/>
                  <a:pt x="21028" y="30090"/>
                  <a:pt x="21360" y="30830"/>
                </a:cubicBezTo>
                <a:cubicBezTo>
                  <a:pt x="21742" y="31695"/>
                  <a:pt x="22485" y="32377"/>
                  <a:pt x="23322" y="32788"/>
                </a:cubicBezTo>
                <a:cubicBezTo>
                  <a:pt x="23922" y="33082"/>
                  <a:pt x="24524" y="33212"/>
                  <a:pt x="25115" y="33212"/>
                </a:cubicBezTo>
                <a:cubicBezTo>
                  <a:pt x="26513" y="33212"/>
                  <a:pt x="27847" y="32487"/>
                  <a:pt x="28929" y="31511"/>
                </a:cubicBezTo>
                <a:cubicBezTo>
                  <a:pt x="30491" y="30108"/>
                  <a:pt x="31879" y="28233"/>
                  <a:pt x="32683" y="26297"/>
                </a:cubicBezTo>
                <a:cubicBezTo>
                  <a:pt x="33080" y="25352"/>
                  <a:pt x="33325" y="24382"/>
                  <a:pt x="33336" y="23354"/>
                </a:cubicBezTo>
                <a:cubicBezTo>
                  <a:pt x="33347" y="22096"/>
                  <a:pt x="32582" y="21385"/>
                  <a:pt x="31984" y="20383"/>
                </a:cubicBezTo>
                <a:cubicBezTo>
                  <a:pt x="31403" y="19409"/>
                  <a:pt x="30970" y="18590"/>
                  <a:pt x="30000" y="17959"/>
                </a:cubicBezTo>
                <a:cubicBezTo>
                  <a:pt x="29001" y="17314"/>
                  <a:pt x="27779" y="17076"/>
                  <a:pt x="26722" y="16542"/>
                </a:cubicBezTo>
                <a:cubicBezTo>
                  <a:pt x="25676" y="16016"/>
                  <a:pt x="25449" y="14854"/>
                  <a:pt x="25507" y="13780"/>
                </a:cubicBezTo>
                <a:cubicBezTo>
                  <a:pt x="25572" y="12547"/>
                  <a:pt x="26293" y="11530"/>
                  <a:pt x="27144" y="10700"/>
                </a:cubicBezTo>
                <a:cubicBezTo>
                  <a:pt x="28514" y="9366"/>
                  <a:pt x="30534" y="8464"/>
                  <a:pt x="29546" y="6210"/>
                </a:cubicBezTo>
                <a:cubicBezTo>
                  <a:pt x="28666" y="4209"/>
                  <a:pt x="26841" y="2521"/>
                  <a:pt x="24908" y="1548"/>
                </a:cubicBezTo>
                <a:cubicBezTo>
                  <a:pt x="23354" y="765"/>
                  <a:pt x="21616" y="369"/>
                  <a:pt x="19892" y="217"/>
                </a:cubicBezTo>
                <a:cubicBezTo>
                  <a:pt x="19131" y="151"/>
                  <a:pt x="18358" y="0"/>
                  <a:pt x="1761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26"/>
          <p:cNvSpPr/>
          <p:nvPr/>
        </p:nvSpPr>
        <p:spPr>
          <a:xfrm rot="415792">
            <a:off x="8271980" y="360493"/>
            <a:ext cx="477989" cy="519146"/>
          </a:xfrm>
          <a:custGeom>
            <a:rect b="b" l="l" r="r" t="t"/>
            <a:pathLst>
              <a:path extrusionOk="0" h="12210" w="11242">
                <a:moveTo>
                  <a:pt x="6638" y="1"/>
                </a:moveTo>
                <a:cubicBezTo>
                  <a:pt x="4970" y="1702"/>
                  <a:pt x="5404" y="3870"/>
                  <a:pt x="4503" y="5538"/>
                </a:cubicBezTo>
                <a:cubicBezTo>
                  <a:pt x="4003" y="5037"/>
                  <a:pt x="3069" y="4237"/>
                  <a:pt x="2936" y="3770"/>
                </a:cubicBezTo>
                <a:cubicBezTo>
                  <a:pt x="2769" y="3169"/>
                  <a:pt x="2335" y="2702"/>
                  <a:pt x="1735" y="2469"/>
                </a:cubicBezTo>
                <a:cubicBezTo>
                  <a:pt x="1392" y="2311"/>
                  <a:pt x="1070" y="1903"/>
                  <a:pt x="720" y="1903"/>
                </a:cubicBezTo>
                <a:cubicBezTo>
                  <a:pt x="627" y="1903"/>
                  <a:pt x="532" y="1932"/>
                  <a:pt x="434" y="2002"/>
                </a:cubicBezTo>
                <a:cubicBezTo>
                  <a:pt x="0" y="2336"/>
                  <a:pt x="300" y="3169"/>
                  <a:pt x="601" y="3403"/>
                </a:cubicBezTo>
                <a:cubicBezTo>
                  <a:pt x="1334" y="3937"/>
                  <a:pt x="1868" y="5404"/>
                  <a:pt x="2802" y="5971"/>
                </a:cubicBezTo>
                <a:cubicBezTo>
                  <a:pt x="3236" y="6238"/>
                  <a:pt x="3269" y="6705"/>
                  <a:pt x="3202" y="7306"/>
                </a:cubicBezTo>
                <a:cubicBezTo>
                  <a:pt x="2869" y="7506"/>
                  <a:pt x="2569" y="7706"/>
                  <a:pt x="2268" y="7940"/>
                </a:cubicBezTo>
                <a:cubicBezTo>
                  <a:pt x="834" y="9174"/>
                  <a:pt x="667" y="9407"/>
                  <a:pt x="467" y="9974"/>
                </a:cubicBezTo>
                <a:cubicBezTo>
                  <a:pt x="249" y="10491"/>
                  <a:pt x="653" y="11031"/>
                  <a:pt x="1154" y="11031"/>
                </a:cubicBezTo>
                <a:cubicBezTo>
                  <a:pt x="1267" y="11031"/>
                  <a:pt x="1384" y="11003"/>
                  <a:pt x="1501" y="10942"/>
                </a:cubicBezTo>
                <a:cubicBezTo>
                  <a:pt x="2068" y="10608"/>
                  <a:pt x="2602" y="10275"/>
                  <a:pt x="3102" y="9874"/>
                </a:cubicBezTo>
                <a:cubicBezTo>
                  <a:pt x="3436" y="9541"/>
                  <a:pt x="3836" y="9240"/>
                  <a:pt x="4270" y="9040"/>
                </a:cubicBezTo>
                <a:cubicBezTo>
                  <a:pt x="4403" y="9974"/>
                  <a:pt x="4637" y="10875"/>
                  <a:pt x="5037" y="11742"/>
                </a:cubicBezTo>
                <a:cubicBezTo>
                  <a:pt x="5104" y="12009"/>
                  <a:pt x="5337" y="12209"/>
                  <a:pt x="5604" y="12209"/>
                </a:cubicBezTo>
                <a:cubicBezTo>
                  <a:pt x="5971" y="12176"/>
                  <a:pt x="6305" y="12109"/>
                  <a:pt x="6438" y="11709"/>
                </a:cubicBezTo>
                <a:cubicBezTo>
                  <a:pt x="6571" y="11475"/>
                  <a:pt x="6605" y="11209"/>
                  <a:pt x="6538" y="10942"/>
                </a:cubicBezTo>
                <a:cubicBezTo>
                  <a:pt x="6071" y="9874"/>
                  <a:pt x="6205" y="8707"/>
                  <a:pt x="5938" y="7539"/>
                </a:cubicBezTo>
                <a:cubicBezTo>
                  <a:pt x="7339" y="7306"/>
                  <a:pt x="6772" y="7673"/>
                  <a:pt x="9574" y="7006"/>
                </a:cubicBezTo>
                <a:cubicBezTo>
                  <a:pt x="10307" y="6839"/>
                  <a:pt x="10941" y="6338"/>
                  <a:pt x="11241" y="5638"/>
                </a:cubicBezTo>
                <a:cubicBezTo>
                  <a:pt x="10996" y="5098"/>
                  <a:pt x="10642" y="4901"/>
                  <a:pt x="10207" y="4901"/>
                </a:cubicBezTo>
                <a:cubicBezTo>
                  <a:pt x="10051" y="4901"/>
                  <a:pt x="9883" y="4927"/>
                  <a:pt x="9707" y="4971"/>
                </a:cubicBezTo>
                <a:cubicBezTo>
                  <a:pt x="8773" y="5204"/>
                  <a:pt x="7806" y="5438"/>
                  <a:pt x="6838" y="5705"/>
                </a:cubicBezTo>
                <a:cubicBezTo>
                  <a:pt x="6772" y="5605"/>
                  <a:pt x="6705" y="5504"/>
                  <a:pt x="6705" y="5438"/>
                </a:cubicBezTo>
                <a:cubicBezTo>
                  <a:pt x="6905" y="4070"/>
                  <a:pt x="7072" y="2736"/>
                  <a:pt x="7139" y="1368"/>
                </a:cubicBezTo>
                <a:cubicBezTo>
                  <a:pt x="7139" y="868"/>
                  <a:pt x="6972" y="401"/>
                  <a:pt x="663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26"/>
          <p:cNvSpPr txBox="1"/>
          <p:nvPr>
            <p:ph type="title"/>
          </p:nvPr>
        </p:nvSpPr>
        <p:spPr>
          <a:xfrm>
            <a:off x="714375" y="542925"/>
            <a:ext cx="7715400" cy="47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9"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7"/>
          <p:cNvSpPr/>
          <p:nvPr/>
        </p:nvSpPr>
        <p:spPr>
          <a:xfrm rot="2128360">
            <a:off x="7285834" y="-485706"/>
            <a:ext cx="2211381" cy="1550525"/>
          </a:xfrm>
          <a:custGeom>
            <a:rect b="b" l="l" r="r" t="t"/>
            <a:pathLst>
              <a:path extrusionOk="0" h="7892" w="11256">
                <a:moveTo>
                  <a:pt x="9187" y="0"/>
                </a:moveTo>
                <a:cubicBezTo>
                  <a:pt x="8447" y="0"/>
                  <a:pt x="7620" y="414"/>
                  <a:pt x="7080" y="767"/>
                </a:cubicBezTo>
                <a:cubicBezTo>
                  <a:pt x="6950" y="850"/>
                  <a:pt x="6827" y="941"/>
                  <a:pt x="6705" y="1038"/>
                </a:cubicBezTo>
                <a:cubicBezTo>
                  <a:pt x="6447" y="821"/>
                  <a:pt x="6077" y="738"/>
                  <a:pt x="5668" y="738"/>
                </a:cubicBezTo>
                <a:cubicBezTo>
                  <a:pt x="5642" y="738"/>
                  <a:pt x="5616" y="738"/>
                  <a:pt x="5591" y="739"/>
                </a:cubicBezTo>
                <a:cubicBezTo>
                  <a:pt x="5367" y="676"/>
                  <a:pt x="5138" y="645"/>
                  <a:pt x="4908" y="645"/>
                </a:cubicBezTo>
                <a:cubicBezTo>
                  <a:pt x="4622" y="645"/>
                  <a:pt x="4337" y="693"/>
                  <a:pt x="4065" y="789"/>
                </a:cubicBezTo>
                <a:cubicBezTo>
                  <a:pt x="2569" y="1290"/>
                  <a:pt x="1184" y="2841"/>
                  <a:pt x="610" y="4280"/>
                </a:cubicBezTo>
                <a:cubicBezTo>
                  <a:pt x="553" y="4424"/>
                  <a:pt x="509" y="4568"/>
                  <a:pt x="477" y="4720"/>
                </a:cubicBezTo>
                <a:cubicBezTo>
                  <a:pt x="387" y="4918"/>
                  <a:pt x="311" y="5117"/>
                  <a:pt x="246" y="5315"/>
                </a:cubicBezTo>
                <a:cubicBezTo>
                  <a:pt x="1" y="6058"/>
                  <a:pt x="106" y="7042"/>
                  <a:pt x="758" y="7543"/>
                </a:cubicBezTo>
                <a:cubicBezTo>
                  <a:pt x="1082" y="7795"/>
                  <a:pt x="1437" y="7891"/>
                  <a:pt x="1800" y="7891"/>
                </a:cubicBezTo>
                <a:cubicBezTo>
                  <a:pt x="2332" y="7891"/>
                  <a:pt x="2881" y="7682"/>
                  <a:pt x="3373" y="7446"/>
                </a:cubicBezTo>
                <a:cubicBezTo>
                  <a:pt x="3928" y="7172"/>
                  <a:pt x="4440" y="6826"/>
                  <a:pt x="4898" y="6408"/>
                </a:cubicBezTo>
                <a:cubicBezTo>
                  <a:pt x="5103" y="6519"/>
                  <a:pt x="5340" y="6563"/>
                  <a:pt x="5585" y="6563"/>
                </a:cubicBezTo>
                <a:cubicBezTo>
                  <a:pt x="5933" y="6563"/>
                  <a:pt x="6295" y="6473"/>
                  <a:pt x="6597" y="6361"/>
                </a:cubicBezTo>
                <a:cubicBezTo>
                  <a:pt x="8324" y="5708"/>
                  <a:pt x="10152" y="4309"/>
                  <a:pt x="10881" y="2585"/>
                </a:cubicBezTo>
                <a:cubicBezTo>
                  <a:pt x="11256" y="1691"/>
                  <a:pt x="10960" y="872"/>
                  <a:pt x="10343" y="450"/>
                </a:cubicBezTo>
                <a:cubicBezTo>
                  <a:pt x="10174" y="299"/>
                  <a:pt x="9979" y="183"/>
                  <a:pt x="9770" y="104"/>
                </a:cubicBezTo>
                <a:cubicBezTo>
                  <a:pt x="9587" y="32"/>
                  <a:pt x="9390" y="0"/>
                  <a:pt x="918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74" name="Google Shape;374;p27"/>
          <p:cNvGrpSpPr/>
          <p:nvPr/>
        </p:nvGrpSpPr>
        <p:grpSpPr>
          <a:xfrm rot="-1258672">
            <a:off x="81543" y="4418016"/>
            <a:ext cx="644719" cy="574921"/>
            <a:chOff x="7183013" y="-2066801"/>
            <a:chExt cx="644732" cy="574933"/>
          </a:xfrm>
        </p:grpSpPr>
        <p:sp>
          <p:nvSpPr>
            <p:cNvPr id="375" name="Google Shape;375;p27"/>
            <p:cNvSpPr/>
            <p:nvPr/>
          </p:nvSpPr>
          <p:spPr>
            <a:xfrm>
              <a:off x="7183013" y="-2066801"/>
              <a:ext cx="644732" cy="574933"/>
            </a:xfrm>
            <a:custGeom>
              <a:rect b="b" l="l" r="r" t="t"/>
              <a:pathLst>
                <a:path extrusionOk="0" h="15230" w="17079">
                  <a:moveTo>
                    <a:pt x="7917" y="1"/>
                  </a:moveTo>
                  <a:cubicBezTo>
                    <a:pt x="7205" y="1"/>
                    <a:pt x="6500" y="302"/>
                    <a:pt x="5971" y="986"/>
                  </a:cubicBezTo>
                  <a:cubicBezTo>
                    <a:pt x="5471" y="1553"/>
                    <a:pt x="5170" y="2253"/>
                    <a:pt x="5104" y="2987"/>
                  </a:cubicBezTo>
                  <a:cubicBezTo>
                    <a:pt x="5070" y="3154"/>
                    <a:pt x="5004" y="3287"/>
                    <a:pt x="4904" y="3454"/>
                  </a:cubicBezTo>
                  <a:cubicBezTo>
                    <a:pt x="4256" y="3394"/>
                    <a:pt x="3665" y="3317"/>
                    <a:pt x="3135" y="3317"/>
                  </a:cubicBezTo>
                  <a:cubicBezTo>
                    <a:pt x="2188" y="3317"/>
                    <a:pt x="1435" y="3562"/>
                    <a:pt x="901" y="4588"/>
                  </a:cubicBezTo>
                  <a:cubicBezTo>
                    <a:pt x="0" y="6323"/>
                    <a:pt x="801" y="6456"/>
                    <a:pt x="1101" y="7624"/>
                  </a:cubicBezTo>
                  <a:cubicBezTo>
                    <a:pt x="1368" y="8658"/>
                    <a:pt x="2168" y="9091"/>
                    <a:pt x="3069" y="9659"/>
                  </a:cubicBezTo>
                  <a:cubicBezTo>
                    <a:pt x="2902" y="9992"/>
                    <a:pt x="2702" y="10226"/>
                    <a:pt x="2569" y="10492"/>
                  </a:cubicBezTo>
                  <a:cubicBezTo>
                    <a:pt x="1668" y="12194"/>
                    <a:pt x="2835" y="14295"/>
                    <a:pt x="4603" y="14462"/>
                  </a:cubicBezTo>
                  <a:cubicBezTo>
                    <a:pt x="4792" y="14481"/>
                    <a:pt x="4967" y="14490"/>
                    <a:pt x="5132" y="14490"/>
                  </a:cubicBezTo>
                  <a:cubicBezTo>
                    <a:pt x="6431" y="14490"/>
                    <a:pt x="7096" y="13930"/>
                    <a:pt x="8339" y="13161"/>
                  </a:cubicBezTo>
                  <a:cubicBezTo>
                    <a:pt x="8906" y="14095"/>
                    <a:pt x="9307" y="15229"/>
                    <a:pt x="11175" y="15229"/>
                  </a:cubicBezTo>
                  <a:cubicBezTo>
                    <a:pt x="11442" y="15229"/>
                    <a:pt x="11708" y="15129"/>
                    <a:pt x="11909" y="14962"/>
                  </a:cubicBezTo>
                  <a:cubicBezTo>
                    <a:pt x="12642" y="14395"/>
                    <a:pt x="13243" y="13761"/>
                    <a:pt x="13243" y="12761"/>
                  </a:cubicBezTo>
                  <a:cubicBezTo>
                    <a:pt x="13243" y="12127"/>
                    <a:pt x="13310" y="12561"/>
                    <a:pt x="13310" y="9625"/>
                  </a:cubicBezTo>
                  <a:cubicBezTo>
                    <a:pt x="14310" y="9425"/>
                    <a:pt x="14944" y="8758"/>
                    <a:pt x="15645" y="8291"/>
                  </a:cubicBezTo>
                  <a:cubicBezTo>
                    <a:pt x="17079" y="7290"/>
                    <a:pt x="16812" y="3654"/>
                    <a:pt x="14444" y="3487"/>
                  </a:cubicBezTo>
                  <a:cubicBezTo>
                    <a:pt x="14064" y="3460"/>
                    <a:pt x="13673" y="3428"/>
                    <a:pt x="13280" y="3428"/>
                  </a:cubicBezTo>
                  <a:cubicBezTo>
                    <a:pt x="12707" y="3428"/>
                    <a:pt x="12129" y="3497"/>
                    <a:pt x="11575" y="3754"/>
                  </a:cubicBezTo>
                  <a:cubicBezTo>
                    <a:pt x="11442" y="3821"/>
                    <a:pt x="11275" y="3854"/>
                    <a:pt x="11108" y="3854"/>
                  </a:cubicBezTo>
                  <a:cubicBezTo>
                    <a:pt x="11041" y="3554"/>
                    <a:pt x="10975" y="3287"/>
                    <a:pt x="10941" y="3020"/>
                  </a:cubicBezTo>
                  <a:cubicBezTo>
                    <a:pt x="10830" y="1234"/>
                    <a:pt x="9358" y="1"/>
                    <a:pt x="79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27"/>
            <p:cNvSpPr/>
            <p:nvPr/>
          </p:nvSpPr>
          <p:spPr>
            <a:xfrm>
              <a:off x="7349224" y="-1893606"/>
              <a:ext cx="253151" cy="245715"/>
            </a:xfrm>
            <a:custGeom>
              <a:rect b="b" l="l" r="r" t="t"/>
              <a:pathLst>
                <a:path extrusionOk="0" h="6509" w="6706">
                  <a:moveTo>
                    <a:pt x="2802" y="0"/>
                  </a:moveTo>
                  <a:cubicBezTo>
                    <a:pt x="2635" y="0"/>
                    <a:pt x="2435" y="67"/>
                    <a:pt x="2269" y="167"/>
                  </a:cubicBezTo>
                  <a:cubicBezTo>
                    <a:pt x="901" y="1001"/>
                    <a:pt x="0" y="2102"/>
                    <a:pt x="67" y="3803"/>
                  </a:cubicBezTo>
                  <a:cubicBezTo>
                    <a:pt x="34" y="5004"/>
                    <a:pt x="901" y="6071"/>
                    <a:pt x="2068" y="6305"/>
                  </a:cubicBezTo>
                  <a:cubicBezTo>
                    <a:pt x="2502" y="6405"/>
                    <a:pt x="2969" y="6472"/>
                    <a:pt x="3436" y="6505"/>
                  </a:cubicBezTo>
                  <a:cubicBezTo>
                    <a:pt x="3493" y="6507"/>
                    <a:pt x="3549" y="6508"/>
                    <a:pt x="3604" y="6508"/>
                  </a:cubicBezTo>
                  <a:cubicBezTo>
                    <a:pt x="4364" y="6508"/>
                    <a:pt x="5000" y="6284"/>
                    <a:pt x="5404" y="5538"/>
                  </a:cubicBezTo>
                  <a:cubicBezTo>
                    <a:pt x="5538" y="5271"/>
                    <a:pt x="5738" y="5004"/>
                    <a:pt x="5838" y="4737"/>
                  </a:cubicBezTo>
                  <a:cubicBezTo>
                    <a:pt x="6705" y="2802"/>
                    <a:pt x="4770" y="2168"/>
                    <a:pt x="3970" y="1802"/>
                  </a:cubicBezTo>
                  <a:cubicBezTo>
                    <a:pt x="3569" y="2002"/>
                    <a:pt x="3169" y="2235"/>
                    <a:pt x="2769" y="2469"/>
                  </a:cubicBezTo>
                  <a:cubicBezTo>
                    <a:pt x="2302" y="2736"/>
                    <a:pt x="2168" y="3336"/>
                    <a:pt x="2502" y="3770"/>
                  </a:cubicBezTo>
                  <a:cubicBezTo>
                    <a:pt x="2557" y="3971"/>
                    <a:pt x="2723" y="4072"/>
                    <a:pt x="2895" y="4072"/>
                  </a:cubicBezTo>
                  <a:cubicBezTo>
                    <a:pt x="3035" y="4072"/>
                    <a:pt x="3179" y="4005"/>
                    <a:pt x="3269" y="3870"/>
                  </a:cubicBezTo>
                  <a:cubicBezTo>
                    <a:pt x="3436" y="3670"/>
                    <a:pt x="3603" y="3469"/>
                    <a:pt x="3770" y="3236"/>
                  </a:cubicBezTo>
                  <a:cubicBezTo>
                    <a:pt x="3970" y="3303"/>
                    <a:pt x="4170" y="3403"/>
                    <a:pt x="4337" y="3536"/>
                  </a:cubicBezTo>
                  <a:cubicBezTo>
                    <a:pt x="4737" y="3870"/>
                    <a:pt x="4837" y="4437"/>
                    <a:pt x="4604" y="4904"/>
                  </a:cubicBezTo>
                  <a:cubicBezTo>
                    <a:pt x="4394" y="5323"/>
                    <a:pt x="3969" y="5581"/>
                    <a:pt x="3498" y="5581"/>
                  </a:cubicBezTo>
                  <a:cubicBezTo>
                    <a:pt x="3445" y="5581"/>
                    <a:pt x="3390" y="5578"/>
                    <a:pt x="3336" y="5571"/>
                  </a:cubicBezTo>
                  <a:cubicBezTo>
                    <a:pt x="2736" y="5471"/>
                    <a:pt x="2168" y="5171"/>
                    <a:pt x="1735" y="4704"/>
                  </a:cubicBezTo>
                  <a:cubicBezTo>
                    <a:pt x="1335" y="4270"/>
                    <a:pt x="1168" y="3670"/>
                    <a:pt x="1234" y="3102"/>
                  </a:cubicBezTo>
                  <a:cubicBezTo>
                    <a:pt x="1268" y="2802"/>
                    <a:pt x="1301" y="2502"/>
                    <a:pt x="1301" y="2235"/>
                  </a:cubicBezTo>
                  <a:cubicBezTo>
                    <a:pt x="1535" y="2002"/>
                    <a:pt x="1735" y="1835"/>
                    <a:pt x="1968" y="1668"/>
                  </a:cubicBezTo>
                  <a:cubicBezTo>
                    <a:pt x="2492" y="1200"/>
                    <a:pt x="3142" y="963"/>
                    <a:pt x="3800" y="963"/>
                  </a:cubicBezTo>
                  <a:cubicBezTo>
                    <a:pt x="4315" y="963"/>
                    <a:pt x="4835" y="1108"/>
                    <a:pt x="5304" y="1401"/>
                  </a:cubicBezTo>
                  <a:cubicBezTo>
                    <a:pt x="5604" y="1568"/>
                    <a:pt x="5904" y="1701"/>
                    <a:pt x="6305" y="1902"/>
                  </a:cubicBezTo>
                  <a:cubicBezTo>
                    <a:pt x="6338" y="1735"/>
                    <a:pt x="6371" y="1568"/>
                    <a:pt x="6371" y="1401"/>
                  </a:cubicBezTo>
                  <a:cubicBezTo>
                    <a:pt x="6138" y="267"/>
                    <a:pt x="4003" y="0"/>
                    <a:pt x="28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7" name="Google Shape;377;p27"/>
          <p:cNvGrpSpPr/>
          <p:nvPr/>
        </p:nvGrpSpPr>
        <p:grpSpPr>
          <a:xfrm>
            <a:off x="8082465" y="4623057"/>
            <a:ext cx="1137801" cy="406612"/>
            <a:chOff x="2100275" y="-952740"/>
            <a:chExt cx="833676" cy="297928"/>
          </a:xfrm>
        </p:grpSpPr>
        <p:sp>
          <p:nvSpPr>
            <p:cNvPr id="378" name="Google Shape;378;p27"/>
            <p:cNvSpPr/>
            <p:nvPr/>
          </p:nvSpPr>
          <p:spPr>
            <a:xfrm>
              <a:off x="2100275" y="-952740"/>
              <a:ext cx="808605" cy="177844"/>
            </a:xfrm>
            <a:custGeom>
              <a:rect b="b" l="l" r="r" t="t"/>
              <a:pathLst>
                <a:path extrusionOk="0" h="4015" w="18255">
                  <a:moveTo>
                    <a:pt x="18222" y="1605"/>
                  </a:moveTo>
                  <a:cubicBezTo>
                    <a:pt x="18190" y="1309"/>
                    <a:pt x="17908" y="1212"/>
                    <a:pt x="17710" y="1342"/>
                  </a:cubicBezTo>
                  <a:cubicBezTo>
                    <a:pt x="17598" y="1363"/>
                    <a:pt x="17497" y="1432"/>
                    <a:pt x="17436" y="1533"/>
                  </a:cubicBezTo>
                  <a:cubicBezTo>
                    <a:pt x="17184" y="1955"/>
                    <a:pt x="17057" y="2420"/>
                    <a:pt x="16892" y="2874"/>
                  </a:cubicBezTo>
                  <a:cubicBezTo>
                    <a:pt x="16408" y="2197"/>
                    <a:pt x="16174" y="956"/>
                    <a:pt x="15323" y="956"/>
                  </a:cubicBezTo>
                  <a:cubicBezTo>
                    <a:pt x="14400" y="956"/>
                    <a:pt x="14302" y="2218"/>
                    <a:pt x="13992" y="2957"/>
                  </a:cubicBezTo>
                  <a:cubicBezTo>
                    <a:pt x="13610" y="2590"/>
                    <a:pt x="13368" y="2153"/>
                    <a:pt x="13127" y="1659"/>
                  </a:cubicBezTo>
                  <a:cubicBezTo>
                    <a:pt x="12954" y="1306"/>
                    <a:pt x="12694" y="1014"/>
                    <a:pt x="12272" y="1075"/>
                  </a:cubicBezTo>
                  <a:cubicBezTo>
                    <a:pt x="11518" y="1187"/>
                    <a:pt x="11313" y="2063"/>
                    <a:pt x="11107" y="2763"/>
                  </a:cubicBezTo>
                  <a:cubicBezTo>
                    <a:pt x="10631" y="2139"/>
                    <a:pt x="10494" y="1079"/>
                    <a:pt x="9607" y="967"/>
                  </a:cubicBezTo>
                  <a:cubicBezTo>
                    <a:pt x="9145" y="909"/>
                    <a:pt x="8799" y="1169"/>
                    <a:pt x="8540" y="1522"/>
                  </a:cubicBezTo>
                  <a:cubicBezTo>
                    <a:pt x="8345" y="1793"/>
                    <a:pt x="8233" y="2139"/>
                    <a:pt x="8074" y="2431"/>
                  </a:cubicBezTo>
                  <a:cubicBezTo>
                    <a:pt x="8020" y="2528"/>
                    <a:pt x="7660" y="1843"/>
                    <a:pt x="7616" y="1767"/>
                  </a:cubicBezTo>
                  <a:cubicBezTo>
                    <a:pt x="7169" y="960"/>
                    <a:pt x="6387" y="0"/>
                    <a:pt x="5626" y="1006"/>
                  </a:cubicBezTo>
                  <a:cubicBezTo>
                    <a:pt x="5316" y="1410"/>
                    <a:pt x="4760" y="2813"/>
                    <a:pt x="4274" y="1933"/>
                  </a:cubicBezTo>
                  <a:cubicBezTo>
                    <a:pt x="4003" y="1443"/>
                    <a:pt x="3848" y="913"/>
                    <a:pt x="3473" y="484"/>
                  </a:cubicBezTo>
                  <a:cubicBezTo>
                    <a:pt x="3322" y="307"/>
                    <a:pt x="2993" y="354"/>
                    <a:pt x="2889" y="559"/>
                  </a:cubicBezTo>
                  <a:cubicBezTo>
                    <a:pt x="2535" y="1248"/>
                    <a:pt x="2132" y="1930"/>
                    <a:pt x="1594" y="2492"/>
                  </a:cubicBezTo>
                  <a:cubicBezTo>
                    <a:pt x="1068" y="1973"/>
                    <a:pt x="1017" y="999"/>
                    <a:pt x="401" y="502"/>
                  </a:cubicBezTo>
                  <a:cubicBezTo>
                    <a:pt x="235" y="354"/>
                    <a:pt x="0" y="585"/>
                    <a:pt x="148" y="750"/>
                  </a:cubicBezTo>
                  <a:cubicBezTo>
                    <a:pt x="786" y="1504"/>
                    <a:pt x="548" y="2636"/>
                    <a:pt x="1446" y="3250"/>
                  </a:cubicBezTo>
                  <a:cubicBezTo>
                    <a:pt x="1580" y="3340"/>
                    <a:pt x="1749" y="3289"/>
                    <a:pt x="1865" y="3195"/>
                  </a:cubicBezTo>
                  <a:cubicBezTo>
                    <a:pt x="2431" y="2723"/>
                    <a:pt x="2856" y="2128"/>
                    <a:pt x="3224" y="1497"/>
                  </a:cubicBezTo>
                  <a:cubicBezTo>
                    <a:pt x="3560" y="2225"/>
                    <a:pt x="3942" y="3322"/>
                    <a:pt x="4732" y="3073"/>
                  </a:cubicBezTo>
                  <a:cubicBezTo>
                    <a:pt x="5258" y="2911"/>
                    <a:pt x="5608" y="2442"/>
                    <a:pt x="5904" y="2002"/>
                  </a:cubicBezTo>
                  <a:cubicBezTo>
                    <a:pt x="5943" y="1940"/>
                    <a:pt x="6289" y="1270"/>
                    <a:pt x="6390" y="1353"/>
                  </a:cubicBezTo>
                  <a:cubicBezTo>
                    <a:pt x="6657" y="1573"/>
                    <a:pt x="6877" y="2005"/>
                    <a:pt x="7047" y="2312"/>
                  </a:cubicBezTo>
                  <a:cubicBezTo>
                    <a:pt x="7227" y="2644"/>
                    <a:pt x="7516" y="3343"/>
                    <a:pt x="7995" y="3336"/>
                  </a:cubicBezTo>
                  <a:cubicBezTo>
                    <a:pt x="8511" y="3325"/>
                    <a:pt x="8727" y="2867"/>
                    <a:pt x="8926" y="2456"/>
                  </a:cubicBezTo>
                  <a:cubicBezTo>
                    <a:pt x="9041" y="2218"/>
                    <a:pt x="9286" y="1508"/>
                    <a:pt x="9647" y="1825"/>
                  </a:cubicBezTo>
                  <a:cubicBezTo>
                    <a:pt x="9852" y="2005"/>
                    <a:pt x="9979" y="2312"/>
                    <a:pt x="10105" y="2546"/>
                  </a:cubicBezTo>
                  <a:cubicBezTo>
                    <a:pt x="10357" y="3012"/>
                    <a:pt x="10606" y="3513"/>
                    <a:pt x="11089" y="3776"/>
                  </a:cubicBezTo>
                  <a:cubicBezTo>
                    <a:pt x="11259" y="3870"/>
                    <a:pt x="11540" y="3837"/>
                    <a:pt x="11627" y="3635"/>
                  </a:cubicBezTo>
                  <a:cubicBezTo>
                    <a:pt x="11713" y="3437"/>
                    <a:pt x="12348" y="1886"/>
                    <a:pt x="12351" y="1890"/>
                  </a:cubicBezTo>
                  <a:cubicBezTo>
                    <a:pt x="12564" y="2193"/>
                    <a:pt x="12640" y="2572"/>
                    <a:pt x="12871" y="2867"/>
                  </a:cubicBezTo>
                  <a:cubicBezTo>
                    <a:pt x="13184" y="3271"/>
                    <a:pt x="13480" y="3607"/>
                    <a:pt x="13898" y="3906"/>
                  </a:cubicBezTo>
                  <a:cubicBezTo>
                    <a:pt x="14032" y="4000"/>
                    <a:pt x="14281" y="3971"/>
                    <a:pt x="14385" y="3841"/>
                  </a:cubicBezTo>
                  <a:cubicBezTo>
                    <a:pt x="14548" y="3635"/>
                    <a:pt x="15377" y="1872"/>
                    <a:pt x="15308" y="1807"/>
                  </a:cubicBezTo>
                  <a:cubicBezTo>
                    <a:pt x="15939" y="2406"/>
                    <a:pt x="16019" y="3459"/>
                    <a:pt x="16830" y="3909"/>
                  </a:cubicBezTo>
                  <a:cubicBezTo>
                    <a:pt x="17018" y="4014"/>
                    <a:pt x="17285" y="3964"/>
                    <a:pt x="17389" y="3765"/>
                  </a:cubicBezTo>
                  <a:cubicBezTo>
                    <a:pt x="17515" y="3516"/>
                    <a:pt x="17862" y="2099"/>
                    <a:pt x="17973" y="2052"/>
                  </a:cubicBezTo>
                  <a:cubicBezTo>
                    <a:pt x="18110" y="1995"/>
                    <a:pt x="18255" y="1876"/>
                    <a:pt x="18237" y="1706"/>
                  </a:cubicBezTo>
                  <a:cubicBezTo>
                    <a:pt x="18229" y="1677"/>
                    <a:pt x="18226" y="1641"/>
                    <a:pt x="18222" y="160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27"/>
            <p:cNvSpPr/>
            <p:nvPr/>
          </p:nvSpPr>
          <p:spPr>
            <a:xfrm>
              <a:off x="2102977" y="-795405"/>
              <a:ext cx="830974" cy="140592"/>
            </a:xfrm>
            <a:custGeom>
              <a:rect b="b" l="l" r="r" t="t"/>
              <a:pathLst>
                <a:path extrusionOk="0" h="3174" w="18760">
                  <a:moveTo>
                    <a:pt x="18017" y="682"/>
                  </a:moveTo>
                  <a:cubicBezTo>
                    <a:pt x="17353" y="1003"/>
                    <a:pt x="17332" y="1728"/>
                    <a:pt x="16838" y="2200"/>
                  </a:cubicBezTo>
                  <a:cubicBezTo>
                    <a:pt x="16474" y="2550"/>
                    <a:pt x="15482" y="1039"/>
                    <a:pt x="15190" y="812"/>
                  </a:cubicBezTo>
                  <a:cubicBezTo>
                    <a:pt x="15063" y="714"/>
                    <a:pt x="14876" y="772"/>
                    <a:pt x="14771" y="866"/>
                  </a:cubicBezTo>
                  <a:cubicBezTo>
                    <a:pt x="14313" y="1281"/>
                    <a:pt x="14054" y="2168"/>
                    <a:pt x="13459" y="2377"/>
                  </a:cubicBezTo>
                  <a:cubicBezTo>
                    <a:pt x="13030" y="2532"/>
                    <a:pt x="12546" y="1227"/>
                    <a:pt x="12359" y="949"/>
                  </a:cubicBezTo>
                  <a:cubicBezTo>
                    <a:pt x="12236" y="769"/>
                    <a:pt x="11905" y="707"/>
                    <a:pt x="11800" y="949"/>
                  </a:cubicBezTo>
                  <a:cubicBezTo>
                    <a:pt x="11436" y="1793"/>
                    <a:pt x="10458" y="2943"/>
                    <a:pt x="9661" y="1847"/>
                  </a:cubicBezTo>
                  <a:cubicBezTo>
                    <a:pt x="9546" y="1685"/>
                    <a:pt x="9377" y="1302"/>
                    <a:pt x="9160" y="1126"/>
                  </a:cubicBezTo>
                  <a:cubicBezTo>
                    <a:pt x="9178" y="1068"/>
                    <a:pt x="9193" y="1007"/>
                    <a:pt x="9204" y="949"/>
                  </a:cubicBezTo>
                  <a:cubicBezTo>
                    <a:pt x="9250" y="588"/>
                    <a:pt x="8850" y="415"/>
                    <a:pt x="8627" y="707"/>
                  </a:cubicBezTo>
                  <a:cubicBezTo>
                    <a:pt x="8352" y="1068"/>
                    <a:pt x="8158" y="1461"/>
                    <a:pt x="7822" y="1789"/>
                  </a:cubicBezTo>
                  <a:cubicBezTo>
                    <a:pt x="7307" y="2294"/>
                    <a:pt x="6593" y="855"/>
                    <a:pt x="6380" y="570"/>
                  </a:cubicBezTo>
                  <a:cubicBezTo>
                    <a:pt x="6275" y="430"/>
                    <a:pt x="6081" y="336"/>
                    <a:pt x="5911" y="448"/>
                  </a:cubicBezTo>
                  <a:cubicBezTo>
                    <a:pt x="5587" y="668"/>
                    <a:pt x="4844" y="1908"/>
                    <a:pt x="4483" y="1749"/>
                  </a:cubicBezTo>
                  <a:cubicBezTo>
                    <a:pt x="3993" y="1529"/>
                    <a:pt x="3791" y="635"/>
                    <a:pt x="3383" y="264"/>
                  </a:cubicBezTo>
                  <a:cubicBezTo>
                    <a:pt x="3253" y="137"/>
                    <a:pt x="3044" y="137"/>
                    <a:pt x="2914" y="264"/>
                  </a:cubicBezTo>
                  <a:cubicBezTo>
                    <a:pt x="2373" y="754"/>
                    <a:pt x="2027" y="1400"/>
                    <a:pt x="1533" y="1930"/>
                  </a:cubicBezTo>
                  <a:cubicBezTo>
                    <a:pt x="1010" y="1468"/>
                    <a:pt x="711" y="758"/>
                    <a:pt x="361" y="170"/>
                  </a:cubicBezTo>
                  <a:cubicBezTo>
                    <a:pt x="260" y="0"/>
                    <a:pt x="1" y="112"/>
                    <a:pt x="47" y="300"/>
                  </a:cubicBezTo>
                  <a:cubicBezTo>
                    <a:pt x="260" y="1176"/>
                    <a:pt x="668" y="2052"/>
                    <a:pt x="1407" y="2597"/>
                  </a:cubicBezTo>
                  <a:cubicBezTo>
                    <a:pt x="1519" y="2680"/>
                    <a:pt x="1677" y="2633"/>
                    <a:pt x="1775" y="2550"/>
                  </a:cubicBezTo>
                  <a:cubicBezTo>
                    <a:pt x="2298" y="2096"/>
                    <a:pt x="2655" y="1497"/>
                    <a:pt x="3127" y="996"/>
                  </a:cubicBezTo>
                  <a:cubicBezTo>
                    <a:pt x="3470" y="1511"/>
                    <a:pt x="3751" y="2344"/>
                    <a:pt x="4357" y="2427"/>
                  </a:cubicBezTo>
                  <a:cubicBezTo>
                    <a:pt x="5233" y="2546"/>
                    <a:pt x="5496" y="1760"/>
                    <a:pt x="6012" y="1248"/>
                  </a:cubicBezTo>
                  <a:cubicBezTo>
                    <a:pt x="6409" y="1872"/>
                    <a:pt x="6827" y="2626"/>
                    <a:pt x="7620" y="2622"/>
                  </a:cubicBezTo>
                  <a:cubicBezTo>
                    <a:pt x="8060" y="2622"/>
                    <a:pt x="8554" y="2179"/>
                    <a:pt x="8875" y="1703"/>
                  </a:cubicBezTo>
                  <a:cubicBezTo>
                    <a:pt x="9117" y="2334"/>
                    <a:pt x="9766" y="2957"/>
                    <a:pt x="10318" y="3058"/>
                  </a:cubicBezTo>
                  <a:cubicBezTo>
                    <a:pt x="10952" y="3170"/>
                    <a:pt x="11659" y="2417"/>
                    <a:pt x="12078" y="1778"/>
                  </a:cubicBezTo>
                  <a:cubicBezTo>
                    <a:pt x="12359" y="2341"/>
                    <a:pt x="12651" y="2965"/>
                    <a:pt x="13293" y="3055"/>
                  </a:cubicBezTo>
                  <a:cubicBezTo>
                    <a:pt x="14137" y="3174"/>
                    <a:pt x="14555" y="2211"/>
                    <a:pt x="15024" y="1616"/>
                  </a:cubicBezTo>
                  <a:cubicBezTo>
                    <a:pt x="15464" y="2139"/>
                    <a:pt x="15832" y="2954"/>
                    <a:pt x="16513" y="3037"/>
                  </a:cubicBezTo>
                  <a:cubicBezTo>
                    <a:pt x="17617" y="3174"/>
                    <a:pt x="17671" y="1749"/>
                    <a:pt x="18374" y="1295"/>
                  </a:cubicBezTo>
                  <a:cubicBezTo>
                    <a:pt x="18760" y="1043"/>
                    <a:pt x="18428" y="487"/>
                    <a:pt x="18017" y="68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0" name="Google Shape;380;p27"/>
          <p:cNvSpPr/>
          <p:nvPr/>
        </p:nvSpPr>
        <p:spPr>
          <a:xfrm rot="2482659">
            <a:off x="443250" y="-214785"/>
            <a:ext cx="542246" cy="797666"/>
          </a:xfrm>
          <a:custGeom>
            <a:rect b="b" l="l" r="r" t="t"/>
            <a:pathLst>
              <a:path extrusionOk="0" h="54302" w="36914">
                <a:moveTo>
                  <a:pt x="21728" y="0"/>
                </a:moveTo>
                <a:cubicBezTo>
                  <a:pt x="21395" y="0"/>
                  <a:pt x="21052" y="101"/>
                  <a:pt x="20727" y="331"/>
                </a:cubicBezTo>
                <a:cubicBezTo>
                  <a:pt x="20492" y="505"/>
                  <a:pt x="20266" y="687"/>
                  <a:pt x="20040" y="879"/>
                </a:cubicBezTo>
                <a:cubicBezTo>
                  <a:pt x="19901" y="991"/>
                  <a:pt x="19863" y="1028"/>
                  <a:pt x="19868" y="1028"/>
                </a:cubicBezTo>
                <a:cubicBezTo>
                  <a:pt x="19869" y="1028"/>
                  <a:pt x="19875" y="1024"/>
                  <a:pt x="19883" y="1018"/>
                </a:cubicBezTo>
                <a:lnTo>
                  <a:pt x="19883" y="1018"/>
                </a:lnTo>
                <a:cubicBezTo>
                  <a:pt x="19335" y="1435"/>
                  <a:pt x="18892" y="1922"/>
                  <a:pt x="18413" y="2418"/>
                </a:cubicBezTo>
                <a:cubicBezTo>
                  <a:pt x="17918" y="2940"/>
                  <a:pt x="17579" y="3549"/>
                  <a:pt x="17170" y="4123"/>
                </a:cubicBezTo>
                <a:cubicBezTo>
                  <a:pt x="17321" y="3931"/>
                  <a:pt x="17397" y="3834"/>
                  <a:pt x="17398" y="3834"/>
                </a:cubicBezTo>
                <a:lnTo>
                  <a:pt x="17398" y="3834"/>
                </a:lnTo>
                <a:cubicBezTo>
                  <a:pt x="17399" y="3834"/>
                  <a:pt x="17262" y="4011"/>
                  <a:pt x="16987" y="4366"/>
                </a:cubicBezTo>
                <a:cubicBezTo>
                  <a:pt x="16874" y="4610"/>
                  <a:pt x="16778" y="4853"/>
                  <a:pt x="16674" y="5097"/>
                </a:cubicBezTo>
                <a:cubicBezTo>
                  <a:pt x="16439" y="5975"/>
                  <a:pt x="16683" y="6924"/>
                  <a:pt x="17318" y="7576"/>
                </a:cubicBezTo>
                <a:cubicBezTo>
                  <a:pt x="17805" y="8063"/>
                  <a:pt x="18451" y="8295"/>
                  <a:pt x="19102" y="8295"/>
                </a:cubicBezTo>
                <a:cubicBezTo>
                  <a:pt x="19812" y="8295"/>
                  <a:pt x="20527" y="8019"/>
                  <a:pt x="21049" y="7498"/>
                </a:cubicBezTo>
                <a:cubicBezTo>
                  <a:pt x="21527" y="7019"/>
                  <a:pt x="21927" y="6463"/>
                  <a:pt x="22345" y="5923"/>
                </a:cubicBezTo>
                <a:cubicBezTo>
                  <a:pt x="22736" y="5401"/>
                  <a:pt x="22928" y="4549"/>
                  <a:pt x="23180" y="3932"/>
                </a:cubicBezTo>
                <a:lnTo>
                  <a:pt x="23180" y="3932"/>
                </a:lnTo>
                <a:cubicBezTo>
                  <a:pt x="23106" y="4111"/>
                  <a:pt x="23077" y="4179"/>
                  <a:pt x="23077" y="4179"/>
                </a:cubicBezTo>
                <a:cubicBezTo>
                  <a:pt x="23075" y="4179"/>
                  <a:pt x="23302" y="3613"/>
                  <a:pt x="23328" y="3497"/>
                </a:cubicBezTo>
                <a:cubicBezTo>
                  <a:pt x="23388" y="3366"/>
                  <a:pt x="23449" y="3244"/>
                  <a:pt x="23528" y="3131"/>
                </a:cubicBezTo>
                <a:cubicBezTo>
                  <a:pt x="24378" y="1782"/>
                  <a:pt x="23132" y="0"/>
                  <a:pt x="21728" y="0"/>
                </a:cubicBezTo>
                <a:close/>
                <a:moveTo>
                  <a:pt x="34712" y="11770"/>
                </a:moveTo>
                <a:cubicBezTo>
                  <a:pt x="33979" y="11770"/>
                  <a:pt x="33231" y="12173"/>
                  <a:pt x="33078" y="12951"/>
                </a:cubicBezTo>
                <a:cubicBezTo>
                  <a:pt x="32912" y="13821"/>
                  <a:pt x="32216" y="14690"/>
                  <a:pt x="31851" y="15499"/>
                </a:cubicBezTo>
                <a:cubicBezTo>
                  <a:pt x="31373" y="16526"/>
                  <a:pt x="30947" y="17569"/>
                  <a:pt x="30581" y="18639"/>
                </a:cubicBezTo>
                <a:cubicBezTo>
                  <a:pt x="30112" y="20057"/>
                  <a:pt x="31112" y="21622"/>
                  <a:pt x="32486" y="21996"/>
                </a:cubicBezTo>
                <a:cubicBezTo>
                  <a:pt x="32735" y="22065"/>
                  <a:pt x="32979" y="22097"/>
                  <a:pt x="33215" y="22097"/>
                </a:cubicBezTo>
                <a:cubicBezTo>
                  <a:pt x="34419" y="22097"/>
                  <a:pt x="35414" y="21255"/>
                  <a:pt x="35843" y="20092"/>
                </a:cubicBezTo>
                <a:cubicBezTo>
                  <a:pt x="36296" y="18909"/>
                  <a:pt x="36609" y="17674"/>
                  <a:pt x="36774" y="16413"/>
                </a:cubicBezTo>
                <a:cubicBezTo>
                  <a:pt x="36913" y="15186"/>
                  <a:pt x="36426" y="14116"/>
                  <a:pt x="36252" y="12951"/>
                </a:cubicBezTo>
                <a:cubicBezTo>
                  <a:pt x="36132" y="12155"/>
                  <a:pt x="35429" y="11770"/>
                  <a:pt x="34712" y="11770"/>
                </a:cubicBezTo>
                <a:close/>
                <a:moveTo>
                  <a:pt x="6483" y="20215"/>
                </a:moveTo>
                <a:cubicBezTo>
                  <a:pt x="5782" y="20215"/>
                  <a:pt x="5131" y="20623"/>
                  <a:pt x="4671" y="21231"/>
                </a:cubicBezTo>
                <a:lnTo>
                  <a:pt x="4628" y="21283"/>
                </a:lnTo>
                <a:cubicBezTo>
                  <a:pt x="4611" y="21309"/>
                  <a:pt x="4576" y="21353"/>
                  <a:pt x="4524" y="21422"/>
                </a:cubicBezTo>
                <a:cubicBezTo>
                  <a:pt x="4324" y="21666"/>
                  <a:pt x="4123" y="21909"/>
                  <a:pt x="3923" y="22153"/>
                </a:cubicBezTo>
                <a:cubicBezTo>
                  <a:pt x="3541" y="22623"/>
                  <a:pt x="3149" y="23092"/>
                  <a:pt x="2749" y="23553"/>
                </a:cubicBezTo>
                <a:cubicBezTo>
                  <a:pt x="1897" y="24562"/>
                  <a:pt x="723" y="26171"/>
                  <a:pt x="740" y="27519"/>
                </a:cubicBezTo>
                <a:cubicBezTo>
                  <a:pt x="767" y="29125"/>
                  <a:pt x="2053" y="30184"/>
                  <a:pt x="3463" y="30184"/>
                </a:cubicBezTo>
                <a:cubicBezTo>
                  <a:pt x="3909" y="30184"/>
                  <a:pt x="4367" y="30078"/>
                  <a:pt x="4802" y="29850"/>
                </a:cubicBezTo>
                <a:cubicBezTo>
                  <a:pt x="5959" y="29241"/>
                  <a:pt x="6811" y="27371"/>
                  <a:pt x="7246" y="26171"/>
                </a:cubicBezTo>
                <a:cubicBezTo>
                  <a:pt x="7655" y="25058"/>
                  <a:pt x="8063" y="23945"/>
                  <a:pt x="8403" y="22805"/>
                </a:cubicBezTo>
                <a:cubicBezTo>
                  <a:pt x="8664" y="21927"/>
                  <a:pt x="8246" y="20953"/>
                  <a:pt x="7463" y="20492"/>
                </a:cubicBezTo>
                <a:cubicBezTo>
                  <a:pt x="7135" y="20300"/>
                  <a:pt x="6804" y="20215"/>
                  <a:pt x="6483" y="20215"/>
                </a:cubicBezTo>
                <a:close/>
                <a:moveTo>
                  <a:pt x="19334" y="21638"/>
                </a:moveTo>
                <a:cubicBezTo>
                  <a:pt x="18750" y="21638"/>
                  <a:pt x="18166" y="21857"/>
                  <a:pt x="17752" y="22292"/>
                </a:cubicBezTo>
                <a:cubicBezTo>
                  <a:pt x="16457" y="23649"/>
                  <a:pt x="15413" y="25232"/>
                  <a:pt x="14691" y="26963"/>
                </a:cubicBezTo>
                <a:cubicBezTo>
                  <a:pt x="14091" y="28363"/>
                  <a:pt x="14265" y="29937"/>
                  <a:pt x="15682" y="30772"/>
                </a:cubicBezTo>
                <a:cubicBezTo>
                  <a:pt x="16113" y="31022"/>
                  <a:pt x="16593" y="31141"/>
                  <a:pt x="17070" y="31141"/>
                </a:cubicBezTo>
                <a:cubicBezTo>
                  <a:pt x="18037" y="31141"/>
                  <a:pt x="18991" y="30652"/>
                  <a:pt x="19492" y="29772"/>
                </a:cubicBezTo>
                <a:cubicBezTo>
                  <a:pt x="20466" y="28076"/>
                  <a:pt x="21171" y="26397"/>
                  <a:pt x="21501" y="24466"/>
                </a:cubicBezTo>
                <a:cubicBezTo>
                  <a:pt x="21666" y="23466"/>
                  <a:pt x="21405" y="22483"/>
                  <a:pt x="20475" y="21944"/>
                </a:cubicBezTo>
                <a:cubicBezTo>
                  <a:pt x="20130" y="21740"/>
                  <a:pt x="19731" y="21638"/>
                  <a:pt x="19334" y="21638"/>
                </a:cubicBezTo>
                <a:close/>
                <a:moveTo>
                  <a:pt x="29919" y="35719"/>
                </a:moveTo>
                <a:cubicBezTo>
                  <a:pt x="29733" y="35719"/>
                  <a:pt x="29544" y="35745"/>
                  <a:pt x="29355" y="35791"/>
                </a:cubicBezTo>
                <a:cubicBezTo>
                  <a:pt x="28459" y="35791"/>
                  <a:pt x="27537" y="36199"/>
                  <a:pt x="26789" y="36634"/>
                </a:cubicBezTo>
                <a:cubicBezTo>
                  <a:pt x="25719" y="37243"/>
                  <a:pt x="24902" y="38156"/>
                  <a:pt x="24293" y="39235"/>
                </a:cubicBezTo>
                <a:cubicBezTo>
                  <a:pt x="23554" y="40557"/>
                  <a:pt x="23971" y="42262"/>
                  <a:pt x="25293" y="43036"/>
                </a:cubicBezTo>
                <a:cubicBezTo>
                  <a:pt x="25726" y="43289"/>
                  <a:pt x="26200" y="43409"/>
                  <a:pt x="26668" y="43409"/>
                </a:cubicBezTo>
                <a:cubicBezTo>
                  <a:pt x="27629" y="43409"/>
                  <a:pt x="28568" y="42907"/>
                  <a:pt x="29094" y="42036"/>
                </a:cubicBezTo>
                <a:cubicBezTo>
                  <a:pt x="29129" y="41983"/>
                  <a:pt x="29216" y="41862"/>
                  <a:pt x="29268" y="41775"/>
                </a:cubicBezTo>
                <a:cubicBezTo>
                  <a:pt x="29329" y="41688"/>
                  <a:pt x="29398" y="41627"/>
                  <a:pt x="29468" y="41548"/>
                </a:cubicBezTo>
                <a:cubicBezTo>
                  <a:pt x="29632" y="41373"/>
                  <a:pt x="29788" y="41189"/>
                  <a:pt x="29936" y="40998"/>
                </a:cubicBezTo>
                <a:lnTo>
                  <a:pt x="29936" y="40998"/>
                </a:lnTo>
                <a:cubicBezTo>
                  <a:pt x="29925" y="41013"/>
                  <a:pt x="29921" y="41020"/>
                  <a:pt x="29922" y="41020"/>
                </a:cubicBezTo>
                <a:cubicBezTo>
                  <a:pt x="29926" y="41020"/>
                  <a:pt x="30098" y="40799"/>
                  <a:pt x="30164" y="40722"/>
                </a:cubicBezTo>
                <a:cubicBezTo>
                  <a:pt x="30747" y="40035"/>
                  <a:pt x="31468" y="39183"/>
                  <a:pt x="31564" y="38243"/>
                </a:cubicBezTo>
                <a:cubicBezTo>
                  <a:pt x="31799" y="37539"/>
                  <a:pt x="31729" y="36808"/>
                  <a:pt x="31173" y="36243"/>
                </a:cubicBezTo>
                <a:cubicBezTo>
                  <a:pt x="30798" y="35868"/>
                  <a:pt x="30367" y="35719"/>
                  <a:pt x="29919" y="35719"/>
                </a:cubicBezTo>
                <a:close/>
                <a:moveTo>
                  <a:pt x="4827" y="39756"/>
                </a:moveTo>
                <a:cubicBezTo>
                  <a:pt x="4184" y="39756"/>
                  <a:pt x="3535" y="40022"/>
                  <a:pt x="3132" y="40627"/>
                </a:cubicBezTo>
                <a:cubicBezTo>
                  <a:pt x="1793" y="42644"/>
                  <a:pt x="1" y="44758"/>
                  <a:pt x="384" y="47324"/>
                </a:cubicBezTo>
                <a:cubicBezTo>
                  <a:pt x="538" y="48374"/>
                  <a:pt x="1404" y="48856"/>
                  <a:pt x="2309" y="48856"/>
                </a:cubicBezTo>
                <a:cubicBezTo>
                  <a:pt x="3089" y="48856"/>
                  <a:pt x="3899" y="48497"/>
                  <a:pt x="4306" y="47837"/>
                </a:cubicBezTo>
                <a:cubicBezTo>
                  <a:pt x="4793" y="47054"/>
                  <a:pt x="5002" y="46097"/>
                  <a:pt x="5393" y="45262"/>
                </a:cubicBezTo>
                <a:cubicBezTo>
                  <a:pt x="5872" y="44236"/>
                  <a:pt x="6307" y="43201"/>
                  <a:pt x="6707" y="42140"/>
                </a:cubicBezTo>
                <a:cubicBezTo>
                  <a:pt x="7242" y="40711"/>
                  <a:pt x="6045" y="39756"/>
                  <a:pt x="4827" y="39756"/>
                </a:cubicBezTo>
                <a:close/>
                <a:moveTo>
                  <a:pt x="16899" y="45191"/>
                </a:moveTo>
                <a:cubicBezTo>
                  <a:pt x="16569" y="45191"/>
                  <a:pt x="16231" y="45292"/>
                  <a:pt x="15909" y="45523"/>
                </a:cubicBezTo>
                <a:cubicBezTo>
                  <a:pt x="14056" y="46854"/>
                  <a:pt x="12612" y="48854"/>
                  <a:pt x="12038" y="51072"/>
                </a:cubicBezTo>
                <a:cubicBezTo>
                  <a:pt x="11536" y="53033"/>
                  <a:pt x="13118" y="54302"/>
                  <a:pt x="14661" y="54302"/>
                </a:cubicBezTo>
                <a:cubicBezTo>
                  <a:pt x="15686" y="54302"/>
                  <a:pt x="16694" y="53743"/>
                  <a:pt x="17065" y="52455"/>
                </a:cubicBezTo>
                <a:cubicBezTo>
                  <a:pt x="17118" y="52299"/>
                  <a:pt x="17170" y="52142"/>
                  <a:pt x="17222" y="51986"/>
                </a:cubicBezTo>
                <a:cubicBezTo>
                  <a:pt x="17231" y="51977"/>
                  <a:pt x="17239" y="51959"/>
                  <a:pt x="17239" y="51942"/>
                </a:cubicBezTo>
                <a:cubicBezTo>
                  <a:pt x="17257" y="51916"/>
                  <a:pt x="17257" y="51899"/>
                  <a:pt x="17283" y="51855"/>
                </a:cubicBezTo>
                <a:cubicBezTo>
                  <a:pt x="17535" y="51298"/>
                  <a:pt x="17761" y="50724"/>
                  <a:pt x="17953" y="50133"/>
                </a:cubicBezTo>
                <a:cubicBezTo>
                  <a:pt x="18092" y="49698"/>
                  <a:pt x="18222" y="49263"/>
                  <a:pt x="18370" y="48846"/>
                </a:cubicBezTo>
                <a:cubicBezTo>
                  <a:pt x="18387" y="48794"/>
                  <a:pt x="18396" y="48767"/>
                  <a:pt x="18413" y="48741"/>
                </a:cubicBezTo>
                <a:cubicBezTo>
                  <a:pt x="18422" y="48707"/>
                  <a:pt x="18431" y="48698"/>
                  <a:pt x="18448" y="48654"/>
                </a:cubicBezTo>
                <a:cubicBezTo>
                  <a:pt x="18509" y="48524"/>
                  <a:pt x="18587" y="48402"/>
                  <a:pt x="18666" y="48272"/>
                </a:cubicBezTo>
                <a:cubicBezTo>
                  <a:pt x="19487" y="46952"/>
                  <a:pt x="18275" y="45191"/>
                  <a:pt x="16899" y="4519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27"/>
          <p:cNvSpPr txBox="1"/>
          <p:nvPr>
            <p:ph type="title"/>
          </p:nvPr>
        </p:nvSpPr>
        <p:spPr>
          <a:xfrm>
            <a:off x="714375" y="542925"/>
            <a:ext cx="7715400" cy="47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82" name="Google Shape;382;p27"/>
          <p:cNvSpPr/>
          <p:nvPr/>
        </p:nvSpPr>
        <p:spPr>
          <a:xfrm rot="698161">
            <a:off x="7987206" y="772"/>
            <a:ext cx="884819" cy="509363"/>
          </a:xfrm>
          <a:custGeom>
            <a:rect b="b" l="l" r="r" t="t"/>
            <a:pathLst>
              <a:path extrusionOk="0" h="15478" w="26887">
                <a:moveTo>
                  <a:pt x="7172" y="5683"/>
                </a:moveTo>
                <a:cubicBezTo>
                  <a:pt x="8040" y="5816"/>
                  <a:pt x="8707" y="6383"/>
                  <a:pt x="8507" y="6617"/>
                </a:cubicBezTo>
                <a:cubicBezTo>
                  <a:pt x="8446" y="6693"/>
                  <a:pt x="8371" y="6713"/>
                  <a:pt x="8289" y="6713"/>
                </a:cubicBezTo>
                <a:cubicBezTo>
                  <a:pt x="8191" y="6713"/>
                  <a:pt x="8082" y="6684"/>
                  <a:pt x="7973" y="6684"/>
                </a:cubicBezTo>
                <a:cubicBezTo>
                  <a:pt x="7573" y="6650"/>
                  <a:pt x="7272" y="6083"/>
                  <a:pt x="7139" y="5683"/>
                </a:cubicBezTo>
                <a:close/>
                <a:moveTo>
                  <a:pt x="20315" y="5750"/>
                </a:moveTo>
                <a:lnTo>
                  <a:pt x="20315" y="5783"/>
                </a:lnTo>
                <a:cubicBezTo>
                  <a:pt x="20473" y="6468"/>
                  <a:pt x="20049" y="7007"/>
                  <a:pt x="19601" y="7007"/>
                </a:cubicBezTo>
                <a:cubicBezTo>
                  <a:pt x="19481" y="7007"/>
                  <a:pt x="19360" y="6968"/>
                  <a:pt x="19248" y="6884"/>
                </a:cubicBezTo>
                <a:cubicBezTo>
                  <a:pt x="19114" y="6750"/>
                  <a:pt x="18981" y="6584"/>
                  <a:pt x="19214" y="6350"/>
                </a:cubicBezTo>
                <a:cubicBezTo>
                  <a:pt x="19514" y="6050"/>
                  <a:pt x="19881" y="5850"/>
                  <a:pt x="20315" y="5750"/>
                </a:cubicBezTo>
                <a:close/>
                <a:moveTo>
                  <a:pt x="8581" y="11245"/>
                </a:moveTo>
                <a:cubicBezTo>
                  <a:pt x="9009" y="11245"/>
                  <a:pt x="9556" y="11806"/>
                  <a:pt x="8807" y="12688"/>
                </a:cubicBezTo>
                <a:cubicBezTo>
                  <a:pt x="8507" y="12421"/>
                  <a:pt x="8306" y="12088"/>
                  <a:pt x="8206" y="11721"/>
                </a:cubicBezTo>
                <a:cubicBezTo>
                  <a:pt x="8172" y="11393"/>
                  <a:pt x="8361" y="11245"/>
                  <a:pt x="8581" y="11245"/>
                </a:cubicBezTo>
                <a:close/>
                <a:moveTo>
                  <a:pt x="13760" y="771"/>
                </a:moveTo>
                <a:cubicBezTo>
                  <a:pt x="14455" y="771"/>
                  <a:pt x="15150" y="841"/>
                  <a:pt x="15845" y="980"/>
                </a:cubicBezTo>
                <a:cubicBezTo>
                  <a:pt x="16212" y="1013"/>
                  <a:pt x="16546" y="1113"/>
                  <a:pt x="16879" y="1280"/>
                </a:cubicBezTo>
                <a:cubicBezTo>
                  <a:pt x="17246" y="1413"/>
                  <a:pt x="17580" y="1647"/>
                  <a:pt x="17813" y="1947"/>
                </a:cubicBezTo>
                <a:cubicBezTo>
                  <a:pt x="18013" y="2180"/>
                  <a:pt x="18247" y="2414"/>
                  <a:pt x="18480" y="2614"/>
                </a:cubicBezTo>
                <a:cubicBezTo>
                  <a:pt x="18547" y="2681"/>
                  <a:pt x="18680" y="2714"/>
                  <a:pt x="18714" y="2814"/>
                </a:cubicBezTo>
                <a:cubicBezTo>
                  <a:pt x="18814" y="3148"/>
                  <a:pt x="19114" y="3315"/>
                  <a:pt x="19314" y="3548"/>
                </a:cubicBezTo>
                <a:cubicBezTo>
                  <a:pt x="19481" y="3815"/>
                  <a:pt x="19648" y="4048"/>
                  <a:pt x="19815" y="4315"/>
                </a:cubicBezTo>
                <a:cubicBezTo>
                  <a:pt x="19948" y="4449"/>
                  <a:pt x="20015" y="4649"/>
                  <a:pt x="20048" y="4849"/>
                </a:cubicBezTo>
                <a:cubicBezTo>
                  <a:pt x="18814" y="5516"/>
                  <a:pt x="18614" y="5583"/>
                  <a:pt x="18380" y="6083"/>
                </a:cubicBezTo>
                <a:cubicBezTo>
                  <a:pt x="18080" y="6550"/>
                  <a:pt x="18213" y="7117"/>
                  <a:pt x="18647" y="7418"/>
                </a:cubicBezTo>
                <a:cubicBezTo>
                  <a:pt x="18898" y="7669"/>
                  <a:pt x="19228" y="7811"/>
                  <a:pt x="19572" y="7811"/>
                </a:cubicBezTo>
                <a:cubicBezTo>
                  <a:pt x="19730" y="7811"/>
                  <a:pt x="19891" y="7781"/>
                  <a:pt x="20048" y="7718"/>
                </a:cubicBezTo>
                <a:cubicBezTo>
                  <a:pt x="20715" y="7484"/>
                  <a:pt x="21182" y="6850"/>
                  <a:pt x="21249" y="6117"/>
                </a:cubicBezTo>
                <a:cubicBezTo>
                  <a:pt x="21316" y="5950"/>
                  <a:pt x="21316" y="5750"/>
                  <a:pt x="21316" y="5550"/>
                </a:cubicBezTo>
                <a:cubicBezTo>
                  <a:pt x="21441" y="5474"/>
                  <a:pt x="21603" y="5437"/>
                  <a:pt x="21775" y="5437"/>
                </a:cubicBezTo>
                <a:cubicBezTo>
                  <a:pt x="21833" y="5437"/>
                  <a:pt x="21891" y="5441"/>
                  <a:pt x="21949" y="5449"/>
                </a:cubicBezTo>
                <a:cubicBezTo>
                  <a:pt x="22450" y="5483"/>
                  <a:pt x="22950" y="5550"/>
                  <a:pt x="23451" y="5650"/>
                </a:cubicBezTo>
                <a:cubicBezTo>
                  <a:pt x="25552" y="6217"/>
                  <a:pt x="26186" y="7551"/>
                  <a:pt x="25786" y="8985"/>
                </a:cubicBezTo>
                <a:cubicBezTo>
                  <a:pt x="25585" y="9586"/>
                  <a:pt x="25319" y="10153"/>
                  <a:pt x="24918" y="10620"/>
                </a:cubicBezTo>
                <a:cubicBezTo>
                  <a:pt x="24251" y="11821"/>
                  <a:pt x="22750" y="12755"/>
                  <a:pt x="21583" y="13489"/>
                </a:cubicBezTo>
                <a:cubicBezTo>
                  <a:pt x="21549" y="13522"/>
                  <a:pt x="20615" y="13989"/>
                  <a:pt x="20615" y="13989"/>
                </a:cubicBezTo>
                <a:cubicBezTo>
                  <a:pt x="19948" y="14289"/>
                  <a:pt x="20415" y="14056"/>
                  <a:pt x="18781" y="14523"/>
                </a:cubicBezTo>
                <a:cubicBezTo>
                  <a:pt x="18213" y="14656"/>
                  <a:pt x="17646" y="14723"/>
                  <a:pt x="17046" y="14789"/>
                </a:cubicBezTo>
                <a:cubicBezTo>
                  <a:pt x="16879" y="14789"/>
                  <a:pt x="16679" y="14823"/>
                  <a:pt x="16479" y="14856"/>
                </a:cubicBezTo>
                <a:cubicBezTo>
                  <a:pt x="16296" y="14874"/>
                  <a:pt x="16227" y="14880"/>
                  <a:pt x="16181" y="14880"/>
                </a:cubicBezTo>
                <a:cubicBezTo>
                  <a:pt x="16078" y="14880"/>
                  <a:pt x="16093" y="14849"/>
                  <a:pt x="15196" y="14849"/>
                </a:cubicBezTo>
                <a:cubicBezTo>
                  <a:pt x="14966" y="14849"/>
                  <a:pt x="14677" y="14851"/>
                  <a:pt x="14311" y="14856"/>
                </a:cubicBezTo>
                <a:cubicBezTo>
                  <a:pt x="14111" y="14856"/>
                  <a:pt x="14244" y="14823"/>
                  <a:pt x="12509" y="14556"/>
                </a:cubicBezTo>
                <a:cubicBezTo>
                  <a:pt x="11442" y="14423"/>
                  <a:pt x="9908" y="13889"/>
                  <a:pt x="9207" y="13155"/>
                </a:cubicBezTo>
                <a:cubicBezTo>
                  <a:pt x="9274" y="13088"/>
                  <a:pt x="9340" y="12988"/>
                  <a:pt x="9441" y="12921"/>
                </a:cubicBezTo>
                <a:cubicBezTo>
                  <a:pt x="9707" y="12621"/>
                  <a:pt x="9841" y="12221"/>
                  <a:pt x="9841" y="11787"/>
                </a:cubicBezTo>
                <a:cubicBezTo>
                  <a:pt x="9841" y="11287"/>
                  <a:pt x="9507" y="10820"/>
                  <a:pt x="9007" y="10653"/>
                </a:cubicBezTo>
                <a:cubicBezTo>
                  <a:pt x="8864" y="10574"/>
                  <a:pt x="8713" y="10532"/>
                  <a:pt x="8562" y="10532"/>
                </a:cubicBezTo>
                <a:cubicBezTo>
                  <a:pt x="8396" y="10532"/>
                  <a:pt x="8230" y="10582"/>
                  <a:pt x="8073" y="10687"/>
                </a:cubicBezTo>
                <a:cubicBezTo>
                  <a:pt x="7873" y="10853"/>
                  <a:pt x="7406" y="10987"/>
                  <a:pt x="7539" y="11621"/>
                </a:cubicBezTo>
                <a:cubicBezTo>
                  <a:pt x="7639" y="12154"/>
                  <a:pt x="7839" y="12688"/>
                  <a:pt x="8173" y="13088"/>
                </a:cubicBezTo>
                <a:cubicBezTo>
                  <a:pt x="7735" y="13508"/>
                  <a:pt x="6967" y="13644"/>
                  <a:pt x="6167" y="13644"/>
                </a:cubicBezTo>
                <a:cubicBezTo>
                  <a:pt x="5442" y="13644"/>
                  <a:pt x="4692" y="13533"/>
                  <a:pt x="4137" y="13422"/>
                </a:cubicBezTo>
                <a:cubicBezTo>
                  <a:pt x="3503" y="13322"/>
                  <a:pt x="2169" y="12688"/>
                  <a:pt x="1702" y="12054"/>
                </a:cubicBezTo>
                <a:cubicBezTo>
                  <a:pt x="1401" y="11754"/>
                  <a:pt x="1201" y="11354"/>
                  <a:pt x="1135" y="10920"/>
                </a:cubicBezTo>
                <a:cubicBezTo>
                  <a:pt x="968" y="10386"/>
                  <a:pt x="968" y="9819"/>
                  <a:pt x="1135" y="9319"/>
                </a:cubicBezTo>
                <a:cubicBezTo>
                  <a:pt x="1168" y="9252"/>
                  <a:pt x="1168" y="9219"/>
                  <a:pt x="1201" y="9152"/>
                </a:cubicBezTo>
                <a:cubicBezTo>
                  <a:pt x="2202" y="7351"/>
                  <a:pt x="3470" y="5983"/>
                  <a:pt x="5538" y="5716"/>
                </a:cubicBezTo>
                <a:lnTo>
                  <a:pt x="6172" y="5616"/>
                </a:lnTo>
                <a:cubicBezTo>
                  <a:pt x="6739" y="6584"/>
                  <a:pt x="6939" y="7184"/>
                  <a:pt x="8140" y="7351"/>
                </a:cubicBezTo>
                <a:cubicBezTo>
                  <a:pt x="8199" y="7362"/>
                  <a:pt x="8257" y="7367"/>
                  <a:pt x="8314" y="7367"/>
                </a:cubicBezTo>
                <a:cubicBezTo>
                  <a:pt x="8964" y="7367"/>
                  <a:pt x="9450" y="6697"/>
                  <a:pt x="9174" y="6083"/>
                </a:cubicBezTo>
                <a:cubicBezTo>
                  <a:pt x="8840" y="5349"/>
                  <a:pt x="8140" y="4916"/>
                  <a:pt x="7339" y="4882"/>
                </a:cubicBezTo>
                <a:lnTo>
                  <a:pt x="6872" y="4849"/>
                </a:lnTo>
                <a:cubicBezTo>
                  <a:pt x="6905" y="4315"/>
                  <a:pt x="7106" y="3782"/>
                  <a:pt x="7439" y="3348"/>
                </a:cubicBezTo>
                <a:cubicBezTo>
                  <a:pt x="7706" y="3014"/>
                  <a:pt x="8006" y="2747"/>
                  <a:pt x="8340" y="2481"/>
                </a:cubicBezTo>
                <a:cubicBezTo>
                  <a:pt x="8873" y="2080"/>
                  <a:pt x="9474" y="1780"/>
                  <a:pt x="10108" y="1580"/>
                </a:cubicBezTo>
                <a:cubicBezTo>
                  <a:pt x="10475" y="1447"/>
                  <a:pt x="12042" y="779"/>
                  <a:pt x="13343" y="779"/>
                </a:cubicBezTo>
                <a:cubicBezTo>
                  <a:pt x="13482" y="774"/>
                  <a:pt x="13621" y="771"/>
                  <a:pt x="13760" y="771"/>
                </a:cubicBezTo>
                <a:close/>
                <a:moveTo>
                  <a:pt x="13646" y="1"/>
                </a:moveTo>
                <a:cubicBezTo>
                  <a:pt x="12969" y="1"/>
                  <a:pt x="12801" y="140"/>
                  <a:pt x="12376" y="179"/>
                </a:cubicBezTo>
                <a:cubicBezTo>
                  <a:pt x="10775" y="312"/>
                  <a:pt x="9374" y="913"/>
                  <a:pt x="8940" y="1246"/>
                </a:cubicBezTo>
                <a:cubicBezTo>
                  <a:pt x="8640" y="1480"/>
                  <a:pt x="8273" y="1513"/>
                  <a:pt x="8006" y="1747"/>
                </a:cubicBezTo>
                <a:cubicBezTo>
                  <a:pt x="7906" y="1847"/>
                  <a:pt x="7839" y="2014"/>
                  <a:pt x="7739" y="2080"/>
                </a:cubicBezTo>
                <a:cubicBezTo>
                  <a:pt x="7406" y="2247"/>
                  <a:pt x="7106" y="2514"/>
                  <a:pt x="6905" y="2848"/>
                </a:cubicBezTo>
                <a:cubicBezTo>
                  <a:pt x="6572" y="3148"/>
                  <a:pt x="6405" y="3548"/>
                  <a:pt x="6338" y="3982"/>
                </a:cubicBezTo>
                <a:cubicBezTo>
                  <a:pt x="6305" y="4282"/>
                  <a:pt x="6238" y="4549"/>
                  <a:pt x="6172" y="4816"/>
                </a:cubicBezTo>
                <a:cubicBezTo>
                  <a:pt x="6106" y="4807"/>
                  <a:pt x="6039" y="4803"/>
                  <a:pt x="5971" y="4803"/>
                </a:cubicBezTo>
                <a:cubicBezTo>
                  <a:pt x="5244" y="4803"/>
                  <a:pt x="4406" y="5255"/>
                  <a:pt x="4070" y="5316"/>
                </a:cubicBezTo>
                <a:cubicBezTo>
                  <a:pt x="3470" y="5449"/>
                  <a:pt x="2903" y="5783"/>
                  <a:pt x="2469" y="6250"/>
                </a:cubicBezTo>
                <a:cubicBezTo>
                  <a:pt x="2102" y="6584"/>
                  <a:pt x="1768" y="6951"/>
                  <a:pt x="1468" y="7351"/>
                </a:cubicBezTo>
                <a:cubicBezTo>
                  <a:pt x="434" y="8752"/>
                  <a:pt x="634" y="8885"/>
                  <a:pt x="467" y="9219"/>
                </a:cubicBezTo>
                <a:cubicBezTo>
                  <a:pt x="0" y="10586"/>
                  <a:pt x="534" y="12121"/>
                  <a:pt x="1735" y="12888"/>
                </a:cubicBezTo>
                <a:cubicBezTo>
                  <a:pt x="1984" y="13044"/>
                  <a:pt x="3334" y="14242"/>
                  <a:pt x="6055" y="14242"/>
                </a:cubicBezTo>
                <a:cubicBezTo>
                  <a:pt x="6253" y="14242"/>
                  <a:pt x="6459" y="14236"/>
                  <a:pt x="6672" y="14222"/>
                </a:cubicBezTo>
                <a:cubicBezTo>
                  <a:pt x="7372" y="14189"/>
                  <a:pt x="8040" y="13956"/>
                  <a:pt x="8607" y="13589"/>
                </a:cubicBezTo>
                <a:cubicBezTo>
                  <a:pt x="8873" y="13689"/>
                  <a:pt x="9107" y="13855"/>
                  <a:pt x="9307" y="13989"/>
                </a:cubicBezTo>
                <a:cubicBezTo>
                  <a:pt x="9741" y="14389"/>
                  <a:pt x="10274" y="14623"/>
                  <a:pt x="10842" y="14723"/>
                </a:cubicBezTo>
                <a:cubicBezTo>
                  <a:pt x="11108" y="14756"/>
                  <a:pt x="11175" y="15023"/>
                  <a:pt x="12309" y="15223"/>
                </a:cubicBezTo>
                <a:cubicBezTo>
                  <a:pt x="13550" y="15433"/>
                  <a:pt x="14086" y="15478"/>
                  <a:pt x="14584" y="15478"/>
                </a:cubicBezTo>
                <a:cubicBezTo>
                  <a:pt x="14956" y="15478"/>
                  <a:pt x="15307" y="15453"/>
                  <a:pt x="15916" y="15453"/>
                </a:cubicBezTo>
                <a:cubicBezTo>
                  <a:pt x="16046" y="15453"/>
                  <a:pt x="16188" y="15454"/>
                  <a:pt x="16345" y="15457"/>
                </a:cubicBezTo>
                <a:cubicBezTo>
                  <a:pt x="16913" y="15457"/>
                  <a:pt x="17480" y="15390"/>
                  <a:pt x="18047" y="15323"/>
                </a:cubicBezTo>
                <a:cubicBezTo>
                  <a:pt x="18647" y="15323"/>
                  <a:pt x="19248" y="15156"/>
                  <a:pt x="19781" y="14856"/>
                </a:cubicBezTo>
                <a:cubicBezTo>
                  <a:pt x="19881" y="14823"/>
                  <a:pt x="20015" y="14789"/>
                  <a:pt x="20115" y="14789"/>
                </a:cubicBezTo>
                <a:cubicBezTo>
                  <a:pt x="20382" y="14756"/>
                  <a:pt x="20615" y="14689"/>
                  <a:pt x="20815" y="14589"/>
                </a:cubicBezTo>
                <a:cubicBezTo>
                  <a:pt x="21116" y="14423"/>
                  <a:pt x="21516" y="14389"/>
                  <a:pt x="21783" y="14122"/>
                </a:cubicBezTo>
                <a:cubicBezTo>
                  <a:pt x="22483" y="13822"/>
                  <a:pt x="23150" y="13422"/>
                  <a:pt x="23717" y="12888"/>
                </a:cubicBezTo>
                <a:cubicBezTo>
                  <a:pt x="23918" y="12721"/>
                  <a:pt x="24284" y="12488"/>
                  <a:pt x="24385" y="12388"/>
                </a:cubicBezTo>
                <a:cubicBezTo>
                  <a:pt x="25419" y="11320"/>
                  <a:pt x="26386" y="10320"/>
                  <a:pt x="26720" y="8585"/>
                </a:cubicBezTo>
                <a:cubicBezTo>
                  <a:pt x="26886" y="7584"/>
                  <a:pt x="26519" y="6584"/>
                  <a:pt x="25719" y="5950"/>
                </a:cubicBezTo>
                <a:cubicBezTo>
                  <a:pt x="25552" y="5783"/>
                  <a:pt x="25385" y="5650"/>
                  <a:pt x="25152" y="5550"/>
                </a:cubicBezTo>
                <a:cubicBezTo>
                  <a:pt x="24043" y="4947"/>
                  <a:pt x="22783" y="4646"/>
                  <a:pt x="21544" y="4646"/>
                </a:cubicBezTo>
                <a:cubicBezTo>
                  <a:pt x="21479" y="4646"/>
                  <a:pt x="21414" y="4647"/>
                  <a:pt x="21349" y="4649"/>
                </a:cubicBezTo>
                <a:cubicBezTo>
                  <a:pt x="21216" y="4649"/>
                  <a:pt x="21116" y="4616"/>
                  <a:pt x="21015" y="4616"/>
                </a:cubicBezTo>
                <a:cubicBezTo>
                  <a:pt x="20415" y="3548"/>
                  <a:pt x="20248" y="3214"/>
                  <a:pt x="19881" y="2981"/>
                </a:cubicBezTo>
                <a:cubicBezTo>
                  <a:pt x="19748" y="2881"/>
                  <a:pt x="19681" y="2781"/>
                  <a:pt x="19614" y="2647"/>
                </a:cubicBezTo>
                <a:cubicBezTo>
                  <a:pt x="18914" y="1413"/>
                  <a:pt x="17813" y="980"/>
                  <a:pt x="16612" y="446"/>
                </a:cubicBezTo>
                <a:cubicBezTo>
                  <a:pt x="16479" y="379"/>
                  <a:pt x="16345" y="346"/>
                  <a:pt x="16212" y="312"/>
                </a:cubicBezTo>
                <a:cubicBezTo>
                  <a:pt x="14894" y="74"/>
                  <a:pt x="14136" y="1"/>
                  <a:pt x="1364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2">
    <p:bg>
      <p:bgPr>
        <a:solidFill>
          <a:schemeClr val="accent1"/>
        </a:solidFill>
      </p:bgPr>
    </p:bg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28"/>
          <p:cNvSpPr/>
          <p:nvPr/>
        </p:nvSpPr>
        <p:spPr>
          <a:xfrm flipH="1" rot="4157813">
            <a:off x="7734335" y="-435141"/>
            <a:ext cx="1737267" cy="1730234"/>
          </a:xfrm>
          <a:custGeom>
            <a:rect b="b" l="l" r="r" t="t"/>
            <a:pathLst>
              <a:path extrusionOk="0" h="33212" w="33347">
                <a:moveTo>
                  <a:pt x="17612" y="0"/>
                </a:moveTo>
                <a:cubicBezTo>
                  <a:pt x="16891" y="0"/>
                  <a:pt x="16196" y="141"/>
                  <a:pt x="15561" y="635"/>
                </a:cubicBezTo>
                <a:cubicBezTo>
                  <a:pt x="14764" y="1259"/>
                  <a:pt x="14202" y="1836"/>
                  <a:pt x="13228" y="2204"/>
                </a:cubicBezTo>
                <a:cubicBezTo>
                  <a:pt x="12352" y="2539"/>
                  <a:pt x="11389" y="2810"/>
                  <a:pt x="10624" y="3369"/>
                </a:cubicBezTo>
                <a:cubicBezTo>
                  <a:pt x="9943" y="3866"/>
                  <a:pt x="9348" y="4552"/>
                  <a:pt x="9182" y="5291"/>
                </a:cubicBezTo>
                <a:cubicBezTo>
                  <a:pt x="8800" y="5547"/>
                  <a:pt x="8417" y="5807"/>
                  <a:pt x="8042" y="6070"/>
                </a:cubicBezTo>
                <a:cubicBezTo>
                  <a:pt x="5522" y="7822"/>
                  <a:pt x="3210" y="9791"/>
                  <a:pt x="1349" y="12247"/>
                </a:cubicBezTo>
                <a:cubicBezTo>
                  <a:pt x="801" y="12965"/>
                  <a:pt x="1" y="14140"/>
                  <a:pt x="509" y="15082"/>
                </a:cubicBezTo>
                <a:cubicBezTo>
                  <a:pt x="852" y="15711"/>
                  <a:pt x="1526" y="15871"/>
                  <a:pt x="2194" y="15871"/>
                </a:cubicBezTo>
                <a:cubicBezTo>
                  <a:pt x="2398" y="15871"/>
                  <a:pt x="2602" y="15856"/>
                  <a:pt x="2795" y="15835"/>
                </a:cubicBezTo>
                <a:cubicBezTo>
                  <a:pt x="3881" y="15713"/>
                  <a:pt x="4974" y="15381"/>
                  <a:pt x="6016" y="15064"/>
                </a:cubicBezTo>
                <a:cubicBezTo>
                  <a:pt x="6849" y="14811"/>
                  <a:pt x="7671" y="14526"/>
                  <a:pt x="8508" y="14285"/>
                </a:cubicBezTo>
                <a:cubicBezTo>
                  <a:pt x="8872" y="14176"/>
                  <a:pt x="9247" y="14090"/>
                  <a:pt x="9618" y="14014"/>
                </a:cubicBezTo>
                <a:lnTo>
                  <a:pt x="9618" y="14014"/>
                </a:lnTo>
                <a:cubicBezTo>
                  <a:pt x="9258" y="14368"/>
                  <a:pt x="8944" y="14779"/>
                  <a:pt x="8623" y="15168"/>
                </a:cubicBezTo>
                <a:cubicBezTo>
                  <a:pt x="7812" y="16171"/>
                  <a:pt x="7148" y="17227"/>
                  <a:pt x="6683" y="18428"/>
                </a:cubicBezTo>
                <a:cubicBezTo>
                  <a:pt x="6164" y="19770"/>
                  <a:pt x="5154" y="21937"/>
                  <a:pt x="7281" y="22362"/>
                </a:cubicBezTo>
                <a:cubicBezTo>
                  <a:pt x="7488" y="22404"/>
                  <a:pt x="7698" y="22423"/>
                  <a:pt x="7910" y="22423"/>
                </a:cubicBezTo>
                <a:cubicBezTo>
                  <a:pt x="9200" y="22423"/>
                  <a:pt x="10555" y="21724"/>
                  <a:pt x="11674" y="21237"/>
                </a:cubicBezTo>
                <a:cubicBezTo>
                  <a:pt x="12586" y="20837"/>
                  <a:pt x="13524" y="20484"/>
                  <a:pt x="14469" y="20170"/>
                </a:cubicBezTo>
                <a:cubicBezTo>
                  <a:pt x="14908" y="20026"/>
                  <a:pt x="15327" y="19835"/>
                  <a:pt x="15763" y="19687"/>
                </a:cubicBezTo>
                <a:cubicBezTo>
                  <a:pt x="15951" y="19623"/>
                  <a:pt x="16031" y="19574"/>
                  <a:pt x="16065" y="19574"/>
                </a:cubicBezTo>
                <a:cubicBezTo>
                  <a:pt x="16084" y="19574"/>
                  <a:pt x="16088" y="19591"/>
                  <a:pt x="16088" y="19633"/>
                </a:cubicBezTo>
                <a:cubicBezTo>
                  <a:pt x="16113" y="20693"/>
                  <a:pt x="15175" y="21984"/>
                  <a:pt x="14714" y="22889"/>
                </a:cubicBezTo>
                <a:cubicBezTo>
                  <a:pt x="14112" y="24072"/>
                  <a:pt x="13426" y="25316"/>
                  <a:pt x="13192" y="26636"/>
                </a:cubicBezTo>
                <a:cubicBezTo>
                  <a:pt x="12965" y="27905"/>
                  <a:pt x="13585" y="29066"/>
                  <a:pt x="14945" y="29275"/>
                </a:cubicBezTo>
                <a:cubicBezTo>
                  <a:pt x="15090" y="29298"/>
                  <a:pt x="15236" y="29309"/>
                  <a:pt x="15382" y="29309"/>
                </a:cubicBezTo>
                <a:cubicBezTo>
                  <a:pt x="16115" y="29309"/>
                  <a:pt x="16846" y="29049"/>
                  <a:pt x="17523" y="28799"/>
                </a:cubicBezTo>
                <a:cubicBezTo>
                  <a:pt x="18001" y="28623"/>
                  <a:pt x="19045" y="28105"/>
                  <a:pt x="19803" y="28105"/>
                </a:cubicBezTo>
                <a:cubicBezTo>
                  <a:pt x="20096" y="28105"/>
                  <a:pt x="20347" y="28183"/>
                  <a:pt x="20505" y="28388"/>
                </a:cubicBezTo>
                <a:cubicBezTo>
                  <a:pt x="20999" y="29027"/>
                  <a:pt x="21028" y="30090"/>
                  <a:pt x="21360" y="30830"/>
                </a:cubicBezTo>
                <a:cubicBezTo>
                  <a:pt x="21742" y="31695"/>
                  <a:pt x="22485" y="32377"/>
                  <a:pt x="23322" y="32788"/>
                </a:cubicBezTo>
                <a:cubicBezTo>
                  <a:pt x="23922" y="33082"/>
                  <a:pt x="24524" y="33212"/>
                  <a:pt x="25115" y="33212"/>
                </a:cubicBezTo>
                <a:cubicBezTo>
                  <a:pt x="26513" y="33212"/>
                  <a:pt x="27847" y="32487"/>
                  <a:pt x="28929" y="31511"/>
                </a:cubicBezTo>
                <a:cubicBezTo>
                  <a:pt x="30491" y="30108"/>
                  <a:pt x="31879" y="28233"/>
                  <a:pt x="32683" y="26297"/>
                </a:cubicBezTo>
                <a:cubicBezTo>
                  <a:pt x="33080" y="25352"/>
                  <a:pt x="33325" y="24382"/>
                  <a:pt x="33336" y="23354"/>
                </a:cubicBezTo>
                <a:cubicBezTo>
                  <a:pt x="33347" y="22096"/>
                  <a:pt x="32582" y="21385"/>
                  <a:pt x="31984" y="20383"/>
                </a:cubicBezTo>
                <a:cubicBezTo>
                  <a:pt x="31403" y="19409"/>
                  <a:pt x="30970" y="18590"/>
                  <a:pt x="30000" y="17959"/>
                </a:cubicBezTo>
                <a:cubicBezTo>
                  <a:pt x="29001" y="17314"/>
                  <a:pt x="27779" y="17076"/>
                  <a:pt x="26722" y="16542"/>
                </a:cubicBezTo>
                <a:cubicBezTo>
                  <a:pt x="25676" y="16016"/>
                  <a:pt x="25449" y="14854"/>
                  <a:pt x="25507" y="13780"/>
                </a:cubicBezTo>
                <a:cubicBezTo>
                  <a:pt x="25572" y="12547"/>
                  <a:pt x="26293" y="11530"/>
                  <a:pt x="27144" y="10700"/>
                </a:cubicBezTo>
                <a:cubicBezTo>
                  <a:pt x="28514" y="9366"/>
                  <a:pt x="30534" y="8464"/>
                  <a:pt x="29546" y="6210"/>
                </a:cubicBezTo>
                <a:cubicBezTo>
                  <a:pt x="28666" y="4209"/>
                  <a:pt x="26841" y="2521"/>
                  <a:pt x="24908" y="1548"/>
                </a:cubicBezTo>
                <a:cubicBezTo>
                  <a:pt x="23354" y="765"/>
                  <a:pt x="21616" y="369"/>
                  <a:pt x="19892" y="217"/>
                </a:cubicBezTo>
                <a:cubicBezTo>
                  <a:pt x="19131" y="151"/>
                  <a:pt x="18358" y="0"/>
                  <a:pt x="1761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28"/>
          <p:cNvSpPr/>
          <p:nvPr/>
        </p:nvSpPr>
        <p:spPr>
          <a:xfrm flipH="1" rot="3376973">
            <a:off x="211144" y="2639"/>
            <a:ext cx="542312" cy="797764"/>
          </a:xfrm>
          <a:custGeom>
            <a:rect b="b" l="l" r="r" t="t"/>
            <a:pathLst>
              <a:path extrusionOk="0" h="54302" w="36914">
                <a:moveTo>
                  <a:pt x="21728" y="0"/>
                </a:moveTo>
                <a:cubicBezTo>
                  <a:pt x="21395" y="0"/>
                  <a:pt x="21052" y="101"/>
                  <a:pt x="20727" y="331"/>
                </a:cubicBezTo>
                <a:cubicBezTo>
                  <a:pt x="20492" y="505"/>
                  <a:pt x="20266" y="687"/>
                  <a:pt x="20040" y="879"/>
                </a:cubicBezTo>
                <a:cubicBezTo>
                  <a:pt x="19901" y="991"/>
                  <a:pt x="19863" y="1028"/>
                  <a:pt x="19868" y="1028"/>
                </a:cubicBezTo>
                <a:cubicBezTo>
                  <a:pt x="19869" y="1028"/>
                  <a:pt x="19875" y="1024"/>
                  <a:pt x="19883" y="1018"/>
                </a:cubicBezTo>
                <a:lnTo>
                  <a:pt x="19883" y="1018"/>
                </a:lnTo>
                <a:cubicBezTo>
                  <a:pt x="19335" y="1435"/>
                  <a:pt x="18892" y="1922"/>
                  <a:pt x="18413" y="2418"/>
                </a:cubicBezTo>
                <a:cubicBezTo>
                  <a:pt x="17918" y="2940"/>
                  <a:pt x="17579" y="3549"/>
                  <a:pt x="17170" y="4123"/>
                </a:cubicBezTo>
                <a:cubicBezTo>
                  <a:pt x="17321" y="3931"/>
                  <a:pt x="17397" y="3834"/>
                  <a:pt x="17398" y="3834"/>
                </a:cubicBezTo>
                <a:lnTo>
                  <a:pt x="17398" y="3834"/>
                </a:lnTo>
                <a:cubicBezTo>
                  <a:pt x="17399" y="3834"/>
                  <a:pt x="17262" y="4011"/>
                  <a:pt x="16987" y="4366"/>
                </a:cubicBezTo>
                <a:cubicBezTo>
                  <a:pt x="16874" y="4610"/>
                  <a:pt x="16778" y="4853"/>
                  <a:pt x="16674" y="5097"/>
                </a:cubicBezTo>
                <a:cubicBezTo>
                  <a:pt x="16439" y="5975"/>
                  <a:pt x="16683" y="6924"/>
                  <a:pt x="17318" y="7576"/>
                </a:cubicBezTo>
                <a:cubicBezTo>
                  <a:pt x="17805" y="8063"/>
                  <a:pt x="18451" y="8295"/>
                  <a:pt x="19102" y="8295"/>
                </a:cubicBezTo>
                <a:cubicBezTo>
                  <a:pt x="19812" y="8295"/>
                  <a:pt x="20527" y="8019"/>
                  <a:pt x="21049" y="7498"/>
                </a:cubicBezTo>
                <a:cubicBezTo>
                  <a:pt x="21527" y="7019"/>
                  <a:pt x="21927" y="6463"/>
                  <a:pt x="22345" y="5923"/>
                </a:cubicBezTo>
                <a:cubicBezTo>
                  <a:pt x="22736" y="5401"/>
                  <a:pt x="22928" y="4549"/>
                  <a:pt x="23180" y="3932"/>
                </a:cubicBezTo>
                <a:lnTo>
                  <a:pt x="23180" y="3932"/>
                </a:lnTo>
                <a:cubicBezTo>
                  <a:pt x="23106" y="4111"/>
                  <a:pt x="23077" y="4179"/>
                  <a:pt x="23077" y="4179"/>
                </a:cubicBezTo>
                <a:cubicBezTo>
                  <a:pt x="23075" y="4179"/>
                  <a:pt x="23302" y="3613"/>
                  <a:pt x="23328" y="3497"/>
                </a:cubicBezTo>
                <a:cubicBezTo>
                  <a:pt x="23388" y="3366"/>
                  <a:pt x="23449" y="3244"/>
                  <a:pt x="23528" y="3131"/>
                </a:cubicBezTo>
                <a:cubicBezTo>
                  <a:pt x="24378" y="1782"/>
                  <a:pt x="23132" y="0"/>
                  <a:pt x="21728" y="0"/>
                </a:cubicBezTo>
                <a:close/>
                <a:moveTo>
                  <a:pt x="34712" y="11770"/>
                </a:moveTo>
                <a:cubicBezTo>
                  <a:pt x="33979" y="11770"/>
                  <a:pt x="33231" y="12173"/>
                  <a:pt x="33078" y="12951"/>
                </a:cubicBezTo>
                <a:cubicBezTo>
                  <a:pt x="32912" y="13821"/>
                  <a:pt x="32216" y="14690"/>
                  <a:pt x="31851" y="15499"/>
                </a:cubicBezTo>
                <a:cubicBezTo>
                  <a:pt x="31373" y="16526"/>
                  <a:pt x="30947" y="17569"/>
                  <a:pt x="30581" y="18639"/>
                </a:cubicBezTo>
                <a:cubicBezTo>
                  <a:pt x="30112" y="20057"/>
                  <a:pt x="31112" y="21622"/>
                  <a:pt x="32486" y="21996"/>
                </a:cubicBezTo>
                <a:cubicBezTo>
                  <a:pt x="32735" y="22065"/>
                  <a:pt x="32979" y="22097"/>
                  <a:pt x="33215" y="22097"/>
                </a:cubicBezTo>
                <a:cubicBezTo>
                  <a:pt x="34419" y="22097"/>
                  <a:pt x="35414" y="21255"/>
                  <a:pt x="35843" y="20092"/>
                </a:cubicBezTo>
                <a:cubicBezTo>
                  <a:pt x="36296" y="18909"/>
                  <a:pt x="36609" y="17674"/>
                  <a:pt x="36774" y="16413"/>
                </a:cubicBezTo>
                <a:cubicBezTo>
                  <a:pt x="36913" y="15186"/>
                  <a:pt x="36426" y="14116"/>
                  <a:pt x="36252" y="12951"/>
                </a:cubicBezTo>
                <a:cubicBezTo>
                  <a:pt x="36132" y="12155"/>
                  <a:pt x="35429" y="11770"/>
                  <a:pt x="34712" y="11770"/>
                </a:cubicBezTo>
                <a:close/>
                <a:moveTo>
                  <a:pt x="6483" y="20215"/>
                </a:moveTo>
                <a:cubicBezTo>
                  <a:pt x="5782" y="20215"/>
                  <a:pt x="5131" y="20623"/>
                  <a:pt x="4671" y="21231"/>
                </a:cubicBezTo>
                <a:lnTo>
                  <a:pt x="4628" y="21283"/>
                </a:lnTo>
                <a:cubicBezTo>
                  <a:pt x="4611" y="21309"/>
                  <a:pt x="4576" y="21353"/>
                  <a:pt x="4524" y="21422"/>
                </a:cubicBezTo>
                <a:cubicBezTo>
                  <a:pt x="4324" y="21666"/>
                  <a:pt x="4123" y="21909"/>
                  <a:pt x="3923" y="22153"/>
                </a:cubicBezTo>
                <a:cubicBezTo>
                  <a:pt x="3541" y="22623"/>
                  <a:pt x="3149" y="23092"/>
                  <a:pt x="2749" y="23553"/>
                </a:cubicBezTo>
                <a:cubicBezTo>
                  <a:pt x="1897" y="24562"/>
                  <a:pt x="723" y="26171"/>
                  <a:pt x="740" y="27519"/>
                </a:cubicBezTo>
                <a:cubicBezTo>
                  <a:pt x="767" y="29125"/>
                  <a:pt x="2053" y="30184"/>
                  <a:pt x="3463" y="30184"/>
                </a:cubicBezTo>
                <a:cubicBezTo>
                  <a:pt x="3909" y="30184"/>
                  <a:pt x="4367" y="30078"/>
                  <a:pt x="4802" y="29850"/>
                </a:cubicBezTo>
                <a:cubicBezTo>
                  <a:pt x="5959" y="29241"/>
                  <a:pt x="6811" y="27371"/>
                  <a:pt x="7246" y="26171"/>
                </a:cubicBezTo>
                <a:cubicBezTo>
                  <a:pt x="7655" y="25058"/>
                  <a:pt x="8063" y="23945"/>
                  <a:pt x="8403" y="22805"/>
                </a:cubicBezTo>
                <a:cubicBezTo>
                  <a:pt x="8664" y="21927"/>
                  <a:pt x="8246" y="20953"/>
                  <a:pt x="7463" y="20492"/>
                </a:cubicBezTo>
                <a:cubicBezTo>
                  <a:pt x="7135" y="20300"/>
                  <a:pt x="6804" y="20215"/>
                  <a:pt x="6483" y="20215"/>
                </a:cubicBezTo>
                <a:close/>
                <a:moveTo>
                  <a:pt x="19334" y="21638"/>
                </a:moveTo>
                <a:cubicBezTo>
                  <a:pt x="18750" y="21638"/>
                  <a:pt x="18166" y="21857"/>
                  <a:pt x="17752" y="22292"/>
                </a:cubicBezTo>
                <a:cubicBezTo>
                  <a:pt x="16457" y="23649"/>
                  <a:pt x="15413" y="25232"/>
                  <a:pt x="14691" y="26963"/>
                </a:cubicBezTo>
                <a:cubicBezTo>
                  <a:pt x="14091" y="28363"/>
                  <a:pt x="14265" y="29937"/>
                  <a:pt x="15682" y="30772"/>
                </a:cubicBezTo>
                <a:cubicBezTo>
                  <a:pt x="16113" y="31022"/>
                  <a:pt x="16593" y="31141"/>
                  <a:pt x="17070" y="31141"/>
                </a:cubicBezTo>
                <a:cubicBezTo>
                  <a:pt x="18037" y="31141"/>
                  <a:pt x="18991" y="30652"/>
                  <a:pt x="19492" y="29772"/>
                </a:cubicBezTo>
                <a:cubicBezTo>
                  <a:pt x="20466" y="28076"/>
                  <a:pt x="21171" y="26397"/>
                  <a:pt x="21501" y="24466"/>
                </a:cubicBezTo>
                <a:cubicBezTo>
                  <a:pt x="21666" y="23466"/>
                  <a:pt x="21405" y="22483"/>
                  <a:pt x="20475" y="21944"/>
                </a:cubicBezTo>
                <a:cubicBezTo>
                  <a:pt x="20130" y="21740"/>
                  <a:pt x="19731" y="21638"/>
                  <a:pt x="19334" y="21638"/>
                </a:cubicBezTo>
                <a:close/>
                <a:moveTo>
                  <a:pt x="29919" y="35719"/>
                </a:moveTo>
                <a:cubicBezTo>
                  <a:pt x="29733" y="35719"/>
                  <a:pt x="29544" y="35745"/>
                  <a:pt x="29355" y="35791"/>
                </a:cubicBezTo>
                <a:cubicBezTo>
                  <a:pt x="28459" y="35791"/>
                  <a:pt x="27537" y="36199"/>
                  <a:pt x="26789" y="36634"/>
                </a:cubicBezTo>
                <a:cubicBezTo>
                  <a:pt x="25719" y="37243"/>
                  <a:pt x="24902" y="38156"/>
                  <a:pt x="24293" y="39235"/>
                </a:cubicBezTo>
                <a:cubicBezTo>
                  <a:pt x="23554" y="40557"/>
                  <a:pt x="23971" y="42262"/>
                  <a:pt x="25293" y="43036"/>
                </a:cubicBezTo>
                <a:cubicBezTo>
                  <a:pt x="25726" y="43289"/>
                  <a:pt x="26200" y="43409"/>
                  <a:pt x="26668" y="43409"/>
                </a:cubicBezTo>
                <a:cubicBezTo>
                  <a:pt x="27629" y="43409"/>
                  <a:pt x="28568" y="42907"/>
                  <a:pt x="29094" y="42036"/>
                </a:cubicBezTo>
                <a:cubicBezTo>
                  <a:pt x="29129" y="41983"/>
                  <a:pt x="29216" y="41862"/>
                  <a:pt x="29268" y="41775"/>
                </a:cubicBezTo>
                <a:cubicBezTo>
                  <a:pt x="29329" y="41688"/>
                  <a:pt x="29398" y="41627"/>
                  <a:pt x="29468" y="41548"/>
                </a:cubicBezTo>
                <a:cubicBezTo>
                  <a:pt x="29632" y="41373"/>
                  <a:pt x="29788" y="41189"/>
                  <a:pt x="29936" y="40998"/>
                </a:cubicBezTo>
                <a:lnTo>
                  <a:pt x="29936" y="40998"/>
                </a:lnTo>
                <a:cubicBezTo>
                  <a:pt x="29925" y="41013"/>
                  <a:pt x="29921" y="41020"/>
                  <a:pt x="29922" y="41020"/>
                </a:cubicBezTo>
                <a:cubicBezTo>
                  <a:pt x="29926" y="41020"/>
                  <a:pt x="30098" y="40799"/>
                  <a:pt x="30164" y="40722"/>
                </a:cubicBezTo>
                <a:cubicBezTo>
                  <a:pt x="30747" y="40035"/>
                  <a:pt x="31468" y="39183"/>
                  <a:pt x="31564" y="38243"/>
                </a:cubicBezTo>
                <a:cubicBezTo>
                  <a:pt x="31799" y="37539"/>
                  <a:pt x="31729" y="36808"/>
                  <a:pt x="31173" y="36243"/>
                </a:cubicBezTo>
                <a:cubicBezTo>
                  <a:pt x="30798" y="35868"/>
                  <a:pt x="30367" y="35719"/>
                  <a:pt x="29919" y="35719"/>
                </a:cubicBezTo>
                <a:close/>
                <a:moveTo>
                  <a:pt x="4827" y="39756"/>
                </a:moveTo>
                <a:cubicBezTo>
                  <a:pt x="4184" y="39756"/>
                  <a:pt x="3535" y="40022"/>
                  <a:pt x="3132" y="40627"/>
                </a:cubicBezTo>
                <a:cubicBezTo>
                  <a:pt x="1793" y="42644"/>
                  <a:pt x="1" y="44758"/>
                  <a:pt x="384" y="47324"/>
                </a:cubicBezTo>
                <a:cubicBezTo>
                  <a:pt x="538" y="48374"/>
                  <a:pt x="1404" y="48856"/>
                  <a:pt x="2309" y="48856"/>
                </a:cubicBezTo>
                <a:cubicBezTo>
                  <a:pt x="3089" y="48856"/>
                  <a:pt x="3899" y="48497"/>
                  <a:pt x="4306" y="47837"/>
                </a:cubicBezTo>
                <a:cubicBezTo>
                  <a:pt x="4793" y="47054"/>
                  <a:pt x="5002" y="46097"/>
                  <a:pt x="5393" y="45262"/>
                </a:cubicBezTo>
                <a:cubicBezTo>
                  <a:pt x="5872" y="44236"/>
                  <a:pt x="6307" y="43201"/>
                  <a:pt x="6707" y="42140"/>
                </a:cubicBezTo>
                <a:cubicBezTo>
                  <a:pt x="7242" y="40711"/>
                  <a:pt x="6045" y="39756"/>
                  <a:pt x="4827" y="39756"/>
                </a:cubicBezTo>
                <a:close/>
                <a:moveTo>
                  <a:pt x="16899" y="45191"/>
                </a:moveTo>
                <a:cubicBezTo>
                  <a:pt x="16569" y="45191"/>
                  <a:pt x="16231" y="45292"/>
                  <a:pt x="15909" y="45523"/>
                </a:cubicBezTo>
                <a:cubicBezTo>
                  <a:pt x="14056" y="46854"/>
                  <a:pt x="12612" y="48854"/>
                  <a:pt x="12038" y="51072"/>
                </a:cubicBezTo>
                <a:cubicBezTo>
                  <a:pt x="11536" y="53033"/>
                  <a:pt x="13118" y="54302"/>
                  <a:pt x="14661" y="54302"/>
                </a:cubicBezTo>
                <a:cubicBezTo>
                  <a:pt x="15686" y="54302"/>
                  <a:pt x="16694" y="53743"/>
                  <a:pt x="17065" y="52455"/>
                </a:cubicBezTo>
                <a:cubicBezTo>
                  <a:pt x="17118" y="52299"/>
                  <a:pt x="17170" y="52142"/>
                  <a:pt x="17222" y="51986"/>
                </a:cubicBezTo>
                <a:cubicBezTo>
                  <a:pt x="17231" y="51977"/>
                  <a:pt x="17239" y="51959"/>
                  <a:pt x="17239" y="51942"/>
                </a:cubicBezTo>
                <a:cubicBezTo>
                  <a:pt x="17257" y="51916"/>
                  <a:pt x="17257" y="51899"/>
                  <a:pt x="17283" y="51855"/>
                </a:cubicBezTo>
                <a:cubicBezTo>
                  <a:pt x="17535" y="51298"/>
                  <a:pt x="17761" y="50724"/>
                  <a:pt x="17953" y="50133"/>
                </a:cubicBezTo>
                <a:cubicBezTo>
                  <a:pt x="18092" y="49698"/>
                  <a:pt x="18222" y="49263"/>
                  <a:pt x="18370" y="48846"/>
                </a:cubicBezTo>
                <a:cubicBezTo>
                  <a:pt x="18387" y="48794"/>
                  <a:pt x="18396" y="48767"/>
                  <a:pt x="18413" y="48741"/>
                </a:cubicBezTo>
                <a:cubicBezTo>
                  <a:pt x="18422" y="48707"/>
                  <a:pt x="18431" y="48698"/>
                  <a:pt x="18448" y="48654"/>
                </a:cubicBezTo>
                <a:cubicBezTo>
                  <a:pt x="18509" y="48524"/>
                  <a:pt x="18587" y="48402"/>
                  <a:pt x="18666" y="48272"/>
                </a:cubicBezTo>
                <a:cubicBezTo>
                  <a:pt x="19487" y="46952"/>
                  <a:pt x="18275" y="45191"/>
                  <a:pt x="16899" y="4519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28"/>
          <p:cNvSpPr/>
          <p:nvPr/>
        </p:nvSpPr>
        <p:spPr>
          <a:xfrm rot="5225731">
            <a:off x="501041" y="4489073"/>
            <a:ext cx="296083" cy="914601"/>
          </a:xfrm>
          <a:custGeom>
            <a:rect b="b" l="l" r="r" t="t"/>
            <a:pathLst>
              <a:path extrusionOk="0" h="20304" w="6573">
                <a:moveTo>
                  <a:pt x="2048" y="5508"/>
                </a:moveTo>
                <a:cubicBezTo>
                  <a:pt x="2182" y="5508"/>
                  <a:pt x="2331" y="5579"/>
                  <a:pt x="2469" y="5638"/>
                </a:cubicBezTo>
                <a:cubicBezTo>
                  <a:pt x="3170" y="5972"/>
                  <a:pt x="3770" y="6472"/>
                  <a:pt x="4204" y="7106"/>
                </a:cubicBezTo>
                <a:cubicBezTo>
                  <a:pt x="4033" y="7258"/>
                  <a:pt x="3822" y="7322"/>
                  <a:pt x="3597" y="7322"/>
                </a:cubicBezTo>
                <a:cubicBezTo>
                  <a:pt x="2633" y="7322"/>
                  <a:pt x="1397" y="6152"/>
                  <a:pt x="1802" y="5638"/>
                </a:cubicBezTo>
                <a:cubicBezTo>
                  <a:pt x="1870" y="5542"/>
                  <a:pt x="1956" y="5508"/>
                  <a:pt x="2048" y="5508"/>
                </a:cubicBezTo>
                <a:close/>
                <a:moveTo>
                  <a:pt x="1644" y="12119"/>
                </a:moveTo>
                <a:cubicBezTo>
                  <a:pt x="1783" y="12119"/>
                  <a:pt x="1959" y="12167"/>
                  <a:pt x="2169" y="12276"/>
                </a:cubicBezTo>
                <a:cubicBezTo>
                  <a:pt x="2970" y="12676"/>
                  <a:pt x="3570" y="13310"/>
                  <a:pt x="3970" y="14077"/>
                </a:cubicBezTo>
                <a:cubicBezTo>
                  <a:pt x="3755" y="14154"/>
                  <a:pt x="3557" y="14187"/>
                  <a:pt x="3372" y="14187"/>
                </a:cubicBezTo>
                <a:cubicBezTo>
                  <a:pt x="2757" y="14187"/>
                  <a:pt x="2289" y="13826"/>
                  <a:pt x="1802" y="13544"/>
                </a:cubicBezTo>
                <a:cubicBezTo>
                  <a:pt x="1635" y="13410"/>
                  <a:pt x="1502" y="13244"/>
                  <a:pt x="1435" y="13043"/>
                </a:cubicBezTo>
                <a:cubicBezTo>
                  <a:pt x="1135" y="12544"/>
                  <a:pt x="1228" y="12119"/>
                  <a:pt x="1644" y="12119"/>
                </a:cubicBezTo>
                <a:close/>
                <a:moveTo>
                  <a:pt x="5438" y="1"/>
                </a:moveTo>
                <a:cubicBezTo>
                  <a:pt x="5371" y="1"/>
                  <a:pt x="5238" y="134"/>
                  <a:pt x="5238" y="234"/>
                </a:cubicBezTo>
                <a:cubicBezTo>
                  <a:pt x="5171" y="735"/>
                  <a:pt x="5505" y="801"/>
                  <a:pt x="5305" y="5104"/>
                </a:cubicBezTo>
                <a:cubicBezTo>
                  <a:pt x="5305" y="5538"/>
                  <a:pt x="5204" y="5938"/>
                  <a:pt x="5004" y="6305"/>
                </a:cubicBezTo>
                <a:cubicBezTo>
                  <a:pt x="3801" y="5213"/>
                  <a:pt x="3342" y="4657"/>
                  <a:pt x="2553" y="4657"/>
                </a:cubicBezTo>
                <a:cubicBezTo>
                  <a:pt x="2161" y="4657"/>
                  <a:pt x="1688" y="4794"/>
                  <a:pt x="1001" y="5071"/>
                </a:cubicBezTo>
                <a:cubicBezTo>
                  <a:pt x="501" y="5271"/>
                  <a:pt x="468" y="6205"/>
                  <a:pt x="701" y="6739"/>
                </a:cubicBezTo>
                <a:cubicBezTo>
                  <a:pt x="1153" y="7669"/>
                  <a:pt x="2112" y="8260"/>
                  <a:pt x="3125" y="8260"/>
                </a:cubicBezTo>
                <a:cubicBezTo>
                  <a:pt x="3383" y="8260"/>
                  <a:pt x="3645" y="8221"/>
                  <a:pt x="3904" y="8140"/>
                </a:cubicBezTo>
                <a:lnTo>
                  <a:pt x="4671" y="7906"/>
                </a:lnTo>
                <a:cubicBezTo>
                  <a:pt x="5438" y="9574"/>
                  <a:pt x="5938" y="12243"/>
                  <a:pt x="4771" y="13577"/>
                </a:cubicBezTo>
                <a:cubicBezTo>
                  <a:pt x="4270" y="13043"/>
                  <a:pt x="3837" y="12510"/>
                  <a:pt x="3336" y="12043"/>
                </a:cubicBezTo>
                <a:cubicBezTo>
                  <a:pt x="2938" y="11644"/>
                  <a:pt x="2412" y="11443"/>
                  <a:pt x="1887" y="11443"/>
                </a:cubicBezTo>
                <a:cubicBezTo>
                  <a:pt x="1444" y="11443"/>
                  <a:pt x="1001" y="11586"/>
                  <a:pt x="635" y="11876"/>
                </a:cubicBezTo>
                <a:cubicBezTo>
                  <a:pt x="1" y="12376"/>
                  <a:pt x="234" y="13510"/>
                  <a:pt x="835" y="14077"/>
                </a:cubicBezTo>
                <a:cubicBezTo>
                  <a:pt x="1610" y="14807"/>
                  <a:pt x="2339" y="15007"/>
                  <a:pt x="3138" y="15007"/>
                </a:cubicBezTo>
                <a:cubicBezTo>
                  <a:pt x="3507" y="15007"/>
                  <a:pt x="3892" y="14964"/>
                  <a:pt x="4304" y="14911"/>
                </a:cubicBezTo>
                <a:cubicBezTo>
                  <a:pt x="4704" y="15912"/>
                  <a:pt x="4737" y="17013"/>
                  <a:pt x="4471" y="18080"/>
                </a:cubicBezTo>
                <a:cubicBezTo>
                  <a:pt x="4104" y="19515"/>
                  <a:pt x="3303" y="19748"/>
                  <a:pt x="2669" y="20148"/>
                </a:cubicBezTo>
                <a:lnTo>
                  <a:pt x="2703" y="20282"/>
                </a:lnTo>
                <a:cubicBezTo>
                  <a:pt x="2786" y="20296"/>
                  <a:pt x="2863" y="20304"/>
                  <a:pt x="2939" y="20304"/>
                </a:cubicBezTo>
                <a:cubicBezTo>
                  <a:pt x="3047" y="20304"/>
                  <a:pt x="3152" y="20288"/>
                  <a:pt x="3270" y="20249"/>
                </a:cubicBezTo>
                <a:cubicBezTo>
                  <a:pt x="4804" y="19581"/>
                  <a:pt x="4771" y="19281"/>
                  <a:pt x="5138" y="18347"/>
                </a:cubicBezTo>
                <a:cubicBezTo>
                  <a:pt x="5805" y="16779"/>
                  <a:pt x="5438" y="15945"/>
                  <a:pt x="5071" y="14444"/>
                </a:cubicBezTo>
                <a:cubicBezTo>
                  <a:pt x="5772" y="13644"/>
                  <a:pt x="6305" y="13177"/>
                  <a:pt x="6472" y="11809"/>
                </a:cubicBezTo>
                <a:cubicBezTo>
                  <a:pt x="6572" y="10442"/>
                  <a:pt x="6339" y="9074"/>
                  <a:pt x="5772" y="7840"/>
                </a:cubicBezTo>
                <a:cubicBezTo>
                  <a:pt x="5338" y="6772"/>
                  <a:pt x="6572" y="7306"/>
                  <a:pt x="6505" y="4070"/>
                </a:cubicBezTo>
                <a:cubicBezTo>
                  <a:pt x="6472" y="2769"/>
                  <a:pt x="6072" y="1535"/>
                  <a:pt x="5805" y="268"/>
                </a:cubicBezTo>
                <a:cubicBezTo>
                  <a:pt x="5805" y="234"/>
                  <a:pt x="5805" y="167"/>
                  <a:pt x="5772" y="167"/>
                </a:cubicBezTo>
                <a:cubicBezTo>
                  <a:pt x="5671" y="67"/>
                  <a:pt x="5571" y="1"/>
                  <a:pt x="543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28"/>
          <p:cNvSpPr txBox="1"/>
          <p:nvPr>
            <p:ph type="title"/>
          </p:nvPr>
        </p:nvSpPr>
        <p:spPr>
          <a:xfrm>
            <a:off x="714375" y="474800"/>
            <a:ext cx="3857700" cy="152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None/>
              <a:defRPr sz="7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None/>
              <a:defRPr sz="7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None/>
              <a:defRPr sz="7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None/>
              <a:defRPr sz="7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None/>
              <a:defRPr sz="7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None/>
              <a:defRPr sz="7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None/>
              <a:defRPr sz="7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None/>
              <a:defRPr sz="7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None/>
              <a:defRPr sz="7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8" name="Google Shape;388;p28"/>
          <p:cNvSpPr txBox="1"/>
          <p:nvPr/>
        </p:nvSpPr>
        <p:spPr>
          <a:xfrm>
            <a:off x="714375" y="3590075"/>
            <a:ext cx="4119300" cy="67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CREDITS: This presentation template was created by </a:t>
            </a:r>
            <a:r>
              <a:rPr lang="en" sz="1000">
                <a:solidFill>
                  <a:schemeClr val="lt1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, including icons by </a:t>
            </a:r>
            <a:r>
              <a:rPr lang="en" sz="1000">
                <a:solidFill>
                  <a:schemeClr val="lt1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, and infographics &amp; images by </a:t>
            </a:r>
            <a:r>
              <a:rPr lang="en" sz="1000">
                <a:solidFill>
                  <a:schemeClr val="lt1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sz="10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89" name="Google Shape;389;p28"/>
          <p:cNvSpPr txBox="1"/>
          <p:nvPr>
            <p:ph idx="1" type="subTitle"/>
          </p:nvPr>
        </p:nvSpPr>
        <p:spPr>
          <a:xfrm>
            <a:off x="714375" y="1753588"/>
            <a:ext cx="2862600" cy="117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4"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29"/>
          <p:cNvSpPr/>
          <p:nvPr/>
        </p:nvSpPr>
        <p:spPr>
          <a:xfrm flipH="1" rot="4157813">
            <a:off x="7734335" y="-435141"/>
            <a:ext cx="1737267" cy="1730234"/>
          </a:xfrm>
          <a:custGeom>
            <a:rect b="b" l="l" r="r" t="t"/>
            <a:pathLst>
              <a:path extrusionOk="0" h="33212" w="33347">
                <a:moveTo>
                  <a:pt x="17612" y="0"/>
                </a:moveTo>
                <a:cubicBezTo>
                  <a:pt x="16891" y="0"/>
                  <a:pt x="16196" y="141"/>
                  <a:pt x="15561" y="635"/>
                </a:cubicBezTo>
                <a:cubicBezTo>
                  <a:pt x="14764" y="1259"/>
                  <a:pt x="14202" y="1836"/>
                  <a:pt x="13228" y="2204"/>
                </a:cubicBezTo>
                <a:cubicBezTo>
                  <a:pt x="12352" y="2539"/>
                  <a:pt x="11389" y="2810"/>
                  <a:pt x="10624" y="3369"/>
                </a:cubicBezTo>
                <a:cubicBezTo>
                  <a:pt x="9943" y="3866"/>
                  <a:pt x="9348" y="4552"/>
                  <a:pt x="9182" y="5291"/>
                </a:cubicBezTo>
                <a:cubicBezTo>
                  <a:pt x="8800" y="5547"/>
                  <a:pt x="8417" y="5807"/>
                  <a:pt x="8042" y="6070"/>
                </a:cubicBezTo>
                <a:cubicBezTo>
                  <a:pt x="5522" y="7822"/>
                  <a:pt x="3210" y="9791"/>
                  <a:pt x="1349" y="12247"/>
                </a:cubicBezTo>
                <a:cubicBezTo>
                  <a:pt x="801" y="12965"/>
                  <a:pt x="1" y="14140"/>
                  <a:pt x="509" y="15082"/>
                </a:cubicBezTo>
                <a:cubicBezTo>
                  <a:pt x="852" y="15711"/>
                  <a:pt x="1526" y="15871"/>
                  <a:pt x="2194" y="15871"/>
                </a:cubicBezTo>
                <a:cubicBezTo>
                  <a:pt x="2398" y="15871"/>
                  <a:pt x="2602" y="15856"/>
                  <a:pt x="2795" y="15835"/>
                </a:cubicBezTo>
                <a:cubicBezTo>
                  <a:pt x="3881" y="15713"/>
                  <a:pt x="4974" y="15381"/>
                  <a:pt x="6016" y="15064"/>
                </a:cubicBezTo>
                <a:cubicBezTo>
                  <a:pt x="6849" y="14811"/>
                  <a:pt x="7671" y="14526"/>
                  <a:pt x="8508" y="14285"/>
                </a:cubicBezTo>
                <a:cubicBezTo>
                  <a:pt x="8872" y="14176"/>
                  <a:pt x="9247" y="14090"/>
                  <a:pt x="9618" y="14014"/>
                </a:cubicBezTo>
                <a:lnTo>
                  <a:pt x="9618" y="14014"/>
                </a:lnTo>
                <a:cubicBezTo>
                  <a:pt x="9258" y="14368"/>
                  <a:pt x="8944" y="14779"/>
                  <a:pt x="8623" y="15168"/>
                </a:cubicBezTo>
                <a:cubicBezTo>
                  <a:pt x="7812" y="16171"/>
                  <a:pt x="7148" y="17227"/>
                  <a:pt x="6683" y="18428"/>
                </a:cubicBezTo>
                <a:cubicBezTo>
                  <a:pt x="6164" y="19770"/>
                  <a:pt x="5154" y="21937"/>
                  <a:pt x="7281" y="22362"/>
                </a:cubicBezTo>
                <a:cubicBezTo>
                  <a:pt x="7488" y="22404"/>
                  <a:pt x="7698" y="22423"/>
                  <a:pt x="7910" y="22423"/>
                </a:cubicBezTo>
                <a:cubicBezTo>
                  <a:pt x="9200" y="22423"/>
                  <a:pt x="10555" y="21724"/>
                  <a:pt x="11674" y="21237"/>
                </a:cubicBezTo>
                <a:cubicBezTo>
                  <a:pt x="12586" y="20837"/>
                  <a:pt x="13524" y="20484"/>
                  <a:pt x="14469" y="20170"/>
                </a:cubicBezTo>
                <a:cubicBezTo>
                  <a:pt x="14908" y="20026"/>
                  <a:pt x="15327" y="19835"/>
                  <a:pt x="15763" y="19687"/>
                </a:cubicBezTo>
                <a:cubicBezTo>
                  <a:pt x="15951" y="19623"/>
                  <a:pt x="16031" y="19574"/>
                  <a:pt x="16065" y="19574"/>
                </a:cubicBezTo>
                <a:cubicBezTo>
                  <a:pt x="16084" y="19574"/>
                  <a:pt x="16088" y="19591"/>
                  <a:pt x="16088" y="19633"/>
                </a:cubicBezTo>
                <a:cubicBezTo>
                  <a:pt x="16113" y="20693"/>
                  <a:pt x="15175" y="21984"/>
                  <a:pt x="14714" y="22889"/>
                </a:cubicBezTo>
                <a:cubicBezTo>
                  <a:pt x="14112" y="24072"/>
                  <a:pt x="13426" y="25316"/>
                  <a:pt x="13192" y="26636"/>
                </a:cubicBezTo>
                <a:cubicBezTo>
                  <a:pt x="12965" y="27905"/>
                  <a:pt x="13585" y="29066"/>
                  <a:pt x="14945" y="29275"/>
                </a:cubicBezTo>
                <a:cubicBezTo>
                  <a:pt x="15090" y="29298"/>
                  <a:pt x="15236" y="29309"/>
                  <a:pt x="15382" y="29309"/>
                </a:cubicBezTo>
                <a:cubicBezTo>
                  <a:pt x="16115" y="29309"/>
                  <a:pt x="16846" y="29049"/>
                  <a:pt x="17523" y="28799"/>
                </a:cubicBezTo>
                <a:cubicBezTo>
                  <a:pt x="18001" y="28623"/>
                  <a:pt x="19045" y="28105"/>
                  <a:pt x="19803" y="28105"/>
                </a:cubicBezTo>
                <a:cubicBezTo>
                  <a:pt x="20096" y="28105"/>
                  <a:pt x="20347" y="28183"/>
                  <a:pt x="20505" y="28388"/>
                </a:cubicBezTo>
                <a:cubicBezTo>
                  <a:pt x="20999" y="29027"/>
                  <a:pt x="21028" y="30090"/>
                  <a:pt x="21360" y="30830"/>
                </a:cubicBezTo>
                <a:cubicBezTo>
                  <a:pt x="21742" y="31695"/>
                  <a:pt x="22485" y="32377"/>
                  <a:pt x="23322" y="32788"/>
                </a:cubicBezTo>
                <a:cubicBezTo>
                  <a:pt x="23922" y="33082"/>
                  <a:pt x="24524" y="33212"/>
                  <a:pt x="25115" y="33212"/>
                </a:cubicBezTo>
                <a:cubicBezTo>
                  <a:pt x="26513" y="33212"/>
                  <a:pt x="27847" y="32487"/>
                  <a:pt x="28929" y="31511"/>
                </a:cubicBezTo>
                <a:cubicBezTo>
                  <a:pt x="30491" y="30108"/>
                  <a:pt x="31879" y="28233"/>
                  <a:pt x="32683" y="26297"/>
                </a:cubicBezTo>
                <a:cubicBezTo>
                  <a:pt x="33080" y="25352"/>
                  <a:pt x="33325" y="24382"/>
                  <a:pt x="33336" y="23354"/>
                </a:cubicBezTo>
                <a:cubicBezTo>
                  <a:pt x="33347" y="22096"/>
                  <a:pt x="32582" y="21385"/>
                  <a:pt x="31984" y="20383"/>
                </a:cubicBezTo>
                <a:cubicBezTo>
                  <a:pt x="31403" y="19409"/>
                  <a:pt x="30970" y="18590"/>
                  <a:pt x="30000" y="17959"/>
                </a:cubicBezTo>
                <a:cubicBezTo>
                  <a:pt x="29001" y="17314"/>
                  <a:pt x="27779" y="17076"/>
                  <a:pt x="26722" y="16542"/>
                </a:cubicBezTo>
                <a:cubicBezTo>
                  <a:pt x="25676" y="16016"/>
                  <a:pt x="25449" y="14854"/>
                  <a:pt x="25507" y="13780"/>
                </a:cubicBezTo>
                <a:cubicBezTo>
                  <a:pt x="25572" y="12547"/>
                  <a:pt x="26293" y="11530"/>
                  <a:pt x="27144" y="10700"/>
                </a:cubicBezTo>
                <a:cubicBezTo>
                  <a:pt x="28514" y="9366"/>
                  <a:pt x="30534" y="8464"/>
                  <a:pt x="29546" y="6210"/>
                </a:cubicBezTo>
                <a:cubicBezTo>
                  <a:pt x="28666" y="4209"/>
                  <a:pt x="26841" y="2521"/>
                  <a:pt x="24908" y="1548"/>
                </a:cubicBezTo>
                <a:cubicBezTo>
                  <a:pt x="23354" y="765"/>
                  <a:pt x="21616" y="369"/>
                  <a:pt x="19892" y="217"/>
                </a:cubicBezTo>
                <a:cubicBezTo>
                  <a:pt x="19131" y="151"/>
                  <a:pt x="18358" y="0"/>
                  <a:pt x="1761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29"/>
          <p:cNvSpPr/>
          <p:nvPr/>
        </p:nvSpPr>
        <p:spPr>
          <a:xfrm rot="2074839">
            <a:off x="-601064" y="4152657"/>
            <a:ext cx="2211374" cy="1550553"/>
          </a:xfrm>
          <a:custGeom>
            <a:rect b="b" l="l" r="r" t="t"/>
            <a:pathLst>
              <a:path extrusionOk="0" h="7892" w="11256">
                <a:moveTo>
                  <a:pt x="9187" y="0"/>
                </a:moveTo>
                <a:cubicBezTo>
                  <a:pt x="8447" y="0"/>
                  <a:pt x="7620" y="414"/>
                  <a:pt x="7080" y="767"/>
                </a:cubicBezTo>
                <a:cubicBezTo>
                  <a:pt x="6950" y="850"/>
                  <a:pt x="6827" y="941"/>
                  <a:pt x="6705" y="1038"/>
                </a:cubicBezTo>
                <a:cubicBezTo>
                  <a:pt x="6447" y="821"/>
                  <a:pt x="6077" y="738"/>
                  <a:pt x="5668" y="738"/>
                </a:cubicBezTo>
                <a:cubicBezTo>
                  <a:pt x="5642" y="738"/>
                  <a:pt x="5616" y="738"/>
                  <a:pt x="5591" y="739"/>
                </a:cubicBezTo>
                <a:cubicBezTo>
                  <a:pt x="5367" y="676"/>
                  <a:pt x="5138" y="645"/>
                  <a:pt x="4908" y="645"/>
                </a:cubicBezTo>
                <a:cubicBezTo>
                  <a:pt x="4622" y="645"/>
                  <a:pt x="4337" y="693"/>
                  <a:pt x="4065" y="789"/>
                </a:cubicBezTo>
                <a:cubicBezTo>
                  <a:pt x="2569" y="1290"/>
                  <a:pt x="1184" y="2841"/>
                  <a:pt x="610" y="4280"/>
                </a:cubicBezTo>
                <a:cubicBezTo>
                  <a:pt x="553" y="4424"/>
                  <a:pt x="509" y="4568"/>
                  <a:pt x="477" y="4720"/>
                </a:cubicBezTo>
                <a:cubicBezTo>
                  <a:pt x="387" y="4918"/>
                  <a:pt x="311" y="5117"/>
                  <a:pt x="246" y="5315"/>
                </a:cubicBezTo>
                <a:cubicBezTo>
                  <a:pt x="1" y="6058"/>
                  <a:pt x="106" y="7042"/>
                  <a:pt x="758" y="7543"/>
                </a:cubicBezTo>
                <a:cubicBezTo>
                  <a:pt x="1082" y="7795"/>
                  <a:pt x="1437" y="7891"/>
                  <a:pt x="1800" y="7891"/>
                </a:cubicBezTo>
                <a:cubicBezTo>
                  <a:pt x="2332" y="7891"/>
                  <a:pt x="2881" y="7682"/>
                  <a:pt x="3373" y="7446"/>
                </a:cubicBezTo>
                <a:cubicBezTo>
                  <a:pt x="3928" y="7172"/>
                  <a:pt x="4440" y="6826"/>
                  <a:pt x="4898" y="6408"/>
                </a:cubicBezTo>
                <a:cubicBezTo>
                  <a:pt x="5103" y="6519"/>
                  <a:pt x="5340" y="6563"/>
                  <a:pt x="5585" y="6563"/>
                </a:cubicBezTo>
                <a:cubicBezTo>
                  <a:pt x="5933" y="6563"/>
                  <a:pt x="6295" y="6473"/>
                  <a:pt x="6597" y="6361"/>
                </a:cubicBezTo>
                <a:cubicBezTo>
                  <a:pt x="8324" y="5708"/>
                  <a:pt x="10152" y="4309"/>
                  <a:pt x="10881" y="2585"/>
                </a:cubicBezTo>
                <a:cubicBezTo>
                  <a:pt x="11256" y="1691"/>
                  <a:pt x="10960" y="872"/>
                  <a:pt x="10343" y="450"/>
                </a:cubicBezTo>
                <a:cubicBezTo>
                  <a:pt x="10174" y="299"/>
                  <a:pt x="9979" y="183"/>
                  <a:pt x="9770" y="104"/>
                </a:cubicBezTo>
                <a:cubicBezTo>
                  <a:pt x="9587" y="32"/>
                  <a:pt x="9390" y="0"/>
                  <a:pt x="9187" y="0"/>
                </a:cubicBezTo>
                <a:close/>
              </a:path>
            </a:pathLst>
          </a:custGeom>
          <a:solidFill>
            <a:srgbClr val="6FC9B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29"/>
          <p:cNvSpPr/>
          <p:nvPr/>
        </p:nvSpPr>
        <p:spPr>
          <a:xfrm rot="4716522">
            <a:off x="574810" y="4391454"/>
            <a:ext cx="279133" cy="862191"/>
          </a:xfrm>
          <a:custGeom>
            <a:rect b="b" l="l" r="r" t="t"/>
            <a:pathLst>
              <a:path extrusionOk="0" h="20304" w="6573">
                <a:moveTo>
                  <a:pt x="2048" y="5508"/>
                </a:moveTo>
                <a:cubicBezTo>
                  <a:pt x="2182" y="5508"/>
                  <a:pt x="2331" y="5579"/>
                  <a:pt x="2469" y="5638"/>
                </a:cubicBezTo>
                <a:cubicBezTo>
                  <a:pt x="3170" y="5972"/>
                  <a:pt x="3770" y="6472"/>
                  <a:pt x="4204" y="7106"/>
                </a:cubicBezTo>
                <a:cubicBezTo>
                  <a:pt x="4033" y="7258"/>
                  <a:pt x="3822" y="7322"/>
                  <a:pt x="3597" y="7322"/>
                </a:cubicBezTo>
                <a:cubicBezTo>
                  <a:pt x="2633" y="7322"/>
                  <a:pt x="1397" y="6152"/>
                  <a:pt x="1802" y="5638"/>
                </a:cubicBezTo>
                <a:cubicBezTo>
                  <a:pt x="1870" y="5542"/>
                  <a:pt x="1956" y="5508"/>
                  <a:pt x="2048" y="5508"/>
                </a:cubicBezTo>
                <a:close/>
                <a:moveTo>
                  <a:pt x="1644" y="12119"/>
                </a:moveTo>
                <a:cubicBezTo>
                  <a:pt x="1783" y="12119"/>
                  <a:pt x="1959" y="12167"/>
                  <a:pt x="2169" y="12276"/>
                </a:cubicBezTo>
                <a:cubicBezTo>
                  <a:pt x="2970" y="12676"/>
                  <a:pt x="3570" y="13310"/>
                  <a:pt x="3970" y="14077"/>
                </a:cubicBezTo>
                <a:cubicBezTo>
                  <a:pt x="3755" y="14154"/>
                  <a:pt x="3557" y="14187"/>
                  <a:pt x="3372" y="14187"/>
                </a:cubicBezTo>
                <a:cubicBezTo>
                  <a:pt x="2757" y="14187"/>
                  <a:pt x="2289" y="13826"/>
                  <a:pt x="1802" y="13544"/>
                </a:cubicBezTo>
                <a:cubicBezTo>
                  <a:pt x="1635" y="13410"/>
                  <a:pt x="1502" y="13244"/>
                  <a:pt x="1435" y="13043"/>
                </a:cubicBezTo>
                <a:cubicBezTo>
                  <a:pt x="1135" y="12544"/>
                  <a:pt x="1228" y="12119"/>
                  <a:pt x="1644" y="12119"/>
                </a:cubicBezTo>
                <a:close/>
                <a:moveTo>
                  <a:pt x="5438" y="1"/>
                </a:moveTo>
                <a:cubicBezTo>
                  <a:pt x="5371" y="1"/>
                  <a:pt x="5238" y="134"/>
                  <a:pt x="5238" y="234"/>
                </a:cubicBezTo>
                <a:cubicBezTo>
                  <a:pt x="5171" y="735"/>
                  <a:pt x="5505" y="801"/>
                  <a:pt x="5305" y="5104"/>
                </a:cubicBezTo>
                <a:cubicBezTo>
                  <a:pt x="5305" y="5538"/>
                  <a:pt x="5204" y="5938"/>
                  <a:pt x="5004" y="6305"/>
                </a:cubicBezTo>
                <a:cubicBezTo>
                  <a:pt x="3801" y="5213"/>
                  <a:pt x="3342" y="4657"/>
                  <a:pt x="2553" y="4657"/>
                </a:cubicBezTo>
                <a:cubicBezTo>
                  <a:pt x="2161" y="4657"/>
                  <a:pt x="1688" y="4794"/>
                  <a:pt x="1001" y="5071"/>
                </a:cubicBezTo>
                <a:cubicBezTo>
                  <a:pt x="501" y="5271"/>
                  <a:pt x="468" y="6205"/>
                  <a:pt x="701" y="6739"/>
                </a:cubicBezTo>
                <a:cubicBezTo>
                  <a:pt x="1153" y="7669"/>
                  <a:pt x="2112" y="8260"/>
                  <a:pt x="3125" y="8260"/>
                </a:cubicBezTo>
                <a:cubicBezTo>
                  <a:pt x="3383" y="8260"/>
                  <a:pt x="3645" y="8221"/>
                  <a:pt x="3904" y="8140"/>
                </a:cubicBezTo>
                <a:lnTo>
                  <a:pt x="4671" y="7906"/>
                </a:lnTo>
                <a:cubicBezTo>
                  <a:pt x="5438" y="9574"/>
                  <a:pt x="5938" y="12243"/>
                  <a:pt x="4771" y="13577"/>
                </a:cubicBezTo>
                <a:cubicBezTo>
                  <a:pt x="4270" y="13043"/>
                  <a:pt x="3837" y="12510"/>
                  <a:pt x="3336" y="12043"/>
                </a:cubicBezTo>
                <a:cubicBezTo>
                  <a:pt x="2938" y="11644"/>
                  <a:pt x="2412" y="11443"/>
                  <a:pt x="1887" y="11443"/>
                </a:cubicBezTo>
                <a:cubicBezTo>
                  <a:pt x="1444" y="11443"/>
                  <a:pt x="1001" y="11586"/>
                  <a:pt x="635" y="11876"/>
                </a:cubicBezTo>
                <a:cubicBezTo>
                  <a:pt x="1" y="12376"/>
                  <a:pt x="234" y="13510"/>
                  <a:pt x="835" y="14077"/>
                </a:cubicBezTo>
                <a:cubicBezTo>
                  <a:pt x="1610" y="14807"/>
                  <a:pt x="2339" y="15007"/>
                  <a:pt x="3138" y="15007"/>
                </a:cubicBezTo>
                <a:cubicBezTo>
                  <a:pt x="3507" y="15007"/>
                  <a:pt x="3892" y="14964"/>
                  <a:pt x="4304" y="14911"/>
                </a:cubicBezTo>
                <a:cubicBezTo>
                  <a:pt x="4704" y="15912"/>
                  <a:pt x="4737" y="17013"/>
                  <a:pt x="4471" y="18080"/>
                </a:cubicBezTo>
                <a:cubicBezTo>
                  <a:pt x="4104" y="19515"/>
                  <a:pt x="3303" y="19748"/>
                  <a:pt x="2669" y="20148"/>
                </a:cubicBezTo>
                <a:lnTo>
                  <a:pt x="2703" y="20282"/>
                </a:lnTo>
                <a:cubicBezTo>
                  <a:pt x="2786" y="20296"/>
                  <a:pt x="2863" y="20304"/>
                  <a:pt x="2939" y="20304"/>
                </a:cubicBezTo>
                <a:cubicBezTo>
                  <a:pt x="3047" y="20304"/>
                  <a:pt x="3152" y="20288"/>
                  <a:pt x="3270" y="20249"/>
                </a:cubicBezTo>
                <a:cubicBezTo>
                  <a:pt x="4804" y="19581"/>
                  <a:pt x="4771" y="19281"/>
                  <a:pt x="5138" y="18347"/>
                </a:cubicBezTo>
                <a:cubicBezTo>
                  <a:pt x="5805" y="16779"/>
                  <a:pt x="5438" y="15945"/>
                  <a:pt x="5071" y="14444"/>
                </a:cubicBezTo>
                <a:cubicBezTo>
                  <a:pt x="5772" y="13644"/>
                  <a:pt x="6305" y="13177"/>
                  <a:pt x="6472" y="11809"/>
                </a:cubicBezTo>
                <a:cubicBezTo>
                  <a:pt x="6572" y="10442"/>
                  <a:pt x="6339" y="9074"/>
                  <a:pt x="5772" y="7840"/>
                </a:cubicBezTo>
                <a:cubicBezTo>
                  <a:pt x="5338" y="6772"/>
                  <a:pt x="6572" y="7306"/>
                  <a:pt x="6505" y="4070"/>
                </a:cubicBezTo>
                <a:cubicBezTo>
                  <a:pt x="6472" y="2769"/>
                  <a:pt x="6072" y="1535"/>
                  <a:pt x="5805" y="268"/>
                </a:cubicBezTo>
                <a:cubicBezTo>
                  <a:pt x="5805" y="234"/>
                  <a:pt x="5805" y="167"/>
                  <a:pt x="5772" y="167"/>
                </a:cubicBezTo>
                <a:cubicBezTo>
                  <a:pt x="5671" y="67"/>
                  <a:pt x="5571" y="1"/>
                  <a:pt x="5438" y="1"/>
                </a:cubicBezTo>
                <a:close/>
              </a:path>
            </a:pathLst>
          </a:custGeom>
          <a:solidFill>
            <a:srgbClr val="2736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29"/>
          <p:cNvSpPr/>
          <p:nvPr/>
        </p:nvSpPr>
        <p:spPr>
          <a:xfrm rot="2142802">
            <a:off x="443240" y="-2"/>
            <a:ext cx="542266" cy="797696"/>
          </a:xfrm>
          <a:custGeom>
            <a:rect b="b" l="l" r="r" t="t"/>
            <a:pathLst>
              <a:path extrusionOk="0" h="54302" w="36914">
                <a:moveTo>
                  <a:pt x="21728" y="0"/>
                </a:moveTo>
                <a:cubicBezTo>
                  <a:pt x="21395" y="0"/>
                  <a:pt x="21052" y="101"/>
                  <a:pt x="20727" y="331"/>
                </a:cubicBezTo>
                <a:cubicBezTo>
                  <a:pt x="20492" y="505"/>
                  <a:pt x="20266" y="687"/>
                  <a:pt x="20040" y="879"/>
                </a:cubicBezTo>
                <a:cubicBezTo>
                  <a:pt x="19901" y="991"/>
                  <a:pt x="19863" y="1028"/>
                  <a:pt x="19868" y="1028"/>
                </a:cubicBezTo>
                <a:cubicBezTo>
                  <a:pt x="19869" y="1028"/>
                  <a:pt x="19875" y="1024"/>
                  <a:pt x="19883" y="1018"/>
                </a:cubicBezTo>
                <a:lnTo>
                  <a:pt x="19883" y="1018"/>
                </a:lnTo>
                <a:cubicBezTo>
                  <a:pt x="19335" y="1435"/>
                  <a:pt x="18892" y="1922"/>
                  <a:pt x="18413" y="2418"/>
                </a:cubicBezTo>
                <a:cubicBezTo>
                  <a:pt x="17918" y="2940"/>
                  <a:pt x="17579" y="3549"/>
                  <a:pt x="17170" y="4123"/>
                </a:cubicBezTo>
                <a:cubicBezTo>
                  <a:pt x="17321" y="3931"/>
                  <a:pt x="17397" y="3834"/>
                  <a:pt x="17398" y="3834"/>
                </a:cubicBezTo>
                <a:lnTo>
                  <a:pt x="17398" y="3834"/>
                </a:lnTo>
                <a:cubicBezTo>
                  <a:pt x="17399" y="3834"/>
                  <a:pt x="17262" y="4011"/>
                  <a:pt x="16987" y="4366"/>
                </a:cubicBezTo>
                <a:cubicBezTo>
                  <a:pt x="16874" y="4610"/>
                  <a:pt x="16778" y="4853"/>
                  <a:pt x="16674" y="5097"/>
                </a:cubicBezTo>
                <a:cubicBezTo>
                  <a:pt x="16439" y="5975"/>
                  <a:pt x="16683" y="6924"/>
                  <a:pt x="17318" y="7576"/>
                </a:cubicBezTo>
                <a:cubicBezTo>
                  <a:pt x="17805" y="8063"/>
                  <a:pt x="18451" y="8295"/>
                  <a:pt x="19102" y="8295"/>
                </a:cubicBezTo>
                <a:cubicBezTo>
                  <a:pt x="19812" y="8295"/>
                  <a:pt x="20527" y="8019"/>
                  <a:pt x="21049" y="7498"/>
                </a:cubicBezTo>
                <a:cubicBezTo>
                  <a:pt x="21527" y="7019"/>
                  <a:pt x="21927" y="6463"/>
                  <a:pt x="22345" y="5923"/>
                </a:cubicBezTo>
                <a:cubicBezTo>
                  <a:pt x="22736" y="5401"/>
                  <a:pt x="22928" y="4549"/>
                  <a:pt x="23180" y="3932"/>
                </a:cubicBezTo>
                <a:lnTo>
                  <a:pt x="23180" y="3932"/>
                </a:lnTo>
                <a:cubicBezTo>
                  <a:pt x="23106" y="4111"/>
                  <a:pt x="23077" y="4179"/>
                  <a:pt x="23077" y="4179"/>
                </a:cubicBezTo>
                <a:cubicBezTo>
                  <a:pt x="23075" y="4179"/>
                  <a:pt x="23302" y="3613"/>
                  <a:pt x="23328" y="3497"/>
                </a:cubicBezTo>
                <a:cubicBezTo>
                  <a:pt x="23388" y="3366"/>
                  <a:pt x="23449" y="3244"/>
                  <a:pt x="23528" y="3131"/>
                </a:cubicBezTo>
                <a:cubicBezTo>
                  <a:pt x="24378" y="1782"/>
                  <a:pt x="23132" y="0"/>
                  <a:pt x="21728" y="0"/>
                </a:cubicBezTo>
                <a:close/>
                <a:moveTo>
                  <a:pt x="34712" y="11770"/>
                </a:moveTo>
                <a:cubicBezTo>
                  <a:pt x="33979" y="11770"/>
                  <a:pt x="33231" y="12173"/>
                  <a:pt x="33078" y="12951"/>
                </a:cubicBezTo>
                <a:cubicBezTo>
                  <a:pt x="32912" y="13821"/>
                  <a:pt x="32216" y="14690"/>
                  <a:pt x="31851" y="15499"/>
                </a:cubicBezTo>
                <a:cubicBezTo>
                  <a:pt x="31373" y="16526"/>
                  <a:pt x="30947" y="17569"/>
                  <a:pt x="30581" y="18639"/>
                </a:cubicBezTo>
                <a:cubicBezTo>
                  <a:pt x="30112" y="20057"/>
                  <a:pt x="31112" y="21622"/>
                  <a:pt x="32486" y="21996"/>
                </a:cubicBezTo>
                <a:cubicBezTo>
                  <a:pt x="32735" y="22065"/>
                  <a:pt x="32979" y="22097"/>
                  <a:pt x="33215" y="22097"/>
                </a:cubicBezTo>
                <a:cubicBezTo>
                  <a:pt x="34419" y="22097"/>
                  <a:pt x="35414" y="21255"/>
                  <a:pt x="35843" y="20092"/>
                </a:cubicBezTo>
                <a:cubicBezTo>
                  <a:pt x="36296" y="18909"/>
                  <a:pt x="36609" y="17674"/>
                  <a:pt x="36774" y="16413"/>
                </a:cubicBezTo>
                <a:cubicBezTo>
                  <a:pt x="36913" y="15186"/>
                  <a:pt x="36426" y="14116"/>
                  <a:pt x="36252" y="12951"/>
                </a:cubicBezTo>
                <a:cubicBezTo>
                  <a:pt x="36132" y="12155"/>
                  <a:pt x="35429" y="11770"/>
                  <a:pt x="34712" y="11770"/>
                </a:cubicBezTo>
                <a:close/>
                <a:moveTo>
                  <a:pt x="6483" y="20215"/>
                </a:moveTo>
                <a:cubicBezTo>
                  <a:pt x="5782" y="20215"/>
                  <a:pt x="5131" y="20623"/>
                  <a:pt x="4671" y="21231"/>
                </a:cubicBezTo>
                <a:lnTo>
                  <a:pt x="4628" y="21283"/>
                </a:lnTo>
                <a:cubicBezTo>
                  <a:pt x="4611" y="21309"/>
                  <a:pt x="4576" y="21353"/>
                  <a:pt x="4524" y="21422"/>
                </a:cubicBezTo>
                <a:cubicBezTo>
                  <a:pt x="4324" y="21666"/>
                  <a:pt x="4123" y="21909"/>
                  <a:pt x="3923" y="22153"/>
                </a:cubicBezTo>
                <a:cubicBezTo>
                  <a:pt x="3541" y="22623"/>
                  <a:pt x="3149" y="23092"/>
                  <a:pt x="2749" y="23553"/>
                </a:cubicBezTo>
                <a:cubicBezTo>
                  <a:pt x="1897" y="24562"/>
                  <a:pt x="723" y="26171"/>
                  <a:pt x="740" y="27519"/>
                </a:cubicBezTo>
                <a:cubicBezTo>
                  <a:pt x="767" y="29125"/>
                  <a:pt x="2053" y="30184"/>
                  <a:pt x="3463" y="30184"/>
                </a:cubicBezTo>
                <a:cubicBezTo>
                  <a:pt x="3909" y="30184"/>
                  <a:pt x="4367" y="30078"/>
                  <a:pt x="4802" y="29850"/>
                </a:cubicBezTo>
                <a:cubicBezTo>
                  <a:pt x="5959" y="29241"/>
                  <a:pt x="6811" y="27371"/>
                  <a:pt x="7246" y="26171"/>
                </a:cubicBezTo>
                <a:cubicBezTo>
                  <a:pt x="7655" y="25058"/>
                  <a:pt x="8063" y="23945"/>
                  <a:pt x="8403" y="22805"/>
                </a:cubicBezTo>
                <a:cubicBezTo>
                  <a:pt x="8664" y="21927"/>
                  <a:pt x="8246" y="20953"/>
                  <a:pt x="7463" y="20492"/>
                </a:cubicBezTo>
                <a:cubicBezTo>
                  <a:pt x="7135" y="20300"/>
                  <a:pt x="6804" y="20215"/>
                  <a:pt x="6483" y="20215"/>
                </a:cubicBezTo>
                <a:close/>
                <a:moveTo>
                  <a:pt x="19334" y="21638"/>
                </a:moveTo>
                <a:cubicBezTo>
                  <a:pt x="18750" y="21638"/>
                  <a:pt x="18166" y="21857"/>
                  <a:pt x="17752" y="22292"/>
                </a:cubicBezTo>
                <a:cubicBezTo>
                  <a:pt x="16457" y="23649"/>
                  <a:pt x="15413" y="25232"/>
                  <a:pt x="14691" y="26963"/>
                </a:cubicBezTo>
                <a:cubicBezTo>
                  <a:pt x="14091" y="28363"/>
                  <a:pt x="14265" y="29937"/>
                  <a:pt x="15682" y="30772"/>
                </a:cubicBezTo>
                <a:cubicBezTo>
                  <a:pt x="16113" y="31022"/>
                  <a:pt x="16593" y="31141"/>
                  <a:pt x="17070" y="31141"/>
                </a:cubicBezTo>
                <a:cubicBezTo>
                  <a:pt x="18037" y="31141"/>
                  <a:pt x="18991" y="30652"/>
                  <a:pt x="19492" y="29772"/>
                </a:cubicBezTo>
                <a:cubicBezTo>
                  <a:pt x="20466" y="28076"/>
                  <a:pt x="21171" y="26397"/>
                  <a:pt x="21501" y="24466"/>
                </a:cubicBezTo>
                <a:cubicBezTo>
                  <a:pt x="21666" y="23466"/>
                  <a:pt x="21405" y="22483"/>
                  <a:pt x="20475" y="21944"/>
                </a:cubicBezTo>
                <a:cubicBezTo>
                  <a:pt x="20130" y="21740"/>
                  <a:pt x="19731" y="21638"/>
                  <a:pt x="19334" y="21638"/>
                </a:cubicBezTo>
                <a:close/>
                <a:moveTo>
                  <a:pt x="29919" y="35719"/>
                </a:moveTo>
                <a:cubicBezTo>
                  <a:pt x="29733" y="35719"/>
                  <a:pt x="29544" y="35745"/>
                  <a:pt x="29355" y="35791"/>
                </a:cubicBezTo>
                <a:cubicBezTo>
                  <a:pt x="28459" y="35791"/>
                  <a:pt x="27537" y="36199"/>
                  <a:pt x="26789" y="36634"/>
                </a:cubicBezTo>
                <a:cubicBezTo>
                  <a:pt x="25719" y="37243"/>
                  <a:pt x="24902" y="38156"/>
                  <a:pt x="24293" y="39235"/>
                </a:cubicBezTo>
                <a:cubicBezTo>
                  <a:pt x="23554" y="40557"/>
                  <a:pt x="23971" y="42262"/>
                  <a:pt x="25293" y="43036"/>
                </a:cubicBezTo>
                <a:cubicBezTo>
                  <a:pt x="25726" y="43289"/>
                  <a:pt x="26200" y="43409"/>
                  <a:pt x="26668" y="43409"/>
                </a:cubicBezTo>
                <a:cubicBezTo>
                  <a:pt x="27629" y="43409"/>
                  <a:pt x="28568" y="42907"/>
                  <a:pt x="29094" y="42036"/>
                </a:cubicBezTo>
                <a:cubicBezTo>
                  <a:pt x="29129" y="41983"/>
                  <a:pt x="29216" y="41862"/>
                  <a:pt x="29268" y="41775"/>
                </a:cubicBezTo>
                <a:cubicBezTo>
                  <a:pt x="29329" y="41688"/>
                  <a:pt x="29398" y="41627"/>
                  <a:pt x="29468" y="41548"/>
                </a:cubicBezTo>
                <a:cubicBezTo>
                  <a:pt x="29632" y="41373"/>
                  <a:pt x="29788" y="41189"/>
                  <a:pt x="29936" y="40998"/>
                </a:cubicBezTo>
                <a:lnTo>
                  <a:pt x="29936" y="40998"/>
                </a:lnTo>
                <a:cubicBezTo>
                  <a:pt x="29925" y="41013"/>
                  <a:pt x="29921" y="41020"/>
                  <a:pt x="29922" y="41020"/>
                </a:cubicBezTo>
                <a:cubicBezTo>
                  <a:pt x="29926" y="41020"/>
                  <a:pt x="30098" y="40799"/>
                  <a:pt x="30164" y="40722"/>
                </a:cubicBezTo>
                <a:cubicBezTo>
                  <a:pt x="30747" y="40035"/>
                  <a:pt x="31468" y="39183"/>
                  <a:pt x="31564" y="38243"/>
                </a:cubicBezTo>
                <a:cubicBezTo>
                  <a:pt x="31799" y="37539"/>
                  <a:pt x="31729" y="36808"/>
                  <a:pt x="31173" y="36243"/>
                </a:cubicBezTo>
                <a:cubicBezTo>
                  <a:pt x="30798" y="35868"/>
                  <a:pt x="30367" y="35719"/>
                  <a:pt x="29919" y="35719"/>
                </a:cubicBezTo>
                <a:close/>
                <a:moveTo>
                  <a:pt x="4827" y="39756"/>
                </a:moveTo>
                <a:cubicBezTo>
                  <a:pt x="4184" y="39756"/>
                  <a:pt x="3535" y="40022"/>
                  <a:pt x="3132" y="40627"/>
                </a:cubicBezTo>
                <a:cubicBezTo>
                  <a:pt x="1793" y="42644"/>
                  <a:pt x="1" y="44758"/>
                  <a:pt x="384" y="47324"/>
                </a:cubicBezTo>
                <a:cubicBezTo>
                  <a:pt x="538" y="48374"/>
                  <a:pt x="1404" y="48856"/>
                  <a:pt x="2309" y="48856"/>
                </a:cubicBezTo>
                <a:cubicBezTo>
                  <a:pt x="3089" y="48856"/>
                  <a:pt x="3899" y="48497"/>
                  <a:pt x="4306" y="47837"/>
                </a:cubicBezTo>
                <a:cubicBezTo>
                  <a:pt x="4793" y="47054"/>
                  <a:pt x="5002" y="46097"/>
                  <a:pt x="5393" y="45262"/>
                </a:cubicBezTo>
                <a:cubicBezTo>
                  <a:pt x="5872" y="44236"/>
                  <a:pt x="6307" y="43201"/>
                  <a:pt x="6707" y="42140"/>
                </a:cubicBezTo>
                <a:cubicBezTo>
                  <a:pt x="7242" y="40711"/>
                  <a:pt x="6045" y="39756"/>
                  <a:pt x="4827" y="39756"/>
                </a:cubicBezTo>
                <a:close/>
                <a:moveTo>
                  <a:pt x="16899" y="45191"/>
                </a:moveTo>
                <a:cubicBezTo>
                  <a:pt x="16569" y="45191"/>
                  <a:pt x="16231" y="45292"/>
                  <a:pt x="15909" y="45523"/>
                </a:cubicBezTo>
                <a:cubicBezTo>
                  <a:pt x="14056" y="46854"/>
                  <a:pt x="12612" y="48854"/>
                  <a:pt x="12038" y="51072"/>
                </a:cubicBezTo>
                <a:cubicBezTo>
                  <a:pt x="11536" y="53033"/>
                  <a:pt x="13118" y="54302"/>
                  <a:pt x="14661" y="54302"/>
                </a:cubicBezTo>
                <a:cubicBezTo>
                  <a:pt x="15686" y="54302"/>
                  <a:pt x="16694" y="53743"/>
                  <a:pt x="17065" y="52455"/>
                </a:cubicBezTo>
                <a:cubicBezTo>
                  <a:pt x="17118" y="52299"/>
                  <a:pt x="17170" y="52142"/>
                  <a:pt x="17222" y="51986"/>
                </a:cubicBezTo>
                <a:cubicBezTo>
                  <a:pt x="17231" y="51977"/>
                  <a:pt x="17239" y="51959"/>
                  <a:pt x="17239" y="51942"/>
                </a:cubicBezTo>
                <a:cubicBezTo>
                  <a:pt x="17257" y="51916"/>
                  <a:pt x="17257" y="51899"/>
                  <a:pt x="17283" y="51855"/>
                </a:cubicBezTo>
                <a:cubicBezTo>
                  <a:pt x="17535" y="51298"/>
                  <a:pt x="17761" y="50724"/>
                  <a:pt x="17953" y="50133"/>
                </a:cubicBezTo>
                <a:cubicBezTo>
                  <a:pt x="18092" y="49698"/>
                  <a:pt x="18222" y="49263"/>
                  <a:pt x="18370" y="48846"/>
                </a:cubicBezTo>
                <a:cubicBezTo>
                  <a:pt x="18387" y="48794"/>
                  <a:pt x="18396" y="48767"/>
                  <a:pt x="18413" y="48741"/>
                </a:cubicBezTo>
                <a:cubicBezTo>
                  <a:pt x="18422" y="48707"/>
                  <a:pt x="18431" y="48698"/>
                  <a:pt x="18448" y="48654"/>
                </a:cubicBezTo>
                <a:cubicBezTo>
                  <a:pt x="18509" y="48524"/>
                  <a:pt x="18587" y="48402"/>
                  <a:pt x="18666" y="48272"/>
                </a:cubicBezTo>
                <a:cubicBezTo>
                  <a:pt x="19487" y="46952"/>
                  <a:pt x="18275" y="45191"/>
                  <a:pt x="16899" y="4519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29"/>
          <p:cNvSpPr/>
          <p:nvPr/>
        </p:nvSpPr>
        <p:spPr>
          <a:xfrm rot="715611">
            <a:off x="8249355" y="4361012"/>
            <a:ext cx="542300" cy="479122"/>
          </a:xfrm>
          <a:custGeom>
            <a:rect b="b" l="l" r="r" t="t"/>
            <a:pathLst>
              <a:path extrusionOk="0" h="15031" w="17013">
                <a:moveTo>
                  <a:pt x="13929" y="6915"/>
                </a:moveTo>
                <a:cubicBezTo>
                  <a:pt x="14113" y="6915"/>
                  <a:pt x="14307" y="6985"/>
                  <a:pt x="14511" y="7096"/>
                </a:cubicBezTo>
                <a:cubicBezTo>
                  <a:pt x="14211" y="7430"/>
                  <a:pt x="13844" y="7664"/>
                  <a:pt x="13443" y="7797"/>
                </a:cubicBezTo>
                <a:lnTo>
                  <a:pt x="13443" y="7830"/>
                </a:lnTo>
                <a:cubicBezTo>
                  <a:pt x="13210" y="7597"/>
                  <a:pt x="13243" y="7230"/>
                  <a:pt x="13510" y="7063"/>
                </a:cubicBezTo>
                <a:cubicBezTo>
                  <a:pt x="13643" y="6960"/>
                  <a:pt x="13783" y="6915"/>
                  <a:pt x="13929" y="6915"/>
                </a:cubicBezTo>
                <a:close/>
                <a:moveTo>
                  <a:pt x="4504" y="7297"/>
                </a:moveTo>
                <a:cubicBezTo>
                  <a:pt x="4804" y="8030"/>
                  <a:pt x="4804" y="8030"/>
                  <a:pt x="4570" y="8831"/>
                </a:cubicBezTo>
                <a:cubicBezTo>
                  <a:pt x="3903" y="8564"/>
                  <a:pt x="3169" y="8497"/>
                  <a:pt x="2602" y="7730"/>
                </a:cubicBezTo>
                <a:lnTo>
                  <a:pt x="4504" y="7297"/>
                </a:lnTo>
                <a:close/>
                <a:moveTo>
                  <a:pt x="8206" y="5562"/>
                </a:moveTo>
                <a:cubicBezTo>
                  <a:pt x="8340" y="5729"/>
                  <a:pt x="8440" y="5796"/>
                  <a:pt x="8440" y="5862"/>
                </a:cubicBezTo>
                <a:cubicBezTo>
                  <a:pt x="8440" y="6463"/>
                  <a:pt x="8840" y="6996"/>
                  <a:pt x="9407" y="7163"/>
                </a:cubicBezTo>
                <a:cubicBezTo>
                  <a:pt x="9174" y="8564"/>
                  <a:pt x="8940" y="9898"/>
                  <a:pt x="8707" y="11266"/>
                </a:cubicBezTo>
                <a:lnTo>
                  <a:pt x="7306" y="11700"/>
                </a:lnTo>
                <a:cubicBezTo>
                  <a:pt x="7406" y="11166"/>
                  <a:pt x="7472" y="10699"/>
                  <a:pt x="7539" y="10199"/>
                </a:cubicBezTo>
                <a:cubicBezTo>
                  <a:pt x="7539" y="9665"/>
                  <a:pt x="7606" y="9165"/>
                  <a:pt x="7706" y="8631"/>
                </a:cubicBezTo>
                <a:cubicBezTo>
                  <a:pt x="7839" y="8131"/>
                  <a:pt x="7906" y="7664"/>
                  <a:pt x="7906" y="7163"/>
                </a:cubicBezTo>
                <a:cubicBezTo>
                  <a:pt x="8006" y="6663"/>
                  <a:pt x="8073" y="6162"/>
                  <a:pt x="8206" y="5562"/>
                </a:cubicBezTo>
                <a:close/>
                <a:moveTo>
                  <a:pt x="11944" y="6768"/>
                </a:moveTo>
                <a:cubicBezTo>
                  <a:pt x="12049" y="6768"/>
                  <a:pt x="12105" y="6827"/>
                  <a:pt x="12343" y="6896"/>
                </a:cubicBezTo>
                <a:cubicBezTo>
                  <a:pt x="12343" y="7797"/>
                  <a:pt x="12476" y="8431"/>
                  <a:pt x="11642" y="8731"/>
                </a:cubicBezTo>
                <a:cubicBezTo>
                  <a:pt x="11542" y="8798"/>
                  <a:pt x="11409" y="8831"/>
                  <a:pt x="11275" y="8931"/>
                </a:cubicBezTo>
                <a:cubicBezTo>
                  <a:pt x="11042" y="9031"/>
                  <a:pt x="10908" y="9298"/>
                  <a:pt x="10908" y="9565"/>
                </a:cubicBezTo>
                <a:cubicBezTo>
                  <a:pt x="10908" y="9832"/>
                  <a:pt x="10942" y="10099"/>
                  <a:pt x="11008" y="10365"/>
                </a:cubicBezTo>
                <a:cubicBezTo>
                  <a:pt x="11342" y="11099"/>
                  <a:pt x="10975" y="11600"/>
                  <a:pt x="10675" y="12367"/>
                </a:cubicBezTo>
                <a:cubicBezTo>
                  <a:pt x="9507" y="12100"/>
                  <a:pt x="9641" y="11566"/>
                  <a:pt x="9774" y="10799"/>
                </a:cubicBezTo>
                <a:cubicBezTo>
                  <a:pt x="9874" y="10466"/>
                  <a:pt x="10308" y="9765"/>
                  <a:pt x="10308" y="9398"/>
                </a:cubicBezTo>
                <a:cubicBezTo>
                  <a:pt x="10274" y="8631"/>
                  <a:pt x="10608" y="7964"/>
                  <a:pt x="10608" y="7230"/>
                </a:cubicBezTo>
                <a:cubicBezTo>
                  <a:pt x="11559" y="6881"/>
                  <a:pt x="11798" y="6768"/>
                  <a:pt x="11944" y="6768"/>
                </a:cubicBezTo>
                <a:close/>
                <a:moveTo>
                  <a:pt x="7139" y="1659"/>
                </a:moveTo>
                <a:cubicBezTo>
                  <a:pt x="7439" y="1959"/>
                  <a:pt x="7506" y="2393"/>
                  <a:pt x="7406" y="2793"/>
                </a:cubicBezTo>
                <a:cubicBezTo>
                  <a:pt x="7139" y="3794"/>
                  <a:pt x="6972" y="4862"/>
                  <a:pt x="6805" y="5862"/>
                </a:cubicBezTo>
                <a:cubicBezTo>
                  <a:pt x="6605" y="6863"/>
                  <a:pt x="6939" y="7263"/>
                  <a:pt x="6672" y="7964"/>
                </a:cubicBezTo>
                <a:cubicBezTo>
                  <a:pt x="6438" y="8464"/>
                  <a:pt x="6472" y="9131"/>
                  <a:pt x="6405" y="9732"/>
                </a:cubicBezTo>
                <a:cubicBezTo>
                  <a:pt x="6272" y="10632"/>
                  <a:pt x="6272" y="11566"/>
                  <a:pt x="6372" y="12500"/>
                </a:cubicBezTo>
                <a:lnTo>
                  <a:pt x="5037" y="13334"/>
                </a:lnTo>
                <a:lnTo>
                  <a:pt x="4904" y="13167"/>
                </a:lnTo>
                <a:cubicBezTo>
                  <a:pt x="5304" y="12567"/>
                  <a:pt x="5338" y="11800"/>
                  <a:pt x="5771" y="11166"/>
                </a:cubicBezTo>
                <a:cubicBezTo>
                  <a:pt x="6338" y="10432"/>
                  <a:pt x="5204" y="10065"/>
                  <a:pt x="5538" y="7230"/>
                </a:cubicBezTo>
                <a:cubicBezTo>
                  <a:pt x="5571" y="6796"/>
                  <a:pt x="6005" y="5362"/>
                  <a:pt x="6238" y="4395"/>
                </a:cubicBezTo>
                <a:cubicBezTo>
                  <a:pt x="6505" y="3194"/>
                  <a:pt x="6472" y="2593"/>
                  <a:pt x="7139" y="1659"/>
                </a:cubicBezTo>
                <a:close/>
                <a:moveTo>
                  <a:pt x="11976" y="13034"/>
                </a:moveTo>
                <a:cubicBezTo>
                  <a:pt x="12209" y="13201"/>
                  <a:pt x="12142" y="13134"/>
                  <a:pt x="12076" y="13334"/>
                </a:cubicBezTo>
                <a:lnTo>
                  <a:pt x="11876" y="13201"/>
                </a:lnTo>
                <a:cubicBezTo>
                  <a:pt x="11909" y="13101"/>
                  <a:pt x="11942" y="13067"/>
                  <a:pt x="11976" y="13034"/>
                </a:cubicBezTo>
                <a:close/>
                <a:moveTo>
                  <a:pt x="7010" y="0"/>
                </a:moveTo>
                <a:cubicBezTo>
                  <a:pt x="6772" y="0"/>
                  <a:pt x="6547" y="112"/>
                  <a:pt x="6405" y="325"/>
                </a:cubicBezTo>
                <a:cubicBezTo>
                  <a:pt x="5704" y="1259"/>
                  <a:pt x="5905" y="2060"/>
                  <a:pt x="5805" y="2326"/>
                </a:cubicBezTo>
                <a:cubicBezTo>
                  <a:pt x="5504" y="3227"/>
                  <a:pt x="5304" y="4128"/>
                  <a:pt x="5204" y="5062"/>
                </a:cubicBezTo>
                <a:cubicBezTo>
                  <a:pt x="5171" y="5295"/>
                  <a:pt x="5104" y="5529"/>
                  <a:pt x="5004" y="5762"/>
                </a:cubicBezTo>
                <a:cubicBezTo>
                  <a:pt x="4604" y="5862"/>
                  <a:pt x="4203" y="5929"/>
                  <a:pt x="3803" y="5929"/>
                </a:cubicBezTo>
                <a:cubicBezTo>
                  <a:pt x="3669" y="5921"/>
                  <a:pt x="3537" y="5917"/>
                  <a:pt x="3407" y="5917"/>
                </a:cubicBezTo>
                <a:cubicBezTo>
                  <a:pt x="2986" y="5917"/>
                  <a:pt x="2584" y="5960"/>
                  <a:pt x="2202" y="6062"/>
                </a:cubicBezTo>
                <a:cubicBezTo>
                  <a:pt x="1201" y="6129"/>
                  <a:pt x="634" y="6796"/>
                  <a:pt x="100" y="7497"/>
                </a:cubicBezTo>
                <a:cubicBezTo>
                  <a:pt x="0" y="7664"/>
                  <a:pt x="0" y="7864"/>
                  <a:pt x="100" y="8064"/>
                </a:cubicBezTo>
                <a:cubicBezTo>
                  <a:pt x="467" y="8664"/>
                  <a:pt x="868" y="9298"/>
                  <a:pt x="1635" y="9398"/>
                </a:cubicBezTo>
                <a:cubicBezTo>
                  <a:pt x="2502" y="9498"/>
                  <a:pt x="3103" y="10199"/>
                  <a:pt x="3937" y="10332"/>
                </a:cubicBezTo>
                <a:cubicBezTo>
                  <a:pt x="4070" y="10365"/>
                  <a:pt x="4170" y="10499"/>
                  <a:pt x="4203" y="10532"/>
                </a:cubicBezTo>
                <a:cubicBezTo>
                  <a:pt x="4270" y="11099"/>
                  <a:pt x="4137" y="11666"/>
                  <a:pt x="3870" y="12167"/>
                </a:cubicBezTo>
                <a:cubicBezTo>
                  <a:pt x="3536" y="12700"/>
                  <a:pt x="3303" y="13334"/>
                  <a:pt x="3269" y="13968"/>
                </a:cubicBezTo>
                <a:cubicBezTo>
                  <a:pt x="3245" y="14569"/>
                  <a:pt x="3636" y="15031"/>
                  <a:pt x="4231" y="15031"/>
                </a:cubicBezTo>
                <a:cubicBezTo>
                  <a:pt x="4462" y="15031"/>
                  <a:pt x="4724" y="14961"/>
                  <a:pt x="5004" y="14802"/>
                </a:cubicBezTo>
                <a:cubicBezTo>
                  <a:pt x="5771" y="14335"/>
                  <a:pt x="6638" y="14035"/>
                  <a:pt x="7339" y="13434"/>
                </a:cubicBezTo>
                <a:cubicBezTo>
                  <a:pt x="7606" y="13268"/>
                  <a:pt x="7873" y="13101"/>
                  <a:pt x="8140" y="13001"/>
                </a:cubicBezTo>
                <a:cubicBezTo>
                  <a:pt x="8245" y="12926"/>
                  <a:pt x="8363" y="12891"/>
                  <a:pt x="8480" y="12891"/>
                </a:cubicBezTo>
                <a:cubicBezTo>
                  <a:pt x="8623" y="12891"/>
                  <a:pt x="8763" y="12942"/>
                  <a:pt x="8873" y="13034"/>
                </a:cubicBezTo>
                <a:cubicBezTo>
                  <a:pt x="9407" y="13501"/>
                  <a:pt x="10041" y="13868"/>
                  <a:pt x="10708" y="14101"/>
                </a:cubicBezTo>
                <a:cubicBezTo>
                  <a:pt x="11809" y="14502"/>
                  <a:pt x="11709" y="14902"/>
                  <a:pt x="12843" y="14969"/>
                </a:cubicBezTo>
                <a:cubicBezTo>
                  <a:pt x="12889" y="14975"/>
                  <a:pt x="12934" y="14978"/>
                  <a:pt x="12978" y="14978"/>
                </a:cubicBezTo>
                <a:cubicBezTo>
                  <a:pt x="13678" y="14978"/>
                  <a:pt x="14191" y="14258"/>
                  <a:pt x="13877" y="13568"/>
                </a:cubicBezTo>
                <a:cubicBezTo>
                  <a:pt x="13410" y="12500"/>
                  <a:pt x="12876" y="11433"/>
                  <a:pt x="12276" y="10432"/>
                </a:cubicBezTo>
                <a:cubicBezTo>
                  <a:pt x="12209" y="10265"/>
                  <a:pt x="12176" y="10065"/>
                  <a:pt x="12176" y="9898"/>
                </a:cubicBezTo>
                <a:cubicBezTo>
                  <a:pt x="15845" y="8030"/>
                  <a:pt x="16145" y="8030"/>
                  <a:pt x="16679" y="7230"/>
                </a:cubicBezTo>
                <a:cubicBezTo>
                  <a:pt x="17013" y="6796"/>
                  <a:pt x="16879" y="6196"/>
                  <a:pt x="16379" y="5929"/>
                </a:cubicBezTo>
                <a:cubicBezTo>
                  <a:pt x="16145" y="5762"/>
                  <a:pt x="15845" y="5695"/>
                  <a:pt x="15545" y="5662"/>
                </a:cubicBezTo>
                <a:cubicBezTo>
                  <a:pt x="15324" y="5654"/>
                  <a:pt x="15106" y="5650"/>
                  <a:pt x="14888" y="5650"/>
                </a:cubicBezTo>
                <a:cubicBezTo>
                  <a:pt x="14186" y="5650"/>
                  <a:pt x="13498" y="5694"/>
                  <a:pt x="12810" y="5796"/>
                </a:cubicBezTo>
                <a:cubicBezTo>
                  <a:pt x="12341" y="5854"/>
                  <a:pt x="11873" y="5880"/>
                  <a:pt x="11405" y="5880"/>
                </a:cubicBezTo>
                <a:cubicBezTo>
                  <a:pt x="10806" y="5880"/>
                  <a:pt x="10207" y="5837"/>
                  <a:pt x="9607" y="5762"/>
                </a:cubicBezTo>
                <a:cubicBezTo>
                  <a:pt x="8273" y="525"/>
                  <a:pt x="8940" y="3227"/>
                  <a:pt x="8473" y="1459"/>
                </a:cubicBezTo>
                <a:cubicBezTo>
                  <a:pt x="8340" y="825"/>
                  <a:pt x="7906" y="292"/>
                  <a:pt x="7306" y="58"/>
                </a:cubicBezTo>
                <a:cubicBezTo>
                  <a:pt x="7208" y="19"/>
                  <a:pt x="7108" y="0"/>
                  <a:pt x="701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5"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0"/>
          <p:cNvSpPr/>
          <p:nvPr/>
        </p:nvSpPr>
        <p:spPr>
          <a:xfrm rot="6587568">
            <a:off x="304939" y="4196014"/>
            <a:ext cx="557196" cy="1039842"/>
          </a:xfrm>
          <a:custGeom>
            <a:rect b="b" l="l" r="r" t="t"/>
            <a:pathLst>
              <a:path extrusionOk="0" h="27269" w="14612">
                <a:moveTo>
                  <a:pt x="3537" y="0"/>
                </a:moveTo>
                <a:cubicBezTo>
                  <a:pt x="2636" y="701"/>
                  <a:pt x="2903" y="1401"/>
                  <a:pt x="3270" y="2035"/>
                </a:cubicBezTo>
                <a:cubicBezTo>
                  <a:pt x="5005" y="4870"/>
                  <a:pt x="1" y="7139"/>
                  <a:pt x="3203" y="9640"/>
                </a:cubicBezTo>
                <a:cubicBezTo>
                  <a:pt x="3837" y="10107"/>
                  <a:pt x="5405" y="10941"/>
                  <a:pt x="6839" y="11875"/>
                </a:cubicBezTo>
                <a:cubicBezTo>
                  <a:pt x="8140" y="12776"/>
                  <a:pt x="7073" y="13043"/>
                  <a:pt x="5472" y="15511"/>
                </a:cubicBezTo>
                <a:cubicBezTo>
                  <a:pt x="4504" y="17012"/>
                  <a:pt x="5371" y="17479"/>
                  <a:pt x="8107" y="19281"/>
                </a:cubicBezTo>
                <a:cubicBezTo>
                  <a:pt x="10508" y="20915"/>
                  <a:pt x="11076" y="20715"/>
                  <a:pt x="10408" y="21916"/>
                </a:cubicBezTo>
                <a:cubicBezTo>
                  <a:pt x="8741" y="24951"/>
                  <a:pt x="8374" y="25118"/>
                  <a:pt x="9675" y="26119"/>
                </a:cubicBezTo>
                <a:cubicBezTo>
                  <a:pt x="10809" y="26986"/>
                  <a:pt x="12143" y="27153"/>
                  <a:pt x="13477" y="27253"/>
                </a:cubicBezTo>
                <a:cubicBezTo>
                  <a:pt x="13536" y="27263"/>
                  <a:pt x="13594" y="27268"/>
                  <a:pt x="13652" y="27268"/>
                </a:cubicBezTo>
                <a:cubicBezTo>
                  <a:pt x="14149" y="27268"/>
                  <a:pt x="14581" y="26894"/>
                  <a:pt x="14611" y="26386"/>
                </a:cubicBezTo>
                <a:cubicBezTo>
                  <a:pt x="13277" y="25785"/>
                  <a:pt x="11776" y="25485"/>
                  <a:pt x="10609" y="24418"/>
                </a:cubicBezTo>
                <a:cubicBezTo>
                  <a:pt x="11142" y="23517"/>
                  <a:pt x="11609" y="22683"/>
                  <a:pt x="12110" y="21882"/>
                </a:cubicBezTo>
                <a:cubicBezTo>
                  <a:pt x="14244" y="18513"/>
                  <a:pt x="8040" y="17546"/>
                  <a:pt x="7273" y="15845"/>
                </a:cubicBezTo>
                <a:cubicBezTo>
                  <a:pt x="9708" y="12542"/>
                  <a:pt x="10575" y="11975"/>
                  <a:pt x="8841" y="10408"/>
                </a:cubicBezTo>
                <a:cubicBezTo>
                  <a:pt x="7807" y="9507"/>
                  <a:pt x="6439" y="8873"/>
                  <a:pt x="5472" y="8239"/>
                </a:cubicBezTo>
                <a:cubicBezTo>
                  <a:pt x="2770" y="6538"/>
                  <a:pt x="5505" y="6405"/>
                  <a:pt x="5772" y="3769"/>
                </a:cubicBezTo>
                <a:cubicBezTo>
                  <a:pt x="5939" y="1901"/>
                  <a:pt x="4538" y="1101"/>
                  <a:pt x="353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30"/>
          <p:cNvSpPr/>
          <p:nvPr/>
        </p:nvSpPr>
        <p:spPr>
          <a:xfrm rot="9167890">
            <a:off x="7256419" y="4134637"/>
            <a:ext cx="2359095" cy="1685985"/>
          </a:xfrm>
          <a:custGeom>
            <a:rect b="b" l="l" r="r" t="t"/>
            <a:pathLst>
              <a:path extrusionOk="0" h="25241" w="35317">
                <a:moveTo>
                  <a:pt x="11425" y="1"/>
                </a:moveTo>
                <a:cubicBezTo>
                  <a:pt x="11180" y="1"/>
                  <a:pt x="10938" y="11"/>
                  <a:pt x="10703" y="29"/>
                </a:cubicBezTo>
                <a:cubicBezTo>
                  <a:pt x="8864" y="174"/>
                  <a:pt x="6278" y="588"/>
                  <a:pt x="4786" y="1955"/>
                </a:cubicBezTo>
                <a:cubicBezTo>
                  <a:pt x="3545" y="2637"/>
                  <a:pt x="2651" y="4097"/>
                  <a:pt x="2597" y="5442"/>
                </a:cubicBezTo>
                <a:cubicBezTo>
                  <a:pt x="2557" y="6502"/>
                  <a:pt x="3318" y="7252"/>
                  <a:pt x="3884" y="8053"/>
                </a:cubicBezTo>
                <a:cubicBezTo>
                  <a:pt x="4746" y="9283"/>
                  <a:pt x="3999" y="10678"/>
                  <a:pt x="3271" y="11778"/>
                </a:cubicBezTo>
                <a:cubicBezTo>
                  <a:pt x="2672" y="12680"/>
                  <a:pt x="1847" y="13379"/>
                  <a:pt x="1172" y="14219"/>
                </a:cubicBezTo>
                <a:cubicBezTo>
                  <a:pt x="491" y="15067"/>
                  <a:pt x="173" y="16059"/>
                  <a:pt x="116" y="17133"/>
                </a:cubicBezTo>
                <a:cubicBezTo>
                  <a:pt x="0" y="19272"/>
                  <a:pt x="1533" y="20974"/>
                  <a:pt x="3401" y="21742"/>
                </a:cubicBezTo>
                <a:cubicBezTo>
                  <a:pt x="4224" y="22080"/>
                  <a:pt x="5114" y="22199"/>
                  <a:pt x="6018" y="22199"/>
                </a:cubicBezTo>
                <a:cubicBezTo>
                  <a:pt x="7165" y="22199"/>
                  <a:pt x="8333" y="22008"/>
                  <a:pt x="9409" y="21832"/>
                </a:cubicBezTo>
                <a:cubicBezTo>
                  <a:pt x="11843" y="21435"/>
                  <a:pt x="14071" y="20620"/>
                  <a:pt x="16253" y="19474"/>
                </a:cubicBezTo>
                <a:cubicBezTo>
                  <a:pt x="16875" y="19148"/>
                  <a:pt x="17730" y="18680"/>
                  <a:pt x="18504" y="18680"/>
                </a:cubicBezTo>
                <a:cubicBezTo>
                  <a:pt x="18852" y="18680"/>
                  <a:pt x="19183" y="18774"/>
                  <a:pt x="19470" y="19019"/>
                </a:cubicBezTo>
                <a:cubicBezTo>
                  <a:pt x="20173" y="19618"/>
                  <a:pt x="20537" y="20649"/>
                  <a:pt x="21035" y="21407"/>
                </a:cubicBezTo>
                <a:cubicBezTo>
                  <a:pt x="22243" y="23246"/>
                  <a:pt x="24468" y="24219"/>
                  <a:pt x="26473" y="24915"/>
                </a:cubicBezTo>
                <a:cubicBezTo>
                  <a:pt x="27113" y="25138"/>
                  <a:pt x="27746" y="25241"/>
                  <a:pt x="28361" y="25241"/>
                </a:cubicBezTo>
                <a:cubicBezTo>
                  <a:pt x="32196" y="25241"/>
                  <a:pt x="35317" y="21240"/>
                  <a:pt x="35124" y="17407"/>
                </a:cubicBezTo>
                <a:cubicBezTo>
                  <a:pt x="35027" y="15442"/>
                  <a:pt x="34093" y="13448"/>
                  <a:pt x="33303" y="11666"/>
                </a:cubicBezTo>
                <a:cubicBezTo>
                  <a:pt x="32589" y="10044"/>
                  <a:pt x="31522" y="8666"/>
                  <a:pt x="29823" y="8028"/>
                </a:cubicBezTo>
                <a:cubicBezTo>
                  <a:pt x="29156" y="7776"/>
                  <a:pt x="28435" y="7677"/>
                  <a:pt x="27693" y="7677"/>
                </a:cubicBezTo>
                <a:cubicBezTo>
                  <a:pt x="25948" y="7677"/>
                  <a:pt x="24087" y="8223"/>
                  <a:pt x="22539" y="8605"/>
                </a:cubicBezTo>
                <a:cubicBezTo>
                  <a:pt x="21661" y="8820"/>
                  <a:pt x="20764" y="9105"/>
                  <a:pt x="19877" y="9105"/>
                </a:cubicBezTo>
                <a:cubicBezTo>
                  <a:pt x="19382" y="9105"/>
                  <a:pt x="18890" y="9017"/>
                  <a:pt x="18406" y="8778"/>
                </a:cubicBezTo>
                <a:cubicBezTo>
                  <a:pt x="17595" y="8381"/>
                  <a:pt x="17227" y="7595"/>
                  <a:pt x="16992" y="6766"/>
                </a:cubicBezTo>
                <a:cubicBezTo>
                  <a:pt x="16556" y="5215"/>
                  <a:pt x="16646" y="3578"/>
                  <a:pt x="15885" y="2117"/>
                </a:cubicBezTo>
                <a:cubicBezTo>
                  <a:pt x="15043" y="498"/>
                  <a:pt x="13145" y="1"/>
                  <a:pt x="1142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30"/>
          <p:cNvSpPr/>
          <p:nvPr/>
        </p:nvSpPr>
        <p:spPr>
          <a:xfrm rot="-124650">
            <a:off x="6810822" y="4752439"/>
            <a:ext cx="917257" cy="297972"/>
          </a:xfrm>
          <a:custGeom>
            <a:rect b="b" l="l" r="r" t="t"/>
            <a:pathLst>
              <a:path extrusionOk="0" h="14848" w="45707">
                <a:moveTo>
                  <a:pt x="7976" y="1766"/>
                </a:moveTo>
                <a:cubicBezTo>
                  <a:pt x="7054" y="3941"/>
                  <a:pt x="5802" y="5872"/>
                  <a:pt x="4602" y="7890"/>
                </a:cubicBezTo>
                <a:cubicBezTo>
                  <a:pt x="3741" y="9342"/>
                  <a:pt x="3210" y="11786"/>
                  <a:pt x="1723" y="12630"/>
                </a:cubicBezTo>
                <a:cubicBezTo>
                  <a:pt x="1427" y="12804"/>
                  <a:pt x="949" y="12725"/>
                  <a:pt x="792" y="12386"/>
                </a:cubicBezTo>
                <a:cubicBezTo>
                  <a:pt x="1" y="10681"/>
                  <a:pt x="1479" y="8803"/>
                  <a:pt x="2419" y="7394"/>
                </a:cubicBezTo>
                <a:cubicBezTo>
                  <a:pt x="3810" y="5332"/>
                  <a:pt x="5332" y="3358"/>
                  <a:pt x="6420" y="1114"/>
                </a:cubicBezTo>
                <a:cubicBezTo>
                  <a:pt x="6837" y="253"/>
                  <a:pt x="8350" y="879"/>
                  <a:pt x="7976" y="1766"/>
                </a:cubicBezTo>
                <a:close/>
                <a:moveTo>
                  <a:pt x="12804" y="644"/>
                </a:moveTo>
                <a:cubicBezTo>
                  <a:pt x="11447" y="2401"/>
                  <a:pt x="10151" y="4184"/>
                  <a:pt x="8898" y="6028"/>
                </a:cubicBezTo>
                <a:cubicBezTo>
                  <a:pt x="7794" y="7655"/>
                  <a:pt x="6263" y="9751"/>
                  <a:pt x="6663" y="11803"/>
                </a:cubicBezTo>
                <a:cubicBezTo>
                  <a:pt x="6820" y="12604"/>
                  <a:pt x="7889" y="12778"/>
                  <a:pt x="8420" y="12264"/>
                </a:cubicBezTo>
                <a:cubicBezTo>
                  <a:pt x="9838" y="10908"/>
                  <a:pt x="10464" y="8420"/>
                  <a:pt x="11447" y="6707"/>
                </a:cubicBezTo>
                <a:cubicBezTo>
                  <a:pt x="12482" y="4889"/>
                  <a:pt x="13552" y="3228"/>
                  <a:pt x="14178" y="1227"/>
                </a:cubicBezTo>
                <a:cubicBezTo>
                  <a:pt x="14465" y="331"/>
                  <a:pt x="13282" y="1"/>
                  <a:pt x="12804" y="644"/>
                </a:cubicBezTo>
                <a:close/>
                <a:moveTo>
                  <a:pt x="18674" y="1923"/>
                </a:moveTo>
                <a:cubicBezTo>
                  <a:pt x="18161" y="3288"/>
                  <a:pt x="11342" y="11716"/>
                  <a:pt x="14360" y="12543"/>
                </a:cubicBezTo>
                <a:cubicBezTo>
                  <a:pt x="15787" y="12934"/>
                  <a:pt x="16717" y="9229"/>
                  <a:pt x="17170" y="8403"/>
                </a:cubicBezTo>
                <a:cubicBezTo>
                  <a:pt x="18326" y="6307"/>
                  <a:pt x="19631" y="4532"/>
                  <a:pt x="19796" y="2071"/>
                </a:cubicBezTo>
                <a:cubicBezTo>
                  <a:pt x="19849" y="1384"/>
                  <a:pt x="18892" y="1349"/>
                  <a:pt x="18674" y="1914"/>
                </a:cubicBezTo>
                <a:close/>
                <a:moveTo>
                  <a:pt x="24623" y="2741"/>
                </a:moveTo>
                <a:cubicBezTo>
                  <a:pt x="23501" y="4002"/>
                  <a:pt x="22614" y="5350"/>
                  <a:pt x="21771" y="6811"/>
                </a:cubicBezTo>
                <a:cubicBezTo>
                  <a:pt x="20779" y="8516"/>
                  <a:pt x="19275" y="10394"/>
                  <a:pt x="18814" y="12317"/>
                </a:cubicBezTo>
                <a:cubicBezTo>
                  <a:pt x="18596" y="13230"/>
                  <a:pt x="19509" y="13743"/>
                  <a:pt x="20223" y="13378"/>
                </a:cubicBezTo>
                <a:cubicBezTo>
                  <a:pt x="20231" y="13386"/>
                  <a:pt x="20231" y="13395"/>
                  <a:pt x="20231" y="13412"/>
                </a:cubicBezTo>
                <a:cubicBezTo>
                  <a:pt x="20283" y="13378"/>
                  <a:pt x="20318" y="13334"/>
                  <a:pt x="20362" y="13299"/>
                </a:cubicBezTo>
                <a:cubicBezTo>
                  <a:pt x="20379" y="13282"/>
                  <a:pt x="20405" y="13273"/>
                  <a:pt x="20431" y="13256"/>
                </a:cubicBezTo>
                <a:cubicBezTo>
                  <a:pt x="20475" y="13221"/>
                  <a:pt x="20510" y="13178"/>
                  <a:pt x="20553" y="13134"/>
                </a:cubicBezTo>
                <a:cubicBezTo>
                  <a:pt x="21892" y="11925"/>
                  <a:pt x="22588" y="10107"/>
                  <a:pt x="23380" y="8507"/>
                </a:cubicBezTo>
                <a:cubicBezTo>
                  <a:pt x="24197" y="6802"/>
                  <a:pt x="24910" y="5054"/>
                  <a:pt x="25511" y="3271"/>
                </a:cubicBezTo>
                <a:cubicBezTo>
                  <a:pt x="25693" y="2758"/>
                  <a:pt x="24980" y="2340"/>
                  <a:pt x="24623" y="2741"/>
                </a:cubicBezTo>
                <a:close/>
                <a:moveTo>
                  <a:pt x="30999" y="2819"/>
                </a:moveTo>
                <a:cubicBezTo>
                  <a:pt x="29529" y="4097"/>
                  <a:pt x="28563" y="5906"/>
                  <a:pt x="27598" y="7559"/>
                </a:cubicBezTo>
                <a:cubicBezTo>
                  <a:pt x="26763" y="8968"/>
                  <a:pt x="25284" y="11099"/>
                  <a:pt x="25467" y="12838"/>
                </a:cubicBezTo>
                <a:cubicBezTo>
                  <a:pt x="25572" y="13821"/>
                  <a:pt x="27050" y="14534"/>
                  <a:pt x="27563" y="13404"/>
                </a:cubicBezTo>
                <a:cubicBezTo>
                  <a:pt x="28329" y="11699"/>
                  <a:pt x="28885" y="9899"/>
                  <a:pt x="29720" y="8203"/>
                </a:cubicBezTo>
                <a:cubicBezTo>
                  <a:pt x="30512" y="6594"/>
                  <a:pt x="31555" y="4941"/>
                  <a:pt x="31721" y="3123"/>
                </a:cubicBezTo>
                <a:cubicBezTo>
                  <a:pt x="31764" y="2714"/>
                  <a:pt x="31251" y="2601"/>
                  <a:pt x="30999" y="2819"/>
                </a:cubicBezTo>
                <a:close/>
                <a:moveTo>
                  <a:pt x="38531" y="3219"/>
                </a:moveTo>
                <a:cubicBezTo>
                  <a:pt x="36791" y="3810"/>
                  <a:pt x="35835" y="5611"/>
                  <a:pt x="35017" y="7150"/>
                </a:cubicBezTo>
                <a:cubicBezTo>
                  <a:pt x="34339" y="8411"/>
                  <a:pt x="32408" y="11186"/>
                  <a:pt x="32947" y="12682"/>
                </a:cubicBezTo>
                <a:cubicBezTo>
                  <a:pt x="33182" y="13325"/>
                  <a:pt x="33886" y="13691"/>
                  <a:pt x="34530" y="13317"/>
                </a:cubicBezTo>
                <a:cubicBezTo>
                  <a:pt x="35782" y="12586"/>
                  <a:pt x="36235" y="9942"/>
                  <a:pt x="36783" y="8681"/>
                </a:cubicBezTo>
                <a:cubicBezTo>
                  <a:pt x="37452" y="7142"/>
                  <a:pt x="38087" y="5263"/>
                  <a:pt x="39027" y="3871"/>
                </a:cubicBezTo>
                <a:cubicBezTo>
                  <a:pt x="39253" y="3549"/>
                  <a:pt x="38896" y="3088"/>
                  <a:pt x="38540" y="3210"/>
                </a:cubicBezTo>
                <a:close/>
                <a:moveTo>
                  <a:pt x="44341" y="3819"/>
                </a:moveTo>
                <a:cubicBezTo>
                  <a:pt x="43471" y="5385"/>
                  <a:pt x="42358" y="6811"/>
                  <a:pt x="41410" y="8333"/>
                </a:cubicBezTo>
                <a:cubicBezTo>
                  <a:pt x="40514" y="9759"/>
                  <a:pt x="39148" y="11455"/>
                  <a:pt x="39044" y="13195"/>
                </a:cubicBezTo>
                <a:cubicBezTo>
                  <a:pt x="38974" y="14308"/>
                  <a:pt x="40731" y="14848"/>
                  <a:pt x="41210" y="13786"/>
                </a:cubicBezTo>
                <a:cubicBezTo>
                  <a:pt x="42558" y="10760"/>
                  <a:pt x="45419" y="7542"/>
                  <a:pt x="45645" y="4176"/>
                </a:cubicBezTo>
                <a:cubicBezTo>
                  <a:pt x="45706" y="3471"/>
                  <a:pt x="44671" y="3219"/>
                  <a:pt x="44349" y="3810"/>
                </a:cubicBezTo>
                <a:close/>
              </a:path>
            </a:pathLst>
          </a:custGeom>
          <a:solidFill>
            <a:srgbClr val="2736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30"/>
          <p:cNvSpPr/>
          <p:nvPr/>
        </p:nvSpPr>
        <p:spPr>
          <a:xfrm rot="1401726">
            <a:off x="-308012" y="-422841"/>
            <a:ext cx="2211370" cy="1550528"/>
          </a:xfrm>
          <a:custGeom>
            <a:rect b="b" l="l" r="r" t="t"/>
            <a:pathLst>
              <a:path extrusionOk="0" h="7892" w="11256">
                <a:moveTo>
                  <a:pt x="9187" y="0"/>
                </a:moveTo>
                <a:cubicBezTo>
                  <a:pt x="8447" y="0"/>
                  <a:pt x="7620" y="414"/>
                  <a:pt x="7080" y="767"/>
                </a:cubicBezTo>
                <a:cubicBezTo>
                  <a:pt x="6950" y="850"/>
                  <a:pt x="6827" y="941"/>
                  <a:pt x="6705" y="1038"/>
                </a:cubicBezTo>
                <a:cubicBezTo>
                  <a:pt x="6447" y="821"/>
                  <a:pt x="6077" y="738"/>
                  <a:pt x="5668" y="738"/>
                </a:cubicBezTo>
                <a:cubicBezTo>
                  <a:pt x="5642" y="738"/>
                  <a:pt x="5616" y="738"/>
                  <a:pt x="5591" y="739"/>
                </a:cubicBezTo>
                <a:cubicBezTo>
                  <a:pt x="5367" y="676"/>
                  <a:pt x="5138" y="645"/>
                  <a:pt x="4908" y="645"/>
                </a:cubicBezTo>
                <a:cubicBezTo>
                  <a:pt x="4622" y="645"/>
                  <a:pt x="4337" y="693"/>
                  <a:pt x="4065" y="789"/>
                </a:cubicBezTo>
                <a:cubicBezTo>
                  <a:pt x="2569" y="1290"/>
                  <a:pt x="1184" y="2841"/>
                  <a:pt x="610" y="4280"/>
                </a:cubicBezTo>
                <a:cubicBezTo>
                  <a:pt x="553" y="4424"/>
                  <a:pt x="509" y="4568"/>
                  <a:pt x="477" y="4720"/>
                </a:cubicBezTo>
                <a:cubicBezTo>
                  <a:pt x="387" y="4918"/>
                  <a:pt x="311" y="5117"/>
                  <a:pt x="246" y="5315"/>
                </a:cubicBezTo>
                <a:cubicBezTo>
                  <a:pt x="1" y="6058"/>
                  <a:pt x="106" y="7042"/>
                  <a:pt x="758" y="7543"/>
                </a:cubicBezTo>
                <a:cubicBezTo>
                  <a:pt x="1082" y="7795"/>
                  <a:pt x="1437" y="7891"/>
                  <a:pt x="1800" y="7891"/>
                </a:cubicBezTo>
                <a:cubicBezTo>
                  <a:pt x="2332" y="7891"/>
                  <a:pt x="2881" y="7682"/>
                  <a:pt x="3373" y="7446"/>
                </a:cubicBezTo>
                <a:cubicBezTo>
                  <a:pt x="3928" y="7172"/>
                  <a:pt x="4440" y="6826"/>
                  <a:pt x="4898" y="6408"/>
                </a:cubicBezTo>
                <a:cubicBezTo>
                  <a:pt x="5103" y="6519"/>
                  <a:pt x="5340" y="6563"/>
                  <a:pt x="5585" y="6563"/>
                </a:cubicBezTo>
                <a:cubicBezTo>
                  <a:pt x="5933" y="6563"/>
                  <a:pt x="6295" y="6473"/>
                  <a:pt x="6597" y="6361"/>
                </a:cubicBezTo>
                <a:cubicBezTo>
                  <a:pt x="8324" y="5708"/>
                  <a:pt x="10152" y="4309"/>
                  <a:pt x="10881" y="2585"/>
                </a:cubicBezTo>
                <a:cubicBezTo>
                  <a:pt x="11256" y="1691"/>
                  <a:pt x="10960" y="872"/>
                  <a:pt x="10343" y="450"/>
                </a:cubicBezTo>
                <a:cubicBezTo>
                  <a:pt x="10174" y="299"/>
                  <a:pt x="9979" y="183"/>
                  <a:pt x="9770" y="104"/>
                </a:cubicBezTo>
                <a:cubicBezTo>
                  <a:pt x="9587" y="32"/>
                  <a:pt x="9390" y="0"/>
                  <a:pt x="918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30"/>
          <p:cNvSpPr/>
          <p:nvPr/>
        </p:nvSpPr>
        <p:spPr>
          <a:xfrm rot="479055">
            <a:off x="7987221" y="193205"/>
            <a:ext cx="884819" cy="543422"/>
          </a:xfrm>
          <a:custGeom>
            <a:rect b="b" l="l" r="r" t="t"/>
            <a:pathLst>
              <a:path extrusionOk="0" h="21737" w="35393">
                <a:moveTo>
                  <a:pt x="24495" y="5416"/>
                </a:moveTo>
                <a:cubicBezTo>
                  <a:pt x="24578" y="5416"/>
                  <a:pt x="24673" y="5456"/>
                  <a:pt x="24918" y="5558"/>
                </a:cubicBezTo>
                <a:cubicBezTo>
                  <a:pt x="25018" y="5858"/>
                  <a:pt x="24952" y="6158"/>
                  <a:pt x="24752" y="6392"/>
                </a:cubicBezTo>
                <a:cubicBezTo>
                  <a:pt x="24585" y="6725"/>
                  <a:pt x="24351" y="6992"/>
                  <a:pt x="24018" y="7159"/>
                </a:cubicBezTo>
                <a:cubicBezTo>
                  <a:pt x="23923" y="7206"/>
                  <a:pt x="23820" y="7228"/>
                  <a:pt x="23716" y="7228"/>
                </a:cubicBezTo>
                <a:cubicBezTo>
                  <a:pt x="23527" y="7228"/>
                  <a:pt x="23335" y="7155"/>
                  <a:pt x="23184" y="7026"/>
                </a:cubicBezTo>
                <a:cubicBezTo>
                  <a:pt x="22917" y="6825"/>
                  <a:pt x="22917" y="6425"/>
                  <a:pt x="23150" y="6225"/>
                </a:cubicBezTo>
                <a:cubicBezTo>
                  <a:pt x="23484" y="5891"/>
                  <a:pt x="23884" y="5625"/>
                  <a:pt x="24318" y="5458"/>
                </a:cubicBezTo>
                <a:cubicBezTo>
                  <a:pt x="24395" y="5432"/>
                  <a:pt x="24443" y="5416"/>
                  <a:pt x="24495" y="5416"/>
                </a:cubicBezTo>
                <a:close/>
                <a:moveTo>
                  <a:pt x="10943" y="6443"/>
                </a:moveTo>
                <a:cubicBezTo>
                  <a:pt x="11352" y="6443"/>
                  <a:pt x="11589" y="6620"/>
                  <a:pt x="12042" y="7159"/>
                </a:cubicBezTo>
                <a:cubicBezTo>
                  <a:pt x="12009" y="7192"/>
                  <a:pt x="11942" y="7292"/>
                  <a:pt x="11876" y="7292"/>
                </a:cubicBezTo>
                <a:cubicBezTo>
                  <a:pt x="11409" y="7226"/>
                  <a:pt x="11008" y="6992"/>
                  <a:pt x="10742" y="6625"/>
                </a:cubicBezTo>
                <a:cubicBezTo>
                  <a:pt x="10708" y="6559"/>
                  <a:pt x="10708" y="6492"/>
                  <a:pt x="10708" y="6458"/>
                </a:cubicBezTo>
                <a:cubicBezTo>
                  <a:pt x="10793" y="6448"/>
                  <a:pt x="10871" y="6443"/>
                  <a:pt x="10943" y="6443"/>
                </a:cubicBezTo>
                <a:close/>
                <a:moveTo>
                  <a:pt x="15612" y="15198"/>
                </a:moveTo>
                <a:cubicBezTo>
                  <a:pt x="16646" y="15732"/>
                  <a:pt x="16212" y="16833"/>
                  <a:pt x="16012" y="17667"/>
                </a:cubicBezTo>
                <a:cubicBezTo>
                  <a:pt x="15512" y="17366"/>
                  <a:pt x="15178" y="16899"/>
                  <a:pt x="15011" y="16332"/>
                </a:cubicBezTo>
                <a:cubicBezTo>
                  <a:pt x="14811" y="15832"/>
                  <a:pt x="14878" y="15632"/>
                  <a:pt x="15345" y="15298"/>
                </a:cubicBezTo>
                <a:cubicBezTo>
                  <a:pt x="15412" y="15265"/>
                  <a:pt x="15512" y="15231"/>
                  <a:pt x="15612" y="15198"/>
                </a:cubicBezTo>
                <a:close/>
                <a:moveTo>
                  <a:pt x="17665" y="796"/>
                </a:moveTo>
                <a:cubicBezTo>
                  <a:pt x="17926" y="796"/>
                  <a:pt x="18187" y="804"/>
                  <a:pt x="18447" y="821"/>
                </a:cubicBezTo>
                <a:cubicBezTo>
                  <a:pt x="19214" y="888"/>
                  <a:pt x="21016" y="1588"/>
                  <a:pt x="21716" y="1855"/>
                </a:cubicBezTo>
                <a:cubicBezTo>
                  <a:pt x="22283" y="2089"/>
                  <a:pt x="22617" y="2389"/>
                  <a:pt x="23984" y="3523"/>
                </a:cubicBezTo>
                <a:cubicBezTo>
                  <a:pt x="24318" y="3790"/>
                  <a:pt x="24318" y="3790"/>
                  <a:pt x="24418" y="4390"/>
                </a:cubicBezTo>
                <a:cubicBezTo>
                  <a:pt x="23784" y="4590"/>
                  <a:pt x="23184" y="4891"/>
                  <a:pt x="22650" y="5291"/>
                </a:cubicBezTo>
                <a:cubicBezTo>
                  <a:pt x="22050" y="5625"/>
                  <a:pt x="21749" y="6325"/>
                  <a:pt x="21950" y="6992"/>
                </a:cubicBezTo>
                <a:cubicBezTo>
                  <a:pt x="22153" y="7824"/>
                  <a:pt x="22879" y="8277"/>
                  <a:pt x="23650" y="8277"/>
                </a:cubicBezTo>
                <a:cubicBezTo>
                  <a:pt x="24271" y="8277"/>
                  <a:pt x="24921" y="7984"/>
                  <a:pt x="25352" y="7359"/>
                </a:cubicBezTo>
                <a:cubicBezTo>
                  <a:pt x="25719" y="6792"/>
                  <a:pt x="26086" y="6225"/>
                  <a:pt x="25819" y="5391"/>
                </a:cubicBezTo>
                <a:cubicBezTo>
                  <a:pt x="25969" y="5374"/>
                  <a:pt x="26119" y="5366"/>
                  <a:pt x="26273" y="5366"/>
                </a:cubicBezTo>
                <a:cubicBezTo>
                  <a:pt x="26428" y="5366"/>
                  <a:pt x="26586" y="5374"/>
                  <a:pt x="26753" y="5391"/>
                </a:cubicBezTo>
                <a:cubicBezTo>
                  <a:pt x="27754" y="5625"/>
                  <a:pt x="28721" y="5958"/>
                  <a:pt x="29655" y="6425"/>
                </a:cubicBezTo>
                <a:cubicBezTo>
                  <a:pt x="29822" y="6525"/>
                  <a:pt x="30055" y="6625"/>
                  <a:pt x="30256" y="6725"/>
                </a:cubicBezTo>
                <a:cubicBezTo>
                  <a:pt x="31123" y="7226"/>
                  <a:pt x="30923" y="7092"/>
                  <a:pt x="32490" y="8527"/>
                </a:cubicBezTo>
                <a:cubicBezTo>
                  <a:pt x="33024" y="8994"/>
                  <a:pt x="33391" y="9594"/>
                  <a:pt x="33625" y="10261"/>
                </a:cubicBezTo>
                <a:cubicBezTo>
                  <a:pt x="34158" y="11762"/>
                  <a:pt x="34525" y="11729"/>
                  <a:pt x="34225" y="14864"/>
                </a:cubicBezTo>
                <a:cubicBezTo>
                  <a:pt x="33992" y="15732"/>
                  <a:pt x="33491" y="16532"/>
                  <a:pt x="32857" y="17200"/>
                </a:cubicBezTo>
                <a:cubicBezTo>
                  <a:pt x="32324" y="17700"/>
                  <a:pt x="30723" y="19101"/>
                  <a:pt x="30189" y="19168"/>
                </a:cubicBezTo>
                <a:cubicBezTo>
                  <a:pt x="29955" y="19234"/>
                  <a:pt x="29755" y="19334"/>
                  <a:pt x="29555" y="19468"/>
                </a:cubicBezTo>
                <a:cubicBezTo>
                  <a:pt x="28187" y="20235"/>
                  <a:pt x="28021" y="19868"/>
                  <a:pt x="26753" y="20235"/>
                </a:cubicBezTo>
                <a:cubicBezTo>
                  <a:pt x="26186" y="20368"/>
                  <a:pt x="25619" y="20335"/>
                  <a:pt x="25052" y="20569"/>
                </a:cubicBezTo>
                <a:cubicBezTo>
                  <a:pt x="24985" y="20585"/>
                  <a:pt x="24918" y="20594"/>
                  <a:pt x="24852" y="20594"/>
                </a:cubicBezTo>
                <a:cubicBezTo>
                  <a:pt x="24785" y="20594"/>
                  <a:pt x="24718" y="20585"/>
                  <a:pt x="24651" y="20569"/>
                </a:cubicBezTo>
                <a:cubicBezTo>
                  <a:pt x="24414" y="20494"/>
                  <a:pt x="24157" y="20470"/>
                  <a:pt x="23921" y="20470"/>
                </a:cubicBezTo>
                <a:cubicBezTo>
                  <a:pt x="23527" y="20470"/>
                  <a:pt x="23188" y="20535"/>
                  <a:pt x="23084" y="20535"/>
                </a:cubicBezTo>
                <a:cubicBezTo>
                  <a:pt x="19581" y="19901"/>
                  <a:pt x="22083" y="20602"/>
                  <a:pt x="17580" y="19201"/>
                </a:cubicBezTo>
                <a:cubicBezTo>
                  <a:pt x="17046" y="19134"/>
                  <a:pt x="16679" y="18567"/>
                  <a:pt x="16813" y="18033"/>
                </a:cubicBezTo>
                <a:cubicBezTo>
                  <a:pt x="16846" y="17900"/>
                  <a:pt x="16879" y="17767"/>
                  <a:pt x="16946" y="17633"/>
                </a:cubicBezTo>
                <a:cubicBezTo>
                  <a:pt x="17246" y="17066"/>
                  <a:pt x="17146" y="16466"/>
                  <a:pt x="17113" y="15932"/>
                </a:cubicBezTo>
                <a:cubicBezTo>
                  <a:pt x="17079" y="15331"/>
                  <a:pt x="16712" y="14798"/>
                  <a:pt x="16179" y="14498"/>
                </a:cubicBezTo>
                <a:cubicBezTo>
                  <a:pt x="15973" y="14406"/>
                  <a:pt x="15755" y="14362"/>
                  <a:pt x="15539" y="14362"/>
                </a:cubicBezTo>
                <a:cubicBezTo>
                  <a:pt x="15125" y="14362"/>
                  <a:pt x="14718" y="14524"/>
                  <a:pt x="14411" y="14831"/>
                </a:cubicBezTo>
                <a:cubicBezTo>
                  <a:pt x="14144" y="15165"/>
                  <a:pt x="14478" y="15231"/>
                  <a:pt x="14177" y="15865"/>
                </a:cubicBezTo>
                <a:cubicBezTo>
                  <a:pt x="14144" y="15965"/>
                  <a:pt x="14144" y="16065"/>
                  <a:pt x="14177" y="16165"/>
                </a:cubicBezTo>
                <a:cubicBezTo>
                  <a:pt x="14411" y="16966"/>
                  <a:pt x="14578" y="17767"/>
                  <a:pt x="15245" y="18300"/>
                </a:cubicBezTo>
                <a:cubicBezTo>
                  <a:pt x="15345" y="18367"/>
                  <a:pt x="15412" y="18467"/>
                  <a:pt x="15478" y="18567"/>
                </a:cubicBezTo>
                <a:cubicBezTo>
                  <a:pt x="15145" y="19168"/>
                  <a:pt x="14578" y="19468"/>
                  <a:pt x="14077" y="19835"/>
                </a:cubicBezTo>
                <a:cubicBezTo>
                  <a:pt x="13944" y="19901"/>
                  <a:pt x="13844" y="19968"/>
                  <a:pt x="13710" y="20035"/>
                </a:cubicBezTo>
                <a:cubicBezTo>
                  <a:pt x="13110" y="20702"/>
                  <a:pt x="11776" y="20735"/>
                  <a:pt x="11475" y="20835"/>
                </a:cubicBezTo>
                <a:cubicBezTo>
                  <a:pt x="11140" y="21003"/>
                  <a:pt x="10779" y="21078"/>
                  <a:pt x="10416" y="21078"/>
                </a:cubicBezTo>
                <a:cubicBezTo>
                  <a:pt x="10201" y="21078"/>
                  <a:pt x="9985" y="21052"/>
                  <a:pt x="9774" y="21002"/>
                </a:cubicBezTo>
                <a:cubicBezTo>
                  <a:pt x="9749" y="20992"/>
                  <a:pt x="9717" y="20988"/>
                  <a:pt x="9680" y="20988"/>
                </a:cubicBezTo>
                <a:cubicBezTo>
                  <a:pt x="9518" y="20988"/>
                  <a:pt x="9259" y="21064"/>
                  <a:pt x="9081" y="21064"/>
                </a:cubicBezTo>
                <a:cubicBezTo>
                  <a:pt x="9024" y="21064"/>
                  <a:pt x="8975" y="21056"/>
                  <a:pt x="8940" y="21036"/>
                </a:cubicBezTo>
                <a:cubicBezTo>
                  <a:pt x="8340" y="20735"/>
                  <a:pt x="7673" y="20902"/>
                  <a:pt x="7072" y="20769"/>
                </a:cubicBezTo>
                <a:cubicBezTo>
                  <a:pt x="6005" y="20435"/>
                  <a:pt x="5004" y="19935"/>
                  <a:pt x="4103" y="19301"/>
                </a:cubicBezTo>
                <a:cubicBezTo>
                  <a:pt x="3336" y="18834"/>
                  <a:pt x="2702" y="18167"/>
                  <a:pt x="2302" y="17400"/>
                </a:cubicBezTo>
                <a:cubicBezTo>
                  <a:pt x="2102" y="16999"/>
                  <a:pt x="1468" y="16566"/>
                  <a:pt x="1235" y="14898"/>
                </a:cubicBezTo>
                <a:cubicBezTo>
                  <a:pt x="1135" y="14464"/>
                  <a:pt x="1068" y="14031"/>
                  <a:pt x="1035" y="13597"/>
                </a:cubicBezTo>
                <a:cubicBezTo>
                  <a:pt x="1001" y="12630"/>
                  <a:pt x="1201" y="11662"/>
                  <a:pt x="1602" y="10762"/>
                </a:cubicBezTo>
                <a:cubicBezTo>
                  <a:pt x="1668" y="10461"/>
                  <a:pt x="1802" y="10161"/>
                  <a:pt x="1969" y="9861"/>
                </a:cubicBezTo>
                <a:cubicBezTo>
                  <a:pt x="2202" y="9561"/>
                  <a:pt x="2436" y="9327"/>
                  <a:pt x="2669" y="9027"/>
                </a:cubicBezTo>
                <a:cubicBezTo>
                  <a:pt x="2836" y="8793"/>
                  <a:pt x="3036" y="8627"/>
                  <a:pt x="3303" y="8493"/>
                </a:cubicBezTo>
                <a:cubicBezTo>
                  <a:pt x="3737" y="8360"/>
                  <a:pt x="4637" y="6892"/>
                  <a:pt x="8140" y="6325"/>
                </a:cubicBezTo>
                <a:cubicBezTo>
                  <a:pt x="8502" y="6265"/>
                  <a:pt x="8823" y="6198"/>
                  <a:pt x="9097" y="6198"/>
                </a:cubicBezTo>
                <a:cubicBezTo>
                  <a:pt x="9429" y="6198"/>
                  <a:pt x="9691" y="6296"/>
                  <a:pt x="9874" y="6625"/>
                </a:cubicBezTo>
                <a:cubicBezTo>
                  <a:pt x="10174" y="7092"/>
                  <a:pt x="10541" y="7493"/>
                  <a:pt x="10942" y="7859"/>
                </a:cubicBezTo>
                <a:cubicBezTo>
                  <a:pt x="11282" y="8077"/>
                  <a:pt x="11572" y="8189"/>
                  <a:pt x="11837" y="8189"/>
                </a:cubicBezTo>
                <a:cubicBezTo>
                  <a:pt x="12222" y="8189"/>
                  <a:pt x="12554" y="7953"/>
                  <a:pt x="12910" y="7459"/>
                </a:cubicBezTo>
                <a:cubicBezTo>
                  <a:pt x="12643" y="5825"/>
                  <a:pt x="11909" y="5791"/>
                  <a:pt x="10441" y="5491"/>
                </a:cubicBezTo>
                <a:cubicBezTo>
                  <a:pt x="10341" y="5124"/>
                  <a:pt x="10375" y="4724"/>
                  <a:pt x="10608" y="4390"/>
                </a:cubicBezTo>
                <a:cubicBezTo>
                  <a:pt x="11922" y="1823"/>
                  <a:pt x="14805" y="796"/>
                  <a:pt x="17665" y="796"/>
                </a:cubicBezTo>
                <a:close/>
                <a:moveTo>
                  <a:pt x="16693" y="1"/>
                </a:moveTo>
                <a:cubicBezTo>
                  <a:pt x="16001" y="1"/>
                  <a:pt x="15318" y="107"/>
                  <a:pt x="14678" y="321"/>
                </a:cubicBezTo>
                <a:cubicBezTo>
                  <a:pt x="13810" y="588"/>
                  <a:pt x="12976" y="988"/>
                  <a:pt x="12209" y="1488"/>
                </a:cubicBezTo>
                <a:cubicBezTo>
                  <a:pt x="11575" y="1889"/>
                  <a:pt x="11042" y="2389"/>
                  <a:pt x="10541" y="2923"/>
                </a:cubicBezTo>
                <a:cubicBezTo>
                  <a:pt x="10074" y="3490"/>
                  <a:pt x="9774" y="4157"/>
                  <a:pt x="9641" y="4857"/>
                </a:cubicBezTo>
                <a:cubicBezTo>
                  <a:pt x="9607" y="5024"/>
                  <a:pt x="9541" y="5191"/>
                  <a:pt x="9474" y="5324"/>
                </a:cubicBezTo>
                <a:cubicBezTo>
                  <a:pt x="7339" y="5658"/>
                  <a:pt x="5338" y="5758"/>
                  <a:pt x="2803" y="8093"/>
                </a:cubicBezTo>
                <a:cubicBezTo>
                  <a:pt x="1635" y="9194"/>
                  <a:pt x="2369" y="8326"/>
                  <a:pt x="668" y="10728"/>
                </a:cubicBezTo>
                <a:cubicBezTo>
                  <a:pt x="267" y="11329"/>
                  <a:pt x="1" y="13297"/>
                  <a:pt x="101" y="13964"/>
                </a:cubicBezTo>
                <a:cubicBezTo>
                  <a:pt x="367" y="15632"/>
                  <a:pt x="901" y="17166"/>
                  <a:pt x="2169" y="18400"/>
                </a:cubicBezTo>
                <a:cubicBezTo>
                  <a:pt x="2969" y="19234"/>
                  <a:pt x="3703" y="20068"/>
                  <a:pt x="4771" y="20535"/>
                </a:cubicBezTo>
                <a:cubicBezTo>
                  <a:pt x="5504" y="21169"/>
                  <a:pt x="6438" y="21302"/>
                  <a:pt x="7272" y="21569"/>
                </a:cubicBezTo>
                <a:cubicBezTo>
                  <a:pt x="7773" y="21669"/>
                  <a:pt x="8273" y="21703"/>
                  <a:pt x="8773" y="21703"/>
                </a:cubicBezTo>
                <a:cubicBezTo>
                  <a:pt x="9018" y="21725"/>
                  <a:pt x="9289" y="21737"/>
                  <a:pt x="9577" y="21737"/>
                </a:cubicBezTo>
                <a:cubicBezTo>
                  <a:pt x="10980" y="21737"/>
                  <a:pt x="12775" y="21473"/>
                  <a:pt x="13744" y="21002"/>
                </a:cubicBezTo>
                <a:cubicBezTo>
                  <a:pt x="14644" y="20535"/>
                  <a:pt x="15478" y="19935"/>
                  <a:pt x="16245" y="19234"/>
                </a:cubicBezTo>
                <a:cubicBezTo>
                  <a:pt x="16546" y="19401"/>
                  <a:pt x="16813" y="19568"/>
                  <a:pt x="17113" y="19701"/>
                </a:cubicBezTo>
                <a:cubicBezTo>
                  <a:pt x="17380" y="19868"/>
                  <a:pt x="17646" y="20068"/>
                  <a:pt x="17947" y="20202"/>
                </a:cubicBezTo>
                <a:cubicBezTo>
                  <a:pt x="18247" y="20368"/>
                  <a:pt x="18580" y="20402"/>
                  <a:pt x="18947" y="20535"/>
                </a:cubicBezTo>
                <a:cubicBezTo>
                  <a:pt x="19314" y="20669"/>
                  <a:pt x="19681" y="20769"/>
                  <a:pt x="20048" y="20936"/>
                </a:cubicBezTo>
                <a:cubicBezTo>
                  <a:pt x="20915" y="21269"/>
                  <a:pt x="21916" y="21036"/>
                  <a:pt x="22817" y="21403"/>
                </a:cubicBezTo>
                <a:lnTo>
                  <a:pt x="23050" y="21403"/>
                </a:lnTo>
                <a:cubicBezTo>
                  <a:pt x="23267" y="21361"/>
                  <a:pt x="23486" y="21348"/>
                  <a:pt x="23706" y="21348"/>
                </a:cubicBezTo>
                <a:cubicBezTo>
                  <a:pt x="24036" y="21348"/>
                  <a:pt x="24368" y="21376"/>
                  <a:pt x="24699" y="21376"/>
                </a:cubicBezTo>
                <a:cubicBezTo>
                  <a:pt x="25030" y="21376"/>
                  <a:pt x="25360" y="21348"/>
                  <a:pt x="25686" y="21236"/>
                </a:cubicBezTo>
                <a:cubicBezTo>
                  <a:pt x="25752" y="21236"/>
                  <a:pt x="26056" y="21265"/>
                  <a:pt x="26330" y="21265"/>
                </a:cubicBezTo>
                <a:cubicBezTo>
                  <a:pt x="26468" y="21265"/>
                  <a:pt x="26597" y="21258"/>
                  <a:pt x="26686" y="21236"/>
                </a:cubicBezTo>
                <a:cubicBezTo>
                  <a:pt x="27720" y="21002"/>
                  <a:pt x="28821" y="20902"/>
                  <a:pt x="29755" y="20268"/>
                </a:cubicBezTo>
                <a:cubicBezTo>
                  <a:pt x="30422" y="20068"/>
                  <a:pt x="31056" y="19801"/>
                  <a:pt x="31657" y="19501"/>
                </a:cubicBezTo>
                <a:cubicBezTo>
                  <a:pt x="32157" y="19168"/>
                  <a:pt x="32657" y="18801"/>
                  <a:pt x="33124" y="18400"/>
                </a:cubicBezTo>
                <a:cubicBezTo>
                  <a:pt x="33625" y="18000"/>
                  <a:pt x="33791" y="17366"/>
                  <a:pt x="34392" y="17066"/>
                </a:cubicBezTo>
                <a:cubicBezTo>
                  <a:pt x="34425" y="17066"/>
                  <a:pt x="34492" y="16966"/>
                  <a:pt x="34525" y="16866"/>
                </a:cubicBezTo>
                <a:cubicBezTo>
                  <a:pt x="34759" y="16366"/>
                  <a:pt x="34959" y="15865"/>
                  <a:pt x="35092" y="15331"/>
                </a:cubicBezTo>
                <a:cubicBezTo>
                  <a:pt x="35326" y="14798"/>
                  <a:pt x="35393" y="14197"/>
                  <a:pt x="35393" y="13630"/>
                </a:cubicBezTo>
                <a:cubicBezTo>
                  <a:pt x="35292" y="13130"/>
                  <a:pt x="35259" y="12630"/>
                  <a:pt x="35292" y="12129"/>
                </a:cubicBezTo>
                <a:cubicBezTo>
                  <a:pt x="35292" y="12029"/>
                  <a:pt x="35292" y="11896"/>
                  <a:pt x="35226" y="11796"/>
                </a:cubicBezTo>
                <a:cubicBezTo>
                  <a:pt x="34459" y="9527"/>
                  <a:pt x="34358" y="9027"/>
                  <a:pt x="33725" y="8427"/>
                </a:cubicBezTo>
                <a:cubicBezTo>
                  <a:pt x="33291" y="8060"/>
                  <a:pt x="32924" y="7693"/>
                  <a:pt x="32557" y="7259"/>
                </a:cubicBezTo>
                <a:cubicBezTo>
                  <a:pt x="31790" y="6225"/>
                  <a:pt x="30622" y="5758"/>
                  <a:pt x="29588" y="5124"/>
                </a:cubicBezTo>
                <a:cubicBezTo>
                  <a:pt x="29488" y="5057"/>
                  <a:pt x="29388" y="5024"/>
                  <a:pt x="27153" y="4390"/>
                </a:cubicBezTo>
                <a:cubicBezTo>
                  <a:pt x="26586" y="4324"/>
                  <a:pt x="26019" y="4290"/>
                  <a:pt x="25485" y="4257"/>
                </a:cubicBezTo>
                <a:cubicBezTo>
                  <a:pt x="25052" y="3156"/>
                  <a:pt x="24651" y="3356"/>
                  <a:pt x="24318" y="2589"/>
                </a:cubicBezTo>
                <a:cubicBezTo>
                  <a:pt x="24051" y="1989"/>
                  <a:pt x="23517" y="1688"/>
                  <a:pt x="23017" y="1321"/>
                </a:cubicBezTo>
                <a:cubicBezTo>
                  <a:pt x="22850" y="1188"/>
                  <a:pt x="22583" y="1188"/>
                  <a:pt x="22450" y="1021"/>
                </a:cubicBezTo>
                <a:cubicBezTo>
                  <a:pt x="21916" y="554"/>
                  <a:pt x="21249" y="488"/>
                  <a:pt x="20615" y="321"/>
                </a:cubicBezTo>
                <a:cubicBezTo>
                  <a:pt x="19481" y="121"/>
                  <a:pt x="18347" y="21"/>
                  <a:pt x="17213" y="21"/>
                </a:cubicBezTo>
                <a:cubicBezTo>
                  <a:pt x="17039" y="7"/>
                  <a:pt x="16866" y="1"/>
                  <a:pt x="1669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4"/>
          <p:cNvSpPr/>
          <p:nvPr/>
        </p:nvSpPr>
        <p:spPr>
          <a:xfrm rot="-476612">
            <a:off x="7502851" y="114544"/>
            <a:ext cx="1681209" cy="381451"/>
          </a:xfrm>
          <a:custGeom>
            <a:rect b="b" l="l" r="r" t="t"/>
            <a:pathLst>
              <a:path extrusionOk="0" h="7319" w="32258">
                <a:moveTo>
                  <a:pt x="1835" y="1"/>
                </a:moveTo>
                <a:cubicBezTo>
                  <a:pt x="1167" y="1"/>
                  <a:pt x="585" y="412"/>
                  <a:pt x="201" y="977"/>
                </a:cubicBezTo>
                <a:cubicBezTo>
                  <a:pt x="101" y="1110"/>
                  <a:pt x="1" y="1344"/>
                  <a:pt x="201" y="1477"/>
                </a:cubicBezTo>
                <a:cubicBezTo>
                  <a:pt x="240" y="1508"/>
                  <a:pt x="277" y="1521"/>
                  <a:pt x="312" y="1521"/>
                </a:cubicBezTo>
                <a:cubicBezTo>
                  <a:pt x="428" y="1521"/>
                  <a:pt x="524" y="1380"/>
                  <a:pt x="601" y="1277"/>
                </a:cubicBezTo>
                <a:cubicBezTo>
                  <a:pt x="962" y="889"/>
                  <a:pt x="1461" y="685"/>
                  <a:pt x="1964" y="685"/>
                </a:cubicBezTo>
                <a:cubicBezTo>
                  <a:pt x="2066" y="685"/>
                  <a:pt x="2168" y="693"/>
                  <a:pt x="2269" y="710"/>
                </a:cubicBezTo>
                <a:cubicBezTo>
                  <a:pt x="2703" y="844"/>
                  <a:pt x="3036" y="1144"/>
                  <a:pt x="3203" y="1577"/>
                </a:cubicBezTo>
                <a:cubicBezTo>
                  <a:pt x="3370" y="2011"/>
                  <a:pt x="3670" y="2378"/>
                  <a:pt x="4037" y="2678"/>
                </a:cubicBezTo>
                <a:cubicBezTo>
                  <a:pt x="4268" y="2888"/>
                  <a:pt x="4565" y="3006"/>
                  <a:pt x="4861" y="3006"/>
                </a:cubicBezTo>
                <a:cubicBezTo>
                  <a:pt x="5036" y="3006"/>
                  <a:pt x="5211" y="2965"/>
                  <a:pt x="5371" y="2878"/>
                </a:cubicBezTo>
                <a:cubicBezTo>
                  <a:pt x="5905" y="2712"/>
                  <a:pt x="6405" y="2445"/>
                  <a:pt x="6806" y="2044"/>
                </a:cubicBezTo>
                <a:cubicBezTo>
                  <a:pt x="7006" y="2044"/>
                  <a:pt x="7173" y="2011"/>
                  <a:pt x="7339" y="1978"/>
                </a:cubicBezTo>
                <a:cubicBezTo>
                  <a:pt x="7448" y="1944"/>
                  <a:pt x="7556" y="1928"/>
                  <a:pt x="7663" y="1928"/>
                </a:cubicBezTo>
                <a:cubicBezTo>
                  <a:pt x="8079" y="1928"/>
                  <a:pt x="8461" y="2173"/>
                  <a:pt x="8674" y="2545"/>
                </a:cubicBezTo>
                <a:cubicBezTo>
                  <a:pt x="8974" y="3145"/>
                  <a:pt x="9241" y="3746"/>
                  <a:pt x="9841" y="4179"/>
                </a:cubicBezTo>
                <a:cubicBezTo>
                  <a:pt x="10102" y="4403"/>
                  <a:pt x="10437" y="4512"/>
                  <a:pt x="10774" y="4512"/>
                </a:cubicBezTo>
                <a:cubicBezTo>
                  <a:pt x="11040" y="4512"/>
                  <a:pt x="11307" y="4445"/>
                  <a:pt x="11542" y="4313"/>
                </a:cubicBezTo>
                <a:cubicBezTo>
                  <a:pt x="12310" y="3812"/>
                  <a:pt x="13277" y="3145"/>
                  <a:pt x="14211" y="3112"/>
                </a:cubicBezTo>
                <a:cubicBezTo>
                  <a:pt x="14611" y="3812"/>
                  <a:pt x="15145" y="4479"/>
                  <a:pt x="15745" y="5047"/>
                </a:cubicBezTo>
                <a:cubicBezTo>
                  <a:pt x="15812" y="5113"/>
                  <a:pt x="15912" y="5147"/>
                  <a:pt x="16012" y="5180"/>
                </a:cubicBezTo>
                <a:cubicBezTo>
                  <a:pt x="16119" y="5218"/>
                  <a:pt x="16224" y="5235"/>
                  <a:pt x="16328" y="5235"/>
                </a:cubicBezTo>
                <a:cubicBezTo>
                  <a:pt x="17308" y="5235"/>
                  <a:pt x="18261" y="3742"/>
                  <a:pt x="20395" y="3742"/>
                </a:cubicBezTo>
                <a:cubicBezTo>
                  <a:pt x="20457" y="3742"/>
                  <a:pt x="20519" y="3743"/>
                  <a:pt x="20582" y="3746"/>
                </a:cubicBezTo>
                <a:cubicBezTo>
                  <a:pt x="20608" y="3743"/>
                  <a:pt x="20633" y="3741"/>
                  <a:pt x="20659" y="3741"/>
                </a:cubicBezTo>
                <a:cubicBezTo>
                  <a:pt x="20932" y="3741"/>
                  <a:pt x="21194" y="3902"/>
                  <a:pt x="21316" y="4146"/>
                </a:cubicBezTo>
                <a:cubicBezTo>
                  <a:pt x="21583" y="4613"/>
                  <a:pt x="21916" y="5080"/>
                  <a:pt x="22283" y="5480"/>
                </a:cubicBezTo>
                <a:cubicBezTo>
                  <a:pt x="22517" y="5747"/>
                  <a:pt x="22817" y="5947"/>
                  <a:pt x="23151" y="6047"/>
                </a:cubicBezTo>
                <a:cubicBezTo>
                  <a:pt x="23268" y="6175"/>
                  <a:pt x="23406" y="6232"/>
                  <a:pt x="23571" y="6232"/>
                </a:cubicBezTo>
                <a:cubicBezTo>
                  <a:pt x="23921" y="6232"/>
                  <a:pt x="24394" y="5977"/>
                  <a:pt x="25052" y="5614"/>
                </a:cubicBezTo>
                <a:cubicBezTo>
                  <a:pt x="25252" y="5480"/>
                  <a:pt x="25452" y="5313"/>
                  <a:pt x="25686" y="5213"/>
                </a:cubicBezTo>
                <a:cubicBezTo>
                  <a:pt x="26023" y="5045"/>
                  <a:pt x="26288" y="4953"/>
                  <a:pt x="26531" y="4953"/>
                </a:cubicBezTo>
                <a:cubicBezTo>
                  <a:pt x="26864" y="4953"/>
                  <a:pt x="27153" y="5127"/>
                  <a:pt x="27520" y="5514"/>
                </a:cubicBezTo>
                <a:cubicBezTo>
                  <a:pt x="27787" y="5814"/>
                  <a:pt x="27987" y="6414"/>
                  <a:pt x="29021" y="7115"/>
                </a:cubicBezTo>
                <a:cubicBezTo>
                  <a:pt x="29238" y="7255"/>
                  <a:pt x="29499" y="7319"/>
                  <a:pt x="29773" y="7319"/>
                </a:cubicBezTo>
                <a:cubicBezTo>
                  <a:pt x="30343" y="7319"/>
                  <a:pt x="30962" y="7043"/>
                  <a:pt x="31323" y="6614"/>
                </a:cubicBezTo>
                <a:cubicBezTo>
                  <a:pt x="32224" y="5547"/>
                  <a:pt x="32257" y="5680"/>
                  <a:pt x="31857" y="5147"/>
                </a:cubicBezTo>
                <a:lnTo>
                  <a:pt x="31857" y="5147"/>
                </a:lnTo>
                <a:lnTo>
                  <a:pt x="31256" y="5614"/>
                </a:lnTo>
                <a:cubicBezTo>
                  <a:pt x="30856" y="5887"/>
                  <a:pt x="30286" y="6051"/>
                  <a:pt x="29764" y="6051"/>
                </a:cubicBezTo>
                <a:cubicBezTo>
                  <a:pt x="29330" y="6051"/>
                  <a:pt x="28930" y="5938"/>
                  <a:pt x="28688" y="5680"/>
                </a:cubicBezTo>
                <a:cubicBezTo>
                  <a:pt x="27741" y="4668"/>
                  <a:pt x="27625" y="3911"/>
                  <a:pt x="26275" y="3911"/>
                </a:cubicBezTo>
                <a:cubicBezTo>
                  <a:pt x="26246" y="3911"/>
                  <a:pt x="26216" y="3912"/>
                  <a:pt x="26186" y="3912"/>
                </a:cubicBezTo>
                <a:cubicBezTo>
                  <a:pt x="25090" y="3912"/>
                  <a:pt x="24208" y="5082"/>
                  <a:pt x="23406" y="5082"/>
                </a:cubicBezTo>
                <a:cubicBezTo>
                  <a:pt x="23159" y="5082"/>
                  <a:pt x="22919" y="4970"/>
                  <a:pt x="22684" y="4680"/>
                </a:cubicBezTo>
                <a:cubicBezTo>
                  <a:pt x="21383" y="3078"/>
                  <a:pt x="21216" y="2778"/>
                  <a:pt x="20482" y="2712"/>
                </a:cubicBezTo>
                <a:cubicBezTo>
                  <a:pt x="20364" y="2700"/>
                  <a:pt x="20245" y="2695"/>
                  <a:pt x="20127" y="2695"/>
                </a:cubicBezTo>
                <a:cubicBezTo>
                  <a:pt x="19547" y="2695"/>
                  <a:pt x="18974" y="2829"/>
                  <a:pt x="18447" y="3078"/>
                </a:cubicBezTo>
                <a:cubicBezTo>
                  <a:pt x="17147" y="3677"/>
                  <a:pt x="16575" y="4122"/>
                  <a:pt x="16177" y="4122"/>
                </a:cubicBezTo>
                <a:cubicBezTo>
                  <a:pt x="15932" y="4122"/>
                  <a:pt x="15754" y="3953"/>
                  <a:pt x="15512" y="3545"/>
                </a:cubicBezTo>
                <a:cubicBezTo>
                  <a:pt x="15212" y="3078"/>
                  <a:pt x="14878" y="2678"/>
                  <a:pt x="14478" y="2278"/>
                </a:cubicBezTo>
                <a:cubicBezTo>
                  <a:pt x="14444" y="2211"/>
                  <a:pt x="14378" y="2245"/>
                  <a:pt x="14344" y="2211"/>
                </a:cubicBezTo>
                <a:cubicBezTo>
                  <a:pt x="14194" y="2143"/>
                  <a:pt x="14032" y="2113"/>
                  <a:pt x="13861" y="2113"/>
                </a:cubicBezTo>
                <a:cubicBezTo>
                  <a:pt x="12703" y="2113"/>
                  <a:pt x="11147" y="3492"/>
                  <a:pt x="10275" y="3579"/>
                </a:cubicBezTo>
                <a:cubicBezTo>
                  <a:pt x="10075" y="3345"/>
                  <a:pt x="9908" y="3078"/>
                  <a:pt x="9774" y="2812"/>
                </a:cubicBezTo>
                <a:cubicBezTo>
                  <a:pt x="9608" y="2044"/>
                  <a:pt x="8907" y="1744"/>
                  <a:pt x="8440" y="1244"/>
                </a:cubicBezTo>
                <a:cubicBezTo>
                  <a:pt x="8407" y="1177"/>
                  <a:pt x="8340" y="1210"/>
                  <a:pt x="8273" y="1177"/>
                </a:cubicBezTo>
                <a:cubicBezTo>
                  <a:pt x="8045" y="1101"/>
                  <a:pt x="7822" y="1068"/>
                  <a:pt x="7603" y="1068"/>
                </a:cubicBezTo>
                <a:cubicBezTo>
                  <a:pt x="6769" y="1068"/>
                  <a:pt x="5997" y="1548"/>
                  <a:pt x="5204" y="1944"/>
                </a:cubicBezTo>
                <a:cubicBezTo>
                  <a:pt x="4898" y="2080"/>
                  <a:pt x="4711" y="2143"/>
                  <a:pt x="4579" y="2143"/>
                </a:cubicBezTo>
                <a:cubicBezTo>
                  <a:pt x="4321" y="2143"/>
                  <a:pt x="4267" y="1907"/>
                  <a:pt x="3937" y="1511"/>
                </a:cubicBezTo>
                <a:cubicBezTo>
                  <a:pt x="3703" y="1010"/>
                  <a:pt x="3303" y="577"/>
                  <a:pt x="2836" y="310"/>
                </a:cubicBezTo>
                <a:cubicBezTo>
                  <a:pt x="2491" y="94"/>
                  <a:pt x="2154" y="1"/>
                  <a:pt x="183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4"/>
          <p:cNvSpPr/>
          <p:nvPr/>
        </p:nvSpPr>
        <p:spPr>
          <a:xfrm rot="608324">
            <a:off x="8440990" y="4267438"/>
            <a:ext cx="634868" cy="933917"/>
          </a:xfrm>
          <a:custGeom>
            <a:rect b="b" l="l" r="r" t="t"/>
            <a:pathLst>
              <a:path extrusionOk="0" h="54302" w="36914">
                <a:moveTo>
                  <a:pt x="21728" y="0"/>
                </a:moveTo>
                <a:cubicBezTo>
                  <a:pt x="21395" y="0"/>
                  <a:pt x="21052" y="101"/>
                  <a:pt x="20727" y="331"/>
                </a:cubicBezTo>
                <a:cubicBezTo>
                  <a:pt x="20492" y="505"/>
                  <a:pt x="20266" y="687"/>
                  <a:pt x="20040" y="879"/>
                </a:cubicBezTo>
                <a:cubicBezTo>
                  <a:pt x="19901" y="991"/>
                  <a:pt x="19863" y="1028"/>
                  <a:pt x="19868" y="1028"/>
                </a:cubicBezTo>
                <a:cubicBezTo>
                  <a:pt x="19869" y="1028"/>
                  <a:pt x="19875" y="1024"/>
                  <a:pt x="19883" y="1018"/>
                </a:cubicBezTo>
                <a:lnTo>
                  <a:pt x="19883" y="1018"/>
                </a:lnTo>
                <a:cubicBezTo>
                  <a:pt x="19335" y="1435"/>
                  <a:pt x="18892" y="1922"/>
                  <a:pt x="18413" y="2418"/>
                </a:cubicBezTo>
                <a:cubicBezTo>
                  <a:pt x="17918" y="2940"/>
                  <a:pt x="17579" y="3549"/>
                  <a:pt x="17170" y="4123"/>
                </a:cubicBezTo>
                <a:cubicBezTo>
                  <a:pt x="17321" y="3931"/>
                  <a:pt x="17397" y="3834"/>
                  <a:pt x="17398" y="3834"/>
                </a:cubicBezTo>
                <a:lnTo>
                  <a:pt x="17398" y="3834"/>
                </a:lnTo>
                <a:cubicBezTo>
                  <a:pt x="17399" y="3834"/>
                  <a:pt x="17262" y="4011"/>
                  <a:pt x="16987" y="4366"/>
                </a:cubicBezTo>
                <a:cubicBezTo>
                  <a:pt x="16874" y="4610"/>
                  <a:pt x="16778" y="4853"/>
                  <a:pt x="16674" y="5097"/>
                </a:cubicBezTo>
                <a:cubicBezTo>
                  <a:pt x="16439" y="5975"/>
                  <a:pt x="16683" y="6924"/>
                  <a:pt x="17318" y="7576"/>
                </a:cubicBezTo>
                <a:cubicBezTo>
                  <a:pt x="17805" y="8063"/>
                  <a:pt x="18451" y="8295"/>
                  <a:pt x="19102" y="8295"/>
                </a:cubicBezTo>
                <a:cubicBezTo>
                  <a:pt x="19812" y="8295"/>
                  <a:pt x="20527" y="8019"/>
                  <a:pt x="21049" y="7498"/>
                </a:cubicBezTo>
                <a:cubicBezTo>
                  <a:pt x="21527" y="7019"/>
                  <a:pt x="21927" y="6463"/>
                  <a:pt x="22345" y="5923"/>
                </a:cubicBezTo>
                <a:cubicBezTo>
                  <a:pt x="22736" y="5401"/>
                  <a:pt x="22928" y="4549"/>
                  <a:pt x="23180" y="3932"/>
                </a:cubicBezTo>
                <a:lnTo>
                  <a:pt x="23180" y="3932"/>
                </a:lnTo>
                <a:cubicBezTo>
                  <a:pt x="23106" y="4111"/>
                  <a:pt x="23077" y="4179"/>
                  <a:pt x="23077" y="4179"/>
                </a:cubicBezTo>
                <a:cubicBezTo>
                  <a:pt x="23075" y="4179"/>
                  <a:pt x="23302" y="3613"/>
                  <a:pt x="23328" y="3497"/>
                </a:cubicBezTo>
                <a:cubicBezTo>
                  <a:pt x="23388" y="3366"/>
                  <a:pt x="23449" y="3244"/>
                  <a:pt x="23528" y="3131"/>
                </a:cubicBezTo>
                <a:cubicBezTo>
                  <a:pt x="24378" y="1782"/>
                  <a:pt x="23132" y="0"/>
                  <a:pt x="21728" y="0"/>
                </a:cubicBezTo>
                <a:close/>
                <a:moveTo>
                  <a:pt x="34712" y="11770"/>
                </a:moveTo>
                <a:cubicBezTo>
                  <a:pt x="33979" y="11770"/>
                  <a:pt x="33231" y="12173"/>
                  <a:pt x="33078" y="12951"/>
                </a:cubicBezTo>
                <a:cubicBezTo>
                  <a:pt x="32912" y="13821"/>
                  <a:pt x="32216" y="14690"/>
                  <a:pt x="31851" y="15499"/>
                </a:cubicBezTo>
                <a:cubicBezTo>
                  <a:pt x="31373" y="16526"/>
                  <a:pt x="30947" y="17569"/>
                  <a:pt x="30581" y="18639"/>
                </a:cubicBezTo>
                <a:cubicBezTo>
                  <a:pt x="30112" y="20057"/>
                  <a:pt x="31112" y="21622"/>
                  <a:pt x="32486" y="21996"/>
                </a:cubicBezTo>
                <a:cubicBezTo>
                  <a:pt x="32735" y="22065"/>
                  <a:pt x="32979" y="22097"/>
                  <a:pt x="33215" y="22097"/>
                </a:cubicBezTo>
                <a:cubicBezTo>
                  <a:pt x="34419" y="22097"/>
                  <a:pt x="35414" y="21255"/>
                  <a:pt x="35843" y="20092"/>
                </a:cubicBezTo>
                <a:cubicBezTo>
                  <a:pt x="36296" y="18909"/>
                  <a:pt x="36609" y="17674"/>
                  <a:pt x="36774" y="16413"/>
                </a:cubicBezTo>
                <a:cubicBezTo>
                  <a:pt x="36913" y="15186"/>
                  <a:pt x="36426" y="14116"/>
                  <a:pt x="36252" y="12951"/>
                </a:cubicBezTo>
                <a:cubicBezTo>
                  <a:pt x="36132" y="12155"/>
                  <a:pt x="35429" y="11770"/>
                  <a:pt x="34712" y="11770"/>
                </a:cubicBezTo>
                <a:close/>
                <a:moveTo>
                  <a:pt x="6483" y="20215"/>
                </a:moveTo>
                <a:cubicBezTo>
                  <a:pt x="5782" y="20215"/>
                  <a:pt x="5131" y="20623"/>
                  <a:pt x="4671" y="21231"/>
                </a:cubicBezTo>
                <a:lnTo>
                  <a:pt x="4628" y="21283"/>
                </a:lnTo>
                <a:cubicBezTo>
                  <a:pt x="4611" y="21309"/>
                  <a:pt x="4576" y="21353"/>
                  <a:pt x="4524" y="21422"/>
                </a:cubicBezTo>
                <a:cubicBezTo>
                  <a:pt x="4324" y="21666"/>
                  <a:pt x="4123" y="21909"/>
                  <a:pt x="3923" y="22153"/>
                </a:cubicBezTo>
                <a:cubicBezTo>
                  <a:pt x="3541" y="22623"/>
                  <a:pt x="3149" y="23092"/>
                  <a:pt x="2749" y="23553"/>
                </a:cubicBezTo>
                <a:cubicBezTo>
                  <a:pt x="1897" y="24562"/>
                  <a:pt x="723" y="26171"/>
                  <a:pt x="740" y="27519"/>
                </a:cubicBezTo>
                <a:cubicBezTo>
                  <a:pt x="767" y="29125"/>
                  <a:pt x="2053" y="30184"/>
                  <a:pt x="3463" y="30184"/>
                </a:cubicBezTo>
                <a:cubicBezTo>
                  <a:pt x="3909" y="30184"/>
                  <a:pt x="4367" y="30078"/>
                  <a:pt x="4802" y="29850"/>
                </a:cubicBezTo>
                <a:cubicBezTo>
                  <a:pt x="5959" y="29241"/>
                  <a:pt x="6811" y="27371"/>
                  <a:pt x="7246" y="26171"/>
                </a:cubicBezTo>
                <a:cubicBezTo>
                  <a:pt x="7655" y="25058"/>
                  <a:pt x="8063" y="23945"/>
                  <a:pt x="8403" y="22805"/>
                </a:cubicBezTo>
                <a:cubicBezTo>
                  <a:pt x="8664" y="21927"/>
                  <a:pt x="8246" y="20953"/>
                  <a:pt x="7463" y="20492"/>
                </a:cubicBezTo>
                <a:cubicBezTo>
                  <a:pt x="7135" y="20300"/>
                  <a:pt x="6804" y="20215"/>
                  <a:pt x="6483" y="20215"/>
                </a:cubicBezTo>
                <a:close/>
                <a:moveTo>
                  <a:pt x="19334" y="21638"/>
                </a:moveTo>
                <a:cubicBezTo>
                  <a:pt x="18750" y="21638"/>
                  <a:pt x="18166" y="21857"/>
                  <a:pt x="17752" y="22292"/>
                </a:cubicBezTo>
                <a:cubicBezTo>
                  <a:pt x="16457" y="23649"/>
                  <a:pt x="15413" y="25232"/>
                  <a:pt x="14691" y="26963"/>
                </a:cubicBezTo>
                <a:cubicBezTo>
                  <a:pt x="14091" y="28363"/>
                  <a:pt x="14265" y="29937"/>
                  <a:pt x="15682" y="30772"/>
                </a:cubicBezTo>
                <a:cubicBezTo>
                  <a:pt x="16113" y="31022"/>
                  <a:pt x="16593" y="31141"/>
                  <a:pt x="17070" y="31141"/>
                </a:cubicBezTo>
                <a:cubicBezTo>
                  <a:pt x="18037" y="31141"/>
                  <a:pt x="18991" y="30652"/>
                  <a:pt x="19492" y="29772"/>
                </a:cubicBezTo>
                <a:cubicBezTo>
                  <a:pt x="20466" y="28076"/>
                  <a:pt x="21171" y="26397"/>
                  <a:pt x="21501" y="24466"/>
                </a:cubicBezTo>
                <a:cubicBezTo>
                  <a:pt x="21666" y="23466"/>
                  <a:pt x="21405" y="22483"/>
                  <a:pt x="20475" y="21944"/>
                </a:cubicBezTo>
                <a:cubicBezTo>
                  <a:pt x="20130" y="21740"/>
                  <a:pt x="19731" y="21638"/>
                  <a:pt x="19334" y="21638"/>
                </a:cubicBezTo>
                <a:close/>
                <a:moveTo>
                  <a:pt x="29919" y="35719"/>
                </a:moveTo>
                <a:cubicBezTo>
                  <a:pt x="29733" y="35719"/>
                  <a:pt x="29544" y="35745"/>
                  <a:pt x="29355" y="35791"/>
                </a:cubicBezTo>
                <a:cubicBezTo>
                  <a:pt x="28459" y="35791"/>
                  <a:pt x="27537" y="36199"/>
                  <a:pt x="26789" y="36634"/>
                </a:cubicBezTo>
                <a:cubicBezTo>
                  <a:pt x="25719" y="37243"/>
                  <a:pt x="24902" y="38156"/>
                  <a:pt x="24293" y="39235"/>
                </a:cubicBezTo>
                <a:cubicBezTo>
                  <a:pt x="23554" y="40557"/>
                  <a:pt x="23971" y="42262"/>
                  <a:pt x="25293" y="43036"/>
                </a:cubicBezTo>
                <a:cubicBezTo>
                  <a:pt x="25726" y="43289"/>
                  <a:pt x="26200" y="43409"/>
                  <a:pt x="26668" y="43409"/>
                </a:cubicBezTo>
                <a:cubicBezTo>
                  <a:pt x="27629" y="43409"/>
                  <a:pt x="28568" y="42907"/>
                  <a:pt x="29094" y="42036"/>
                </a:cubicBezTo>
                <a:cubicBezTo>
                  <a:pt x="29129" y="41983"/>
                  <a:pt x="29216" y="41862"/>
                  <a:pt x="29268" y="41775"/>
                </a:cubicBezTo>
                <a:cubicBezTo>
                  <a:pt x="29329" y="41688"/>
                  <a:pt x="29398" y="41627"/>
                  <a:pt x="29468" y="41548"/>
                </a:cubicBezTo>
                <a:cubicBezTo>
                  <a:pt x="29632" y="41373"/>
                  <a:pt x="29788" y="41189"/>
                  <a:pt x="29936" y="40998"/>
                </a:cubicBezTo>
                <a:lnTo>
                  <a:pt x="29936" y="40998"/>
                </a:lnTo>
                <a:cubicBezTo>
                  <a:pt x="29925" y="41013"/>
                  <a:pt x="29921" y="41020"/>
                  <a:pt x="29922" y="41020"/>
                </a:cubicBezTo>
                <a:cubicBezTo>
                  <a:pt x="29926" y="41020"/>
                  <a:pt x="30098" y="40799"/>
                  <a:pt x="30164" y="40722"/>
                </a:cubicBezTo>
                <a:cubicBezTo>
                  <a:pt x="30747" y="40035"/>
                  <a:pt x="31468" y="39183"/>
                  <a:pt x="31564" y="38243"/>
                </a:cubicBezTo>
                <a:cubicBezTo>
                  <a:pt x="31799" y="37539"/>
                  <a:pt x="31729" y="36808"/>
                  <a:pt x="31173" y="36243"/>
                </a:cubicBezTo>
                <a:cubicBezTo>
                  <a:pt x="30798" y="35868"/>
                  <a:pt x="30367" y="35719"/>
                  <a:pt x="29919" y="35719"/>
                </a:cubicBezTo>
                <a:close/>
                <a:moveTo>
                  <a:pt x="4827" y="39756"/>
                </a:moveTo>
                <a:cubicBezTo>
                  <a:pt x="4184" y="39756"/>
                  <a:pt x="3535" y="40022"/>
                  <a:pt x="3132" y="40627"/>
                </a:cubicBezTo>
                <a:cubicBezTo>
                  <a:pt x="1793" y="42644"/>
                  <a:pt x="1" y="44758"/>
                  <a:pt x="384" y="47324"/>
                </a:cubicBezTo>
                <a:cubicBezTo>
                  <a:pt x="538" y="48374"/>
                  <a:pt x="1404" y="48856"/>
                  <a:pt x="2309" y="48856"/>
                </a:cubicBezTo>
                <a:cubicBezTo>
                  <a:pt x="3089" y="48856"/>
                  <a:pt x="3899" y="48497"/>
                  <a:pt x="4306" y="47837"/>
                </a:cubicBezTo>
                <a:cubicBezTo>
                  <a:pt x="4793" y="47054"/>
                  <a:pt x="5002" y="46097"/>
                  <a:pt x="5393" y="45262"/>
                </a:cubicBezTo>
                <a:cubicBezTo>
                  <a:pt x="5872" y="44236"/>
                  <a:pt x="6307" y="43201"/>
                  <a:pt x="6707" y="42140"/>
                </a:cubicBezTo>
                <a:cubicBezTo>
                  <a:pt x="7242" y="40711"/>
                  <a:pt x="6045" y="39756"/>
                  <a:pt x="4827" y="39756"/>
                </a:cubicBezTo>
                <a:close/>
                <a:moveTo>
                  <a:pt x="16899" y="45191"/>
                </a:moveTo>
                <a:cubicBezTo>
                  <a:pt x="16569" y="45191"/>
                  <a:pt x="16231" y="45292"/>
                  <a:pt x="15909" y="45523"/>
                </a:cubicBezTo>
                <a:cubicBezTo>
                  <a:pt x="14056" y="46854"/>
                  <a:pt x="12612" y="48854"/>
                  <a:pt x="12038" y="51072"/>
                </a:cubicBezTo>
                <a:cubicBezTo>
                  <a:pt x="11536" y="53033"/>
                  <a:pt x="13118" y="54302"/>
                  <a:pt x="14661" y="54302"/>
                </a:cubicBezTo>
                <a:cubicBezTo>
                  <a:pt x="15686" y="54302"/>
                  <a:pt x="16694" y="53743"/>
                  <a:pt x="17065" y="52455"/>
                </a:cubicBezTo>
                <a:cubicBezTo>
                  <a:pt x="17118" y="52299"/>
                  <a:pt x="17170" y="52142"/>
                  <a:pt x="17222" y="51986"/>
                </a:cubicBezTo>
                <a:cubicBezTo>
                  <a:pt x="17231" y="51977"/>
                  <a:pt x="17239" y="51959"/>
                  <a:pt x="17239" y="51942"/>
                </a:cubicBezTo>
                <a:cubicBezTo>
                  <a:pt x="17257" y="51916"/>
                  <a:pt x="17257" y="51899"/>
                  <a:pt x="17283" y="51855"/>
                </a:cubicBezTo>
                <a:cubicBezTo>
                  <a:pt x="17535" y="51298"/>
                  <a:pt x="17761" y="50724"/>
                  <a:pt x="17953" y="50133"/>
                </a:cubicBezTo>
                <a:cubicBezTo>
                  <a:pt x="18092" y="49698"/>
                  <a:pt x="18222" y="49263"/>
                  <a:pt x="18370" y="48846"/>
                </a:cubicBezTo>
                <a:cubicBezTo>
                  <a:pt x="18387" y="48794"/>
                  <a:pt x="18396" y="48767"/>
                  <a:pt x="18413" y="48741"/>
                </a:cubicBezTo>
                <a:cubicBezTo>
                  <a:pt x="18422" y="48707"/>
                  <a:pt x="18431" y="48698"/>
                  <a:pt x="18448" y="48654"/>
                </a:cubicBezTo>
                <a:cubicBezTo>
                  <a:pt x="18509" y="48524"/>
                  <a:pt x="18587" y="48402"/>
                  <a:pt x="18666" y="48272"/>
                </a:cubicBezTo>
                <a:cubicBezTo>
                  <a:pt x="19487" y="46952"/>
                  <a:pt x="18275" y="45191"/>
                  <a:pt x="16899" y="4519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4"/>
          <p:cNvSpPr/>
          <p:nvPr/>
        </p:nvSpPr>
        <p:spPr>
          <a:xfrm rot="-2272481">
            <a:off x="-476841" y="4393475"/>
            <a:ext cx="1402457" cy="1396779"/>
          </a:xfrm>
          <a:custGeom>
            <a:rect b="b" l="l" r="r" t="t"/>
            <a:pathLst>
              <a:path extrusionOk="0" h="33212" w="33347">
                <a:moveTo>
                  <a:pt x="17612" y="0"/>
                </a:moveTo>
                <a:cubicBezTo>
                  <a:pt x="16891" y="0"/>
                  <a:pt x="16196" y="141"/>
                  <a:pt x="15561" y="635"/>
                </a:cubicBezTo>
                <a:cubicBezTo>
                  <a:pt x="14764" y="1259"/>
                  <a:pt x="14202" y="1836"/>
                  <a:pt x="13228" y="2204"/>
                </a:cubicBezTo>
                <a:cubicBezTo>
                  <a:pt x="12352" y="2539"/>
                  <a:pt x="11389" y="2810"/>
                  <a:pt x="10624" y="3369"/>
                </a:cubicBezTo>
                <a:cubicBezTo>
                  <a:pt x="9943" y="3866"/>
                  <a:pt x="9348" y="4552"/>
                  <a:pt x="9182" y="5291"/>
                </a:cubicBezTo>
                <a:cubicBezTo>
                  <a:pt x="8800" y="5547"/>
                  <a:pt x="8417" y="5807"/>
                  <a:pt x="8042" y="6070"/>
                </a:cubicBezTo>
                <a:cubicBezTo>
                  <a:pt x="5522" y="7822"/>
                  <a:pt x="3210" y="9791"/>
                  <a:pt x="1349" y="12247"/>
                </a:cubicBezTo>
                <a:cubicBezTo>
                  <a:pt x="801" y="12965"/>
                  <a:pt x="1" y="14140"/>
                  <a:pt x="509" y="15082"/>
                </a:cubicBezTo>
                <a:cubicBezTo>
                  <a:pt x="852" y="15711"/>
                  <a:pt x="1526" y="15871"/>
                  <a:pt x="2194" y="15871"/>
                </a:cubicBezTo>
                <a:cubicBezTo>
                  <a:pt x="2398" y="15871"/>
                  <a:pt x="2602" y="15856"/>
                  <a:pt x="2795" y="15835"/>
                </a:cubicBezTo>
                <a:cubicBezTo>
                  <a:pt x="3881" y="15713"/>
                  <a:pt x="4974" y="15381"/>
                  <a:pt x="6016" y="15064"/>
                </a:cubicBezTo>
                <a:cubicBezTo>
                  <a:pt x="6849" y="14811"/>
                  <a:pt x="7671" y="14526"/>
                  <a:pt x="8508" y="14285"/>
                </a:cubicBezTo>
                <a:cubicBezTo>
                  <a:pt x="8872" y="14176"/>
                  <a:pt x="9247" y="14090"/>
                  <a:pt x="9618" y="14014"/>
                </a:cubicBezTo>
                <a:lnTo>
                  <a:pt x="9618" y="14014"/>
                </a:lnTo>
                <a:cubicBezTo>
                  <a:pt x="9258" y="14368"/>
                  <a:pt x="8944" y="14779"/>
                  <a:pt x="8623" y="15168"/>
                </a:cubicBezTo>
                <a:cubicBezTo>
                  <a:pt x="7812" y="16171"/>
                  <a:pt x="7148" y="17227"/>
                  <a:pt x="6683" y="18428"/>
                </a:cubicBezTo>
                <a:cubicBezTo>
                  <a:pt x="6164" y="19770"/>
                  <a:pt x="5154" y="21937"/>
                  <a:pt x="7281" y="22362"/>
                </a:cubicBezTo>
                <a:cubicBezTo>
                  <a:pt x="7488" y="22404"/>
                  <a:pt x="7698" y="22423"/>
                  <a:pt x="7910" y="22423"/>
                </a:cubicBezTo>
                <a:cubicBezTo>
                  <a:pt x="9200" y="22423"/>
                  <a:pt x="10555" y="21724"/>
                  <a:pt x="11674" y="21237"/>
                </a:cubicBezTo>
                <a:cubicBezTo>
                  <a:pt x="12586" y="20837"/>
                  <a:pt x="13524" y="20484"/>
                  <a:pt x="14469" y="20170"/>
                </a:cubicBezTo>
                <a:cubicBezTo>
                  <a:pt x="14908" y="20026"/>
                  <a:pt x="15327" y="19835"/>
                  <a:pt x="15763" y="19687"/>
                </a:cubicBezTo>
                <a:cubicBezTo>
                  <a:pt x="15951" y="19623"/>
                  <a:pt x="16031" y="19574"/>
                  <a:pt x="16065" y="19574"/>
                </a:cubicBezTo>
                <a:cubicBezTo>
                  <a:pt x="16084" y="19574"/>
                  <a:pt x="16088" y="19591"/>
                  <a:pt x="16088" y="19633"/>
                </a:cubicBezTo>
                <a:cubicBezTo>
                  <a:pt x="16113" y="20693"/>
                  <a:pt x="15175" y="21984"/>
                  <a:pt x="14714" y="22889"/>
                </a:cubicBezTo>
                <a:cubicBezTo>
                  <a:pt x="14112" y="24072"/>
                  <a:pt x="13426" y="25316"/>
                  <a:pt x="13192" y="26636"/>
                </a:cubicBezTo>
                <a:cubicBezTo>
                  <a:pt x="12965" y="27905"/>
                  <a:pt x="13585" y="29066"/>
                  <a:pt x="14945" y="29275"/>
                </a:cubicBezTo>
                <a:cubicBezTo>
                  <a:pt x="15090" y="29298"/>
                  <a:pt x="15236" y="29309"/>
                  <a:pt x="15382" y="29309"/>
                </a:cubicBezTo>
                <a:cubicBezTo>
                  <a:pt x="16115" y="29309"/>
                  <a:pt x="16846" y="29049"/>
                  <a:pt x="17523" y="28799"/>
                </a:cubicBezTo>
                <a:cubicBezTo>
                  <a:pt x="18001" y="28623"/>
                  <a:pt x="19045" y="28105"/>
                  <a:pt x="19803" y="28105"/>
                </a:cubicBezTo>
                <a:cubicBezTo>
                  <a:pt x="20096" y="28105"/>
                  <a:pt x="20347" y="28183"/>
                  <a:pt x="20505" y="28388"/>
                </a:cubicBezTo>
                <a:cubicBezTo>
                  <a:pt x="20999" y="29027"/>
                  <a:pt x="21028" y="30090"/>
                  <a:pt x="21360" y="30830"/>
                </a:cubicBezTo>
                <a:cubicBezTo>
                  <a:pt x="21742" y="31695"/>
                  <a:pt x="22485" y="32377"/>
                  <a:pt x="23322" y="32788"/>
                </a:cubicBezTo>
                <a:cubicBezTo>
                  <a:pt x="23922" y="33082"/>
                  <a:pt x="24524" y="33212"/>
                  <a:pt x="25115" y="33212"/>
                </a:cubicBezTo>
                <a:cubicBezTo>
                  <a:pt x="26513" y="33212"/>
                  <a:pt x="27847" y="32487"/>
                  <a:pt x="28929" y="31511"/>
                </a:cubicBezTo>
                <a:cubicBezTo>
                  <a:pt x="30491" y="30108"/>
                  <a:pt x="31879" y="28233"/>
                  <a:pt x="32683" y="26297"/>
                </a:cubicBezTo>
                <a:cubicBezTo>
                  <a:pt x="33080" y="25352"/>
                  <a:pt x="33325" y="24382"/>
                  <a:pt x="33336" y="23354"/>
                </a:cubicBezTo>
                <a:cubicBezTo>
                  <a:pt x="33347" y="22096"/>
                  <a:pt x="32582" y="21385"/>
                  <a:pt x="31984" y="20383"/>
                </a:cubicBezTo>
                <a:cubicBezTo>
                  <a:pt x="31403" y="19409"/>
                  <a:pt x="30970" y="18590"/>
                  <a:pt x="30000" y="17959"/>
                </a:cubicBezTo>
                <a:cubicBezTo>
                  <a:pt x="29001" y="17314"/>
                  <a:pt x="27779" y="17076"/>
                  <a:pt x="26722" y="16542"/>
                </a:cubicBezTo>
                <a:cubicBezTo>
                  <a:pt x="25676" y="16016"/>
                  <a:pt x="25449" y="14854"/>
                  <a:pt x="25507" y="13780"/>
                </a:cubicBezTo>
                <a:cubicBezTo>
                  <a:pt x="25572" y="12547"/>
                  <a:pt x="26293" y="11530"/>
                  <a:pt x="27144" y="10700"/>
                </a:cubicBezTo>
                <a:cubicBezTo>
                  <a:pt x="28514" y="9366"/>
                  <a:pt x="30534" y="8464"/>
                  <a:pt x="29546" y="6210"/>
                </a:cubicBezTo>
                <a:cubicBezTo>
                  <a:pt x="28666" y="4209"/>
                  <a:pt x="26841" y="2521"/>
                  <a:pt x="24908" y="1548"/>
                </a:cubicBezTo>
                <a:cubicBezTo>
                  <a:pt x="23354" y="765"/>
                  <a:pt x="21616" y="369"/>
                  <a:pt x="19892" y="217"/>
                </a:cubicBezTo>
                <a:cubicBezTo>
                  <a:pt x="19131" y="151"/>
                  <a:pt x="18358" y="0"/>
                  <a:pt x="1761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4"/>
          <p:cNvSpPr txBox="1"/>
          <p:nvPr>
            <p:ph type="title"/>
          </p:nvPr>
        </p:nvSpPr>
        <p:spPr>
          <a:xfrm>
            <a:off x="714375" y="542925"/>
            <a:ext cx="7715400" cy="47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3" name="Google Shape;43;p4"/>
          <p:cNvSpPr txBox="1"/>
          <p:nvPr>
            <p:ph idx="1" type="body"/>
          </p:nvPr>
        </p:nvSpPr>
        <p:spPr>
          <a:xfrm>
            <a:off x="714375" y="1127525"/>
            <a:ext cx="7715400" cy="347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2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2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2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2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2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5"/>
          <p:cNvSpPr/>
          <p:nvPr/>
        </p:nvSpPr>
        <p:spPr>
          <a:xfrm rot="-9088925">
            <a:off x="7598891" y="4392188"/>
            <a:ext cx="1661464" cy="1164914"/>
          </a:xfrm>
          <a:custGeom>
            <a:rect b="b" l="l" r="r" t="t"/>
            <a:pathLst>
              <a:path extrusionOk="0" h="7892" w="11256">
                <a:moveTo>
                  <a:pt x="9187" y="0"/>
                </a:moveTo>
                <a:cubicBezTo>
                  <a:pt x="8447" y="0"/>
                  <a:pt x="7620" y="414"/>
                  <a:pt x="7080" y="767"/>
                </a:cubicBezTo>
                <a:cubicBezTo>
                  <a:pt x="6950" y="850"/>
                  <a:pt x="6827" y="941"/>
                  <a:pt x="6705" y="1038"/>
                </a:cubicBezTo>
                <a:cubicBezTo>
                  <a:pt x="6447" y="821"/>
                  <a:pt x="6077" y="738"/>
                  <a:pt x="5668" y="738"/>
                </a:cubicBezTo>
                <a:cubicBezTo>
                  <a:pt x="5642" y="738"/>
                  <a:pt x="5616" y="738"/>
                  <a:pt x="5591" y="739"/>
                </a:cubicBezTo>
                <a:cubicBezTo>
                  <a:pt x="5367" y="676"/>
                  <a:pt x="5138" y="645"/>
                  <a:pt x="4908" y="645"/>
                </a:cubicBezTo>
                <a:cubicBezTo>
                  <a:pt x="4622" y="645"/>
                  <a:pt x="4337" y="693"/>
                  <a:pt x="4065" y="789"/>
                </a:cubicBezTo>
                <a:cubicBezTo>
                  <a:pt x="2569" y="1290"/>
                  <a:pt x="1184" y="2841"/>
                  <a:pt x="610" y="4280"/>
                </a:cubicBezTo>
                <a:cubicBezTo>
                  <a:pt x="553" y="4424"/>
                  <a:pt x="509" y="4568"/>
                  <a:pt x="477" y="4720"/>
                </a:cubicBezTo>
                <a:cubicBezTo>
                  <a:pt x="387" y="4918"/>
                  <a:pt x="311" y="5117"/>
                  <a:pt x="246" y="5315"/>
                </a:cubicBezTo>
                <a:cubicBezTo>
                  <a:pt x="1" y="6058"/>
                  <a:pt x="106" y="7042"/>
                  <a:pt x="758" y="7543"/>
                </a:cubicBezTo>
                <a:cubicBezTo>
                  <a:pt x="1082" y="7795"/>
                  <a:pt x="1437" y="7891"/>
                  <a:pt x="1800" y="7891"/>
                </a:cubicBezTo>
                <a:cubicBezTo>
                  <a:pt x="2332" y="7891"/>
                  <a:pt x="2881" y="7682"/>
                  <a:pt x="3373" y="7446"/>
                </a:cubicBezTo>
                <a:cubicBezTo>
                  <a:pt x="3928" y="7172"/>
                  <a:pt x="4440" y="6826"/>
                  <a:pt x="4898" y="6408"/>
                </a:cubicBezTo>
                <a:cubicBezTo>
                  <a:pt x="5103" y="6519"/>
                  <a:pt x="5340" y="6563"/>
                  <a:pt x="5585" y="6563"/>
                </a:cubicBezTo>
                <a:cubicBezTo>
                  <a:pt x="5933" y="6563"/>
                  <a:pt x="6295" y="6473"/>
                  <a:pt x="6597" y="6361"/>
                </a:cubicBezTo>
                <a:cubicBezTo>
                  <a:pt x="8324" y="5708"/>
                  <a:pt x="10152" y="4309"/>
                  <a:pt x="10881" y="2585"/>
                </a:cubicBezTo>
                <a:cubicBezTo>
                  <a:pt x="11256" y="1691"/>
                  <a:pt x="10960" y="872"/>
                  <a:pt x="10343" y="450"/>
                </a:cubicBezTo>
                <a:cubicBezTo>
                  <a:pt x="10174" y="299"/>
                  <a:pt x="9979" y="183"/>
                  <a:pt x="9770" y="104"/>
                </a:cubicBezTo>
                <a:cubicBezTo>
                  <a:pt x="9587" y="32"/>
                  <a:pt x="9390" y="0"/>
                  <a:pt x="918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5"/>
          <p:cNvSpPr/>
          <p:nvPr/>
        </p:nvSpPr>
        <p:spPr>
          <a:xfrm rot="10800000">
            <a:off x="8158480" y="303367"/>
            <a:ext cx="542289" cy="479113"/>
          </a:xfrm>
          <a:custGeom>
            <a:rect b="b" l="l" r="r" t="t"/>
            <a:pathLst>
              <a:path extrusionOk="0" h="15031" w="17013">
                <a:moveTo>
                  <a:pt x="13929" y="6915"/>
                </a:moveTo>
                <a:cubicBezTo>
                  <a:pt x="14113" y="6915"/>
                  <a:pt x="14307" y="6985"/>
                  <a:pt x="14511" y="7096"/>
                </a:cubicBezTo>
                <a:cubicBezTo>
                  <a:pt x="14211" y="7430"/>
                  <a:pt x="13844" y="7664"/>
                  <a:pt x="13443" y="7797"/>
                </a:cubicBezTo>
                <a:lnTo>
                  <a:pt x="13443" y="7830"/>
                </a:lnTo>
                <a:cubicBezTo>
                  <a:pt x="13210" y="7597"/>
                  <a:pt x="13243" y="7230"/>
                  <a:pt x="13510" y="7063"/>
                </a:cubicBezTo>
                <a:cubicBezTo>
                  <a:pt x="13643" y="6960"/>
                  <a:pt x="13783" y="6915"/>
                  <a:pt x="13929" y="6915"/>
                </a:cubicBezTo>
                <a:close/>
                <a:moveTo>
                  <a:pt x="4504" y="7297"/>
                </a:moveTo>
                <a:cubicBezTo>
                  <a:pt x="4804" y="8030"/>
                  <a:pt x="4804" y="8030"/>
                  <a:pt x="4570" y="8831"/>
                </a:cubicBezTo>
                <a:cubicBezTo>
                  <a:pt x="3903" y="8564"/>
                  <a:pt x="3169" y="8497"/>
                  <a:pt x="2602" y="7730"/>
                </a:cubicBezTo>
                <a:lnTo>
                  <a:pt x="4504" y="7297"/>
                </a:lnTo>
                <a:close/>
                <a:moveTo>
                  <a:pt x="8206" y="5562"/>
                </a:moveTo>
                <a:cubicBezTo>
                  <a:pt x="8340" y="5729"/>
                  <a:pt x="8440" y="5796"/>
                  <a:pt x="8440" y="5862"/>
                </a:cubicBezTo>
                <a:cubicBezTo>
                  <a:pt x="8440" y="6463"/>
                  <a:pt x="8840" y="6996"/>
                  <a:pt x="9407" y="7163"/>
                </a:cubicBezTo>
                <a:cubicBezTo>
                  <a:pt x="9174" y="8564"/>
                  <a:pt x="8940" y="9898"/>
                  <a:pt x="8707" y="11266"/>
                </a:cubicBezTo>
                <a:lnTo>
                  <a:pt x="7306" y="11700"/>
                </a:lnTo>
                <a:cubicBezTo>
                  <a:pt x="7406" y="11166"/>
                  <a:pt x="7472" y="10699"/>
                  <a:pt x="7539" y="10199"/>
                </a:cubicBezTo>
                <a:cubicBezTo>
                  <a:pt x="7539" y="9665"/>
                  <a:pt x="7606" y="9165"/>
                  <a:pt x="7706" y="8631"/>
                </a:cubicBezTo>
                <a:cubicBezTo>
                  <a:pt x="7839" y="8131"/>
                  <a:pt x="7906" y="7664"/>
                  <a:pt x="7906" y="7163"/>
                </a:cubicBezTo>
                <a:cubicBezTo>
                  <a:pt x="8006" y="6663"/>
                  <a:pt x="8073" y="6162"/>
                  <a:pt x="8206" y="5562"/>
                </a:cubicBezTo>
                <a:close/>
                <a:moveTo>
                  <a:pt x="11944" y="6768"/>
                </a:moveTo>
                <a:cubicBezTo>
                  <a:pt x="12049" y="6768"/>
                  <a:pt x="12105" y="6827"/>
                  <a:pt x="12343" y="6896"/>
                </a:cubicBezTo>
                <a:cubicBezTo>
                  <a:pt x="12343" y="7797"/>
                  <a:pt x="12476" y="8431"/>
                  <a:pt x="11642" y="8731"/>
                </a:cubicBezTo>
                <a:cubicBezTo>
                  <a:pt x="11542" y="8798"/>
                  <a:pt x="11409" y="8831"/>
                  <a:pt x="11275" y="8931"/>
                </a:cubicBezTo>
                <a:cubicBezTo>
                  <a:pt x="11042" y="9031"/>
                  <a:pt x="10908" y="9298"/>
                  <a:pt x="10908" y="9565"/>
                </a:cubicBezTo>
                <a:cubicBezTo>
                  <a:pt x="10908" y="9832"/>
                  <a:pt x="10942" y="10099"/>
                  <a:pt x="11008" y="10365"/>
                </a:cubicBezTo>
                <a:cubicBezTo>
                  <a:pt x="11342" y="11099"/>
                  <a:pt x="10975" y="11600"/>
                  <a:pt x="10675" y="12367"/>
                </a:cubicBezTo>
                <a:cubicBezTo>
                  <a:pt x="9507" y="12100"/>
                  <a:pt x="9641" y="11566"/>
                  <a:pt x="9774" y="10799"/>
                </a:cubicBezTo>
                <a:cubicBezTo>
                  <a:pt x="9874" y="10466"/>
                  <a:pt x="10308" y="9765"/>
                  <a:pt x="10308" y="9398"/>
                </a:cubicBezTo>
                <a:cubicBezTo>
                  <a:pt x="10274" y="8631"/>
                  <a:pt x="10608" y="7964"/>
                  <a:pt x="10608" y="7230"/>
                </a:cubicBezTo>
                <a:cubicBezTo>
                  <a:pt x="11559" y="6881"/>
                  <a:pt x="11798" y="6768"/>
                  <a:pt x="11944" y="6768"/>
                </a:cubicBezTo>
                <a:close/>
                <a:moveTo>
                  <a:pt x="7139" y="1659"/>
                </a:moveTo>
                <a:cubicBezTo>
                  <a:pt x="7439" y="1959"/>
                  <a:pt x="7506" y="2393"/>
                  <a:pt x="7406" y="2793"/>
                </a:cubicBezTo>
                <a:cubicBezTo>
                  <a:pt x="7139" y="3794"/>
                  <a:pt x="6972" y="4862"/>
                  <a:pt x="6805" y="5862"/>
                </a:cubicBezTo>
                <a:cubicBezTo>
                  <a:pt x="6605" y="6863"/>
                  <a:pt x="6939" y="7263"/>
                  <a:pt x="6672" y="7964"/>
                </a:cubicBezTo>
                <a:cubicBezTo>
                  <a:pt x="6438" y="8464"/>
                  <a:pt x="6472" y="9131"/>
                  <a:pt x="6405" y="9732"/>
                </a:cubicBezTo>
                <a:cubicBezTo>
                  <a:pt x="6272" y="10632"/>
                  <a:pt x="6272" y="11566"/>
                  <a:pt x="6372" y="12500"/>
                </a:cubicBezTo>
                <a:lnTo>
                  <a:pt x="5037" y="13334"/>
                </a:lnTo>
                <a:lnTo>
                  <a:pt x="4904" y="13167"/>
                </a:lnTo>
                <a:cubicBezTo>
                  <a:pt x="5304" y="12567"/>
                  <a:pt x="5338" y="11800"/>
                  <a:pt x="5771" y="11166"/>
                </a:cubicBezTo>
                <a:cubicBezTo>
                  <a:pt x="6338" y="10432"/>
                  <a:pt x="5204" y="10065"/>
                  <a:pt x="5538" y="7230"/>
                </a:cubicBezTo>
                <a:cubicBezTo>
                  <a:pt x="5571" y="6796"/>
                  <a:pt x="6005" y="5362"/>
                  <a:pt x="6238" y="4395"/>
                </a:cubicBezTo>
                <a:cubicBezTo>
                  <a:pt x="6505" y="3194"/>
                  <a:pt x="6472" y="2593"/>
                  <a:pt x="7139" y="1659"/>
                </a:cubicBezTo>
                <a:close/>
                <a:moveTo>
                  <a:pt x="11976" y="13034"/>
                </a:moveTo>
                <a:cubicBezTo>
                  <a:pt x="12209" y="13201"/>
                  <a:pt x="12142" y="13134"/>
                  <a:pt x="12076" y="13334"/>
                </a:cubicBezTo>
                <a:lnTo>
                  <a:pt x="11876" y="13201"/>
                </a:lnTo>
                <a:cubicBezTo>
                  <a:pt x="11909" y="13101"/>
                  <a:pt x="11942" y="13067"/>
                  <a:pt x="11976" y="13034"/>
                </a:cubicBezTo>
                <a:close/>
                <a:moveTo>
                  <a:pt x="7010" y="0"/>
                </a:moveTo>
                <a:cubicBezTo>
                  <a:pt x="6772" y="0"/>
                  <a:pt x="6547" y="112"/>
                  <a:pt x="6405" y="325"/>
                </a:cubicBezTo>
                <a:cubicBezTo>
                  <a:pt x="5704" y="1259"/>
                  <a:pt x="5905" y="2060"/>
                  <a:pt x="5805" y="2326"/>
                </a:cubicBezTo>
                <a:cubicBezTo>
                  <a:pt x="5504" y="3227"/>
                  <a:pt x="5304" y="4128"/>
                  <a:pt x="5204" y="5062"/>
                </a:cubicBezTo>
                <a:cubicBezTo>
                  <a:pt x="5171" y="5295"/>
                  <a:pt x="5104" y="5529"/>
                  <a:pt x="5004" y="5762"/>
                </a:cubicBezTo>
                <a:cubicBezTo>
                  <a:pt x="4604" y="5862"/>
                  <a:pt x="4203" y="5929"/>
                  <a:pt x="3803" y="5929"/>
                </a:cubicBezTo>
                <a:cubicBezTo>
                  <a:pt x="3669" y="5921"/>
                  <a:pt x="3537" y="5917"/>
                  <a:pt x="3407" y="5917"/>
                </a:cubicBezTo>
                <a:cubicBezTo>
                  <a:pt x="2986" y="5917"/>
                  <a:pt x="2584" y="5960"/>
                  <a:pt x="2202" y="6062"/>
                </a:cubicBezTo>
                <a:cubicBezTo>
                  <a:pt x="1201" y="6129"/>
                  <a:pt x="634" y="6796"/>
                  <a:pt x="100" y="7497"/>
                </a:cubicBezTo>
                <a:cubicBezTo>
                  <a:pt x="0" y="7664"/>
                  <a:pt x="0" y="7864"/>
                  <a:pt x="100" y="8064"/>
                </a:cubicBezTo>
                <a:cubicBezTo>
                  <a:pt x="467" y="8664"/>
                  <a:pt x="868" y="9298"/>
                  <a:pt x="1635" y="9398"/>
                </a:cubicBezTo>
                <a:cubicBezTo>
                  <a:pt x="2502" y="9498"/>
                  <a:pt x="3103" y="10199"/>
                  <a:pt x="3937" y="10332"/>
                </a:cubicBezTo>
                <a:cubicBezTo>
                  <a:pt x="4070" y="10365"/>
                  <a:pt x="4170" y="10499"/>
                  <a:pt x="4203" y="10532"/>
                </a:cubicBezTo>
                <a:cubicBezTo>
                  <a:pt x="4270" y="11099"/>
                  <a:pt x="4137" y="11666"/>
                  <a:pt x="3870" y="12167"/>
                </a:cubicBezTo>
                <a:cubicBezTo>
                  <a:pt x="3536" y="12700"/>
                  <a:pt x="3303" y="13334"/>
                  <a:pt x="3269" y="13968"/>
                </a:cubicBezTo>
                <a:cubicBezTo>
                  <a:pt x="3245" y="14569"/>
                  <a:pt x="3636" y="15031"/>
                  <a:pt x="4231" y="15031"/>
                </a:cubicBezTo>
                <a:cubicBezTo>
                  <a:pt x="4462" y="15031"/>
                  <a:pt x="4724" y="14961"/>
                  <a:pt x="5004" y="14802"/>
                </a:cubicBezTo>
                <a:cubicBezTo>
                  <a:pt x="5771" y="14335"/>
                  <a:pt x="6638" y="14035"/>
                  <a:pt x="7339" y="13434"/>
                </a:cubicBezTo>
                <a:cubicBezTo>
                  <a:pt x="7606" y="13268"/>
                  <a:pt x="7873" y="13101"/>
                  <a:pt x="8140" y="13001"/>
                </a:cubicBezTo>
                <a:cubicBezTo>
                  <a:pt x="8245" y="12926"/>
                  <a:pt x="8363" y="12891"/>
                  <a:pt x="8480" y="12891"/>
                </a:cubicBezTo>
                <a:cubicBezTo>
                  <a:pt x="8623" y="12891"/>
                  <a:pt x="8763" y="12942"/>
                  <a:pt x="8873" y="13034"/>
                </a:cubicBezTo>
                <a:cubicBezTo>
                  <a:pt x="9407" y="13501"/>
                  <a:pt x="10041" y="13868"/>
                  <a:pt x="10708" y="14101"/>
                </a:cubicBezTo>
                <a:cubicBezTo>
                  <a:pt x="11809" y="14502"/>
                  <a:pt x="11709" y="14902"/>
                  <a:pt x="12843" y="14969"/>
                </a:cubicBezTo>
                <a:cubicBezTo>
                  <a:pt x="12889" y="14975"/>
                  <a:pt x="12934" y="14978"/>
                  <a:pt x="12978" y="14978"/>
                </a:cubicBezTo>
                <a:cubicBezTo>
                  <a:pt x="13678" y="14978"/>
                  <a:pt x="14191" y="14258"/>
                  <a:pt x="13877" y="13568"/>
                </a:cubicBezTo>
                <a:cubicBezTo>
                  <a:pt x="13410" y="12500"/>
                  <a:pt x="12876" y="11433"/>
                  <a:pt x="12276" y="10432"/>
                </a:cubicBezTo>
                <a:cubicBezTo>
                  <a:pt x="12209" y="10265"/>
                  <a:pt x="12176" y="10065"/>
                  <a:pt x="12176" y="9898"/>
                </a:cubicBezTo>
                <a:cubicBezTo>
                  <a:pt x="15845" y="8030"/>
                  <a:pt x="16145" y="8030"/>
                  <a:pt x="16679" y="7230"/>
                </a:cubicBezTo>
                <a:cubicBezTo>
                  <a:pt x="17013" y="6796"/>
                  <a:pt x="16879" y="6196"/>
                  <a:pt x="16379" y="5929"/>
                </a:cubicBezTo>
                <a:cubicBezTo>
                  <a:pt x="16145" y="5762"/>
                  <a:pt x="15845" y="5695"/>
                  <a:pt x="15545" y="5662"/>
                </a:cubicBezTo>
                <a:cubicBezTo>
                  <a:pt x="15324" y="5654"/>
                  <a:pt x="15106" y="5650"/>
                  <a:pt x="14888" y="5650"/>
                </a:cubicBezTo>
                <a:cubicBezTo>
                  <a:pt x="14186" y="5650"/>
                  <a:pt x="13498" y="5694"/>
                  <a:pt x="12810" y="5796"/>
                </a:cubicBezTo>
                <a:cubicBezTo>
                  <a:pt x="12341" y="5854"/>
                  <a:pt x="11873" y="5880"/>
                  <a:pt x="11405" y="5880"/>
                </a:cubicBezTo>
                <a:cubicBezTo>
                  <a:pt x="10806" y="5880"/>
                  <a:pt x="10207" y="5837"/>
                  <a:pt x="9607" y="5762"/>
                </a:cubicBezTo>
                <a:cubicBezTo>
                  <a:pt x="8273" y="525"/>
                  <a:pt x="8940" y="3227"/>
                  <a:pt x="8473" y="1459"/>
                </a:cubicBezTo>
                <a:cubicBezTo>
                  <a:pt x="8340" y="825"/>
                  <a:pt x="7906" y="292"/>
                  <a:pt x="7306" y="58"/>
                </a:cubicBezTo>
                <a:cubicBezTo>
                  <a:pt x="7208" y="19"/>
                  <a:pt x="7108" y="0"/>
                  <a:pt x="701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5"/>
          <p:cNvSpPr/>
          <p:nvPr/>
        </p:nvSpPr>
        <p:spPr>
          <a:xfrm rot="-3821376">
            <a:off x="-196690" y="-427576"/>
            <a:ext cx="1585404" cy="1578986"/>
          </a:xfrm>
          <a:custGeom>
            <a:rect b="b" l="l" r="r" t="t"/>
            <a:pathLst>
              <a:path extrusionOk="0" h="33212" w="33347">
                <a:moveTo>
                  <a:pt x="17612" y="0"/>
                </a:moveTo>
                <a:cubicBezTo>
                  <a:pt x="16891" y="0"/>
                  <a:pt x="16196" y="141"/>
                  <a:pt x="15561" y="635"/>
                </a:cubicBezTo>
                <a:cubicBezTo>
                  <a:pt x="14764" y="1259"/>
                  <a:pt x="14202" y="1836"/>
                  <a:pt x="13228" y="2204"/>
                </a:cubicBezTo>
                <a:cubicBezTo>
                  <a:pt x="12352" y="2539"/>
                  <a:pt x="11389" y="2810"/>
                  <a:pt x="10624" y="3369"/>
                </a:cubicBezTo>
                <a:cubicBezTo>
                  <a:pt x="9943" y="3866"/>
                  <a:pt x="9348" y="4552"/>
                  <a:pt x="9182" y="5291"/>
                </a:cubicBezTo>
                <a:cubicBezTo>
                  <a:pt x="8800" y="5547"/>
                  <a:pt x="8417" y="5807"/>
                  <a:pt x="8042" y="6070"/>
                </a:cubicBezTo>
                <a:cubicBezTo>
                  <a:pt x="5522" y="7822"/>
                  <a:pt x="3210" y="9791"/>
                  <a:pt x="1349" y="12247"/>
                </a:cubicBezTo>
                <a:cubicBezTo>
                  <a:pt x="801" y="12965"/>
                  <a:pt x="1" y="14140"/>
                  <a:pt x="509" y="15082"/>
                </a:cubicBezTo>
                <a:cubicBezTo>
                  <a:pt x="852" y="15711"/>
                  <a:pt x="1526" y="15871"/>
                  <a:pt x="2194" y="15871"/>
                </a:cubicBezTo>
                <a:cubicBezTo>
                  <a:pt x="2398" y="15871"/>
                  <a:pt x="2602" y="15856"/>
                  <a:pt x="2795" y="15835"/>
                </a:cubicBezTo>
                <a:cubicBezTo>
                  <a:pt x="3881" y="15713"/>
                  <a:pt x="4974" y="15381"/>
                  <a:pt x="6016" y="15064"/>
                </a:cubicBezTo>
                <a:cubicBezTo>
                  <a:pt x="6849" y="14811"/>
                  <a:pt x="7671" y="14526"/>
                  <a:pt x="8508" y="14285"/>
                </a:cubicBezTo>
                <a:cubicBezTo>
                  <a:pt x="8872" y="14176"/>
                  <a:pt x="9247" y="14090"/>
                  <a:pt x="9618" y="14014"/>
                </a:cubicBezTo>
                <a:lnTo>
                  <a:pt x="9618" y="14014"/>
                </a:lnTo>
                <a:cubicBezTo>
                  <a:pt x="9258" y="14368"/>
                  <a:pt x="8944" y="14779"/>
                  <a:pt x="8623" y="15168"/>
                </a:cubicBezTo>
                <a:cubicBezTo>
                  <a:pt x="7812" y="16171"/>
                  <a:pt x="7148" y="17227"/>
                  <a:pt x="6683" y="18428"/>
                </a:cubicBezTo>
                <a:cubicBezTo>
                  <a:pt x="6164" y="19770"/>
                  <a:pt x="5154" y="21937"/>
                  <a:pt x="7281" y="22362"/>
                </a:cubicBezTo>
                <a:cubicBezTo>
                  <a:pt x="7488" y="22404"/>
                  <a:pt x="7698" y="22423"/>
                  <a:pt x="7910" y="22423"/>
                </a:cubicBezTo>
                <a:cubicBezTo>
                  <a:pt x="9200" y="22423"/>
                  <a:pt x="10555" y="21724"/>
                  <a:pt x="11674" y="21237"/>
                </a:cubicBezTo>
                <a:cubicBezTo>
                  <a:pt x="12586" y="20837"/>
                  <a:pt x="13524" y="20484"/>
                  <a:pt x="14469" y="20170"/>
                </a:cubicBezTo>
                <a:cubicBezTo>
                  <a:pt x="14908" y="20026"/>
                  <a:pt x="15327" y="19835"/>
                  <a:pt x="15763" y="19687"/>
                </a:cubicBezTo>
                <a:cubicBezTo>
                  <a:pt x="15951" y="19623"/>
                  <a:pt x="16031" y="19574"/>
                  <a:pt x="16065" y="19574"/>
                </a:cubicBezTo>
                <a:cubicBezTo>
                  <a:pt x="16084" y="19574"/>
                  <a:pt x="16088" y="19591"/>
                  <a:pt x="16088" y="19633"/>
                </a:cubicBezTo>
                <a:cubicBezTo>
                  <a:pt x="16113" y="20693"/>
                  <a:pt x="15175" y="21984"/>
                  <a:pt x="14714" y="22889"/>
                </a:cubicBezTo>
                <a:cubicBezTo>
                  <a:pt x="14112" y="24072"/>
                  <a:pt x="13426" y="25316"/>
                  <a:pt x="13192" y="26636"/>
                </a:cubicBezTo>
                <a:cubicBezTo>
                  <a:pt x="12965" y="27905"/>
                  <a:pt x="13585" y="29066"/>
                  <a:pt x="14945" y="29275"/>
                </a:cubicBezTo>
                <a:cubicBezTo>
                  <a:pt x="15090" y="29298"/>
                  <a:pt x="15236" y="29309"/>
                  <a:pt x="15382" y="29309"/>
                </a:cubicBezTo>
                <a:cubicBezTo>
                  <a:pt x="16115" y="29309"/>
                  <a:pt x="16846" y="29049"/>
                  <a:pt x="17523" y="28799"/>
                </a:cubicBezTo>
                <a:cubicBezTo>
                  <a:pt x="18001" y="28623"/>
                  <a:pt x="19045" y="28105"/>
                  <a:pt x="19803" y="28105"/>
                </a:cubicBezTo>
                <a:cubicBezTo>
                  <a:pt x="20096" y="28105"/>
                  <a:pt x="20347" y="28183"/>
                  <a:pt x="20505" y="28388"/>
                </a:cubicBezTo>
                <a:cubicBezTo>
                  <a:pt x="20999" y="29027"/>
                  <a:pt x="21028" y="30090"/>
                  <a:pt x="21360" y="30830"/>
                </a:cubicBezTo>
                <a:cubicBezTo>
                  <a:pt x="21742" y="31695"/>
                  <a:pt x="22485" y="32377"/>
                  <a:pt x="23322" y="32788"/>
                </a:cubicBezTo>
                <a:cubicBezTo>
                  <a:pt x="23922" y="33082"/>
                  <a:pt x="24524" y="33212"/>
                  <a:pt x="25115" y="33212"/>
                </a:cubicBezTo>
                <a:cubicBezTo>
                  <a:pt x="26513" y="33212"/>
                  <a:pt x="27847" y="32487"/>
                  <a:pt x="28929" y="31511"/>
                </a:cubicBezTo>
                <a:cubicBezTo>
                  <a:pt x="30491" y="30108"/>
                  <a:pt x="31879" y="28233"/>
                  <a:pt x="32683" y="26297"/>
                </a:cubicBezTo>
                <a:cubicBezTo>
                  <a:pt x="33080" y="25352"/>
                  <a:pt x="33325" y="24382"/>
                  <a:pt x="33336" y="23354"/>
                </a:cubicBezTo>
                <a:cubicBezTo>
                  <a:pt x="33347" y="22096"/>
                  <a:pt x="32582" y="21385"/>
                  <a:pt x="31984" y="20383"/>
                </a:cubicBezTo>
                <a:cubicBezTo>
                  <a:pt x="31403" y="19409"/>
                  <a:pt x="30970" y="18590"/>
                  <a:pt x="30000" y="17959"/>
                </a:cubicBezTo>
                <a:cubicBezTo>
                  <a:pt x="29001" y="17314"/>
                  <a:pt x="27779" y="17076"/>
                  <a:pt x="26722" y="16542"/>
                </a:cubicBezTo>
                <a:cubicBezTo>
                  <a:pt x="25676" y="16016"/>
                  <a:pt x="25449" y="14854"/>
                  <a:pt x="25507" y="13780"/>
                </a:cubicBezTo>
                <a:cubicBezTo>
                  <a:pt x="25572" y="12547"/>
                  <a:pt x="26293" y="11530"/>
                  <a:pt x="27144" y="10700"/>
                </a:cubicBezTo>
                <a:cubicBezTo>
                  <a:pt x="28514" y="9366"/>
                  <a:pt x="30534" y="8464"/>
                  <a:pt x="29546" y="6210"/>
                </a:cubicBezTo>
                <a:cubicBezTo>
                  <a:pt x="28666" y="4209"/>
                  <a:pt x="26841" y="2521"/>
                  <a:pt x="24908" y="1548"/>
                </a:cubicBezTo>
                <a:cubicBezTo>
                  <a:pt x="23354" y="765"/>
                  <a:pt x="21616" y="369"/>
                  <a:pt x="19892" y="217"/>
                </a:cubicBezTo>
                <a:cubicBezTo>
                  <a:pt x="19131" y="151"/>
                  <a:pt x="18358" y="0"/>
                  <a:pt x="1761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5"/>
          <p:cNvSpPr/>
          <p:nvPr/>
        </p:nvSpPr>
        <p:spPr>
          <a:xfrm rot="3829385">
            <a:off x="7306906" y="4575836"/>
            <a:ext cx="542232" cy="797646"/>
          </a:xfrm>
          <a:custGeom>
            <a:rect b="b" l="l" r="r" t="t"/>
            <a:pathLst>
              <a:path extrusionOk="0" h="54302" w="36914">
                <a:moveTo>
                  <a:pt x="21728" y="0"/>
                </a:moveTo>
                <a:cubicBezTo>
                  <a:pt x="21395" y="0"/>
                  <a:pt x="21052" y="101"/>
                  <a:pt x="20727" y="331"/>
                </a:cubicBezTo>
                <a:cubicBezTo>
                  <a:pt x="20492" y="505"/>
                  <a:pt x="20266" y="687"/>
                  <a:pt x="20040" y="879"/>
                </a:cubicBezTo>
                <a:cubicBezTo>
                  <a:pt x="19901" y="991"/>
                  <a:pt x="19863" y="1028"/>
                  <a:pt x="19868" y="1028"/>
                </a:cubicBezTo>
                <a:cubicBezTo>
                  <a:pt x="19869" y="1028"/>
                  <a:pt x="19875" y="1024"/>
                  <a:pt x="19883" y="1018"/>
                </a:cubicBezTo>
                <a:lnTo>
                  <a:pt x="19883" y="1018"/>
                </a:lnTo>
                <a:cubicBezTo>
                  <a:pt x="19335" y="1435"/>
                  <a:pt x="18892" y="1922"/>
                  <a:pt x="18413" y="2418"/>
                </a:cubicBezTo>
                <a:cubicBezTo>
                  <a:pt x="17918" y="2940"/>
                  <a:pt x="17579" y="3549"/>
                  <a:pt x="17170" y="4123"/>
                </a:cubicBezTo>
                <a:cubicBezTo>
                  <a:pt x="17321" y="3931"/>
                  <a:pt x="17397" y="3834"/>
                  <a:pt x="17398" y="3834"/>
                </a:cubicBezTo>
                <a:lnTo>
                  <a:pt x="17398" y="3834"/>
                </a:lnTo>
                <a:cubicBezTo>
                  <a:pt x="17399" y="3834"/>
                  <a:pt x="17262" y="4011"/>
                  <a:pt x="16987" y="4366"/>
                </a:cubicBezTo>
                <a:cubicBezTo>
                  <a:pt x="16874" y="4610"/>
                  <a:pt x="16778" y="4853"/>
                  <a:pt x="16674" y="5097"/>
                </a:cubicBezTo>
                <a:cubicBezTo>
                  <a:pt x="16439" y="5975"/>
                  <a:pt x="16683" y="6924"/>
                  <a:pt x="17318" y="7576"/>
                </a:cubicBezTo>
                <a:cubicBezTo>
                  <a:pt x="17805" y="8063"/>
                  <a:pt x="18451" y="8295"/>
                  <a:pt x="19102" y="8295"/>
                </a:cubicBezTo>
                <a:cubicBezTo>
                  <a:pt x="19812" y="8295"/>
                  <a:pt x="20527" y="8019"/>
                  <a:pt x="21049" y="7498"/>
                </a:cubicBezTo>
                <a:cubicBezTo>
                  <a:pt x="21527" y="7019"/>
                  <a:pt x="21927" y="6463"/>
                  <a:pt x="22345" y="5923"/>
                </a:cubicBezTo>
                <a:cubicBezTo>
                  <a:pt x="22736" y="5401"/>
                  <a:pt x="22928" y="4549"/>
                  <a:pt x="23180" y="3932"/>
                </a:cubicBezTo>
                <a:lnTo>
                  <a:pt x="23180" y="3932"/>
                </a:lnTo>
                <a:cubicBezTo>
                  <a:pt x="23106" y="4111"/>
                  <a:pt x="23077" y="4179"/>
                  <a:pt x="23077" y="4179"/>
                </a:cubicBezTo>
                <a:cubicBezTo>
                  <a:pt x="23075" y="4179"/>
                  <a:pt x="23302" y="3613"/>
                  <a:pt x="23328" y="3497"/>
                </a:cubicBezTo>
                <a:cubicBezTo>
                  <a:pt x="23388" y="3366"/>
                  <a:pt x="23449" y="3244"/>
                  <a:pt x="23528" y="3131"/>
                </a:cubicBezTo>
                <a:cubicBezTo>
                  <a:pt x="24378" y="1782"/>
                  <a:pt x="23132" y="0"/>
                  <a:pt x="21728" y="0"/>
                </a:cubicBezTo>
                <a:close/>
                <a:moveTo>
                  <a:pt x="34712" y="11770"/>
                </a:moveTo>
                <a:cubicBezTo>
                  <a:pt x="33979" y="11770"/>
                  <a:pt x="33231" y="12173"/>
                  <a:pt x="33078" y="12951"/>
                </a:cubicBezTo>
                <a:cubicBezTo>
                  <a:pt x="32912" y="13821"/>
                  <a:pt x="32216" y="14690"/>
                  <a:pt x="31851" y="15499"/>
                </a:cubicBezTo>
                <a:cubicBezTo>
                  <a:pt x="31373" y="16526"/>
                  <a:pt x="30947" y="17569"/>
                  <a:pt x="30581" y="18639"/>
                </a:cubicBezTo>
                <a:cubicBezTo>
                  <a:pt x="30112" y="20057"/>
                  <a:pt x="31112" y="21622"/>
                  <a:pt x="32486" y="21996"/>
                </a:cubicBezTo>
                <a:cubicBezTo>
                  <a:pt x="32735" y="22065"/>
                  <a:pt x="32979" y="22097"/>
                  <a:pt x="33215" y="22097"/>
                </a:cubicBezTo>
                <a:cubicBezTo>
                  <a:pt x="34419" y="22097"/>
                  <a:pt x="35414" y="21255"/>
                  <a:pt x="35843" y="20092"/>
                </a:cubicBezTo>
                <a:cubicBezTo>
                  <a:pt x="36296" y="18909"/>
                  <a:pt x="36609" y="17674"/>
                  <a:pt x="36774" y="16413"/>
                </a:cubicBezTo>
                <a:cubicBezTo>
                  <a:pt x="36913" y="15186"/>
                  <a:pt x="36426" y="14116"/>
                  <a:pt x="36252" y="12951"/>
                </a:cubicBezTo>
                <a:cubicBezTo>
                  <a:pt x="36132" y="12155"/>
                  <a:pt x="35429" y="11770"/>
                  <a:pt x="34712" y="11770"/>
                </a:cubicBezTo>
                <a:close/>
                <a:moveTo>
                  <a:pt x="6483" y="20215"/>
                </a:moveTo>
                <a:cubicBezTo>
                  <a:pt x="5782" y="20215"/>
                  <a:pt x="5131" y="20623"/>
                  <a:pt x="4671" y="21231"/>
                </a:cubicBezTo>
                <a:lnTo>
                  <a:pt x="4628" y="21283"/>
                </a:lnTo>
                <a:cubicBezTo>
                  <a:pt x="4611" y="21309"/>
                  <a:pt x="4576" y="21353"/>
                  <a:pt x="4524" y="21422"/>
                </a:cubicBezTo>
                <a:cubicBezTo>
                  <a:pt x="4324" y="21666"/>
                  <a:pt x="4123" y="21909"/>
                  <a:pt x="3923" y="22153"/>
                </a:cubicBezTo>
                <a:cubicBezTo>
                  <a:pt x="3541" y="22623"/>
                  <a:pt x="3149" y="23092"/>
                  <a:pt x="2749" y="23553"/>
                </a:cubicBezTo>
                <a:cubicBezTo>
                  <a:pt x="1897" y="24562"/>
                  <a:pt x="723" y="26171"/>
                  <a:pt x="740" y="27519"/>
                </a:cubicBezTo>
                <a:cubicBezTo>
                  <a:pt x="767" y="29125"/>
                  <a:pt x="2053" y="30184"/>
                  <a:pt x="3463" y="30184"/>
                </a:cubicBezTo>
                <a:cubicBezTo>
                  <a:pt x="3909" y="30184"/>
                  <a:pt x="4367" y="30078"/>
                  <a:pt x="4802" y="29850"/>
                </a:cubicBezTo>
                <a:cubicBezTo>
                  <a:pt x="5959" y="29241"/>
                  <a:pt x="6811" y="27371"/>
                  <a:pt x="7246" y="26171"/>
                </a:cubicBezTo>
                <a:cubicBezTo>
                  <a:pt x="7655" y="25058"/>
                  <a:pt x="8063" y="23945"/>
                  <a:pt x="8403" y="22805"/>
                </a:cubicBezTo>
                <a:cubicBezTo>
                  <a:pt x="8664" y="21927"/>
                  <a:pt x="8246" y="20953"/>
                  <a:pt x="7463" y="20492"/>
                </a:cubicBezTo>
                <a:cubicBezTo>
                  <a:pt x="7135" y="20300"/>
                  <a:pt x="6804" y="20215"/>
                  <a:pt x="6483" y="20215"/>
                </a:cubicBezTo>
                <a:close/>
                <a:moveTo>
                  <a:pt x="19334" y="21638"/>
                </a:moveTo>
                <a:cubicBezTo>
                  <a:pt x="18750" y="21638"/>
                  <a:pt x="18166" y="21857"/>
                  <a:pt x="17752" y="22292"/>
                </a:cubicBezTo>
                <a:cubicBezTo>
                  <a:pt x="16457" y="23649"/>
                  <a:pt x="15413" y="25232"/>
                  <a:pt x="14691" y="26963"/>
                </a:cubicBezTo>
                <a:cubicBezTo>
                  <a:pt x="14091" y="28363"/>
                  <a:pt x="14265" y="29937"/>
                  <a:pt x="15682" y="30772"/>
                </a:cubicBezTo>
                <a:cubicBezTo>
                  <a:pt x="16113" y="31022"/>
                  <a:pt x="16593" y="31141"/>
                  <a:pt x="17070" y="31141"/>
                </a:cubicBezTo>
                <a:cubicBezTo>
                  <a:pt x="18037" y="31141"/>
                  <a:pt x="18991" y="30652"/>
                  <a:pt x="19492" y="29772"/>
                </a:cubicBezTo>
                <a:cubicBezTo>
                  <a:pt x="20466" y="28076"/>
                  <a:pt x="21171" y="26397"/>
                  <a:pt x="21501" y="24466"/>
                </a:cubicBezTo>
                <a:cubicBezTo>
                  <a:pt x="21666" y="23466"/>
                  <a:pt x="21405" y="22483"/>
                  <a:pt x="20475" y="21944"/>
                </a:cubicBezTo>
                <a:cubicBezTo>
                  <a:pt x="20130" y="21740"/>
                  <a:pt x="19731" y="21638"/>
                  <a:pt x="19334" y="21638"/>
                </a:cubicBezTo>
                <a:close/>
                <a:moveTo>
                  <a:pt x="29919" y="35719"/>
                </a:moveTo>
                <a:cubicBezTo>
                  <a:pt x="29733" y="35719"/>
                  <a:pt x="29544" y="35745"/>
                  <a:pt x="29355" y="35791"/>
                </a:cubicBezTo>
                <a:cubicBezTo>
                  <a:pt x="28459" y="35791"/>
                  <a:pt x="27537" y="36199"/>
                  <a:pt x="26789" y="36634"/>
                </a:cubicBezTo>
                <a:cubicBezTo>
                  <a:pt x="25719" y="37243"/>
                  <a:pt x="24902" y="38156"/>
                  <a:pt x="24293" y="39235"/>
                </a:cubicBezTo>
                <a:cubicBezTo>
                  <a:pt x="23554" y="40557"/>
                  <a:pt x="23971" y="42262"/>
                  <a:pt x="25293" y="43036"/>
                </a:cubicBezTo>
                <a:cubicBezTo>
                  <a:pt x="25726" y="43289"/>
                  <a:pt x="26200" y="43409"/>
                  <a:pt x="26668" y="43409"/>
                </a:cubicBezTo>
                <a:cubicBezTo>
                  <a:pt x="27629" y="43409"/>
                  <a:pt x="28568" y="42907"/>
                  <a:pt x="29094" y="42036"/>
                </a:cubicBezTo>
                <a:cubicBezTo>
                  <a:pt x="29129" y="41983"/>
                  <a:pt x="29216" y="41862"/>
                  <a:pt x="29268" y="41775"/>
                </a:cubicBezTo>
                <a:cubicBezTo>
                  <a:pt x="29329" y="41688"/>
                  <a:pt x="29398" y="41627"/>
                  <a:pt x="29468" y="41548"/>
                </a:cubicBezTo>
                <a:cubicBezTo>
                  <a:pt x="29632" y="41373"/>
                  <a:pt x="29788" y="41189"/>
                  <a:pt x="29936" y="40998"/>
                </a:cubicBezTo>
                <a:lnTo>
                  <a:pt x="29936" y="40998"/>
                </a:lnTo>
                <a:cubicBezTo>
                  <a:pt x="29925" y="41013"/>
                  <a:pt x="29921" y="41020"/>
                  <a:pt x="29922" y="41020"/>
                </a:cubicBezTo>
                <a:cubicBezTo>
                  <a:pt x="29926" y="41020"/>
                  <a:pt x="30098" y="40799"/>
                  <a:pt x="30164" y="40722"/>
                </a:cubicBezTo>
                <a:cubicBezTo>
                  <a:pt x="30747" y="40035"/>
                  <a:pt x="31468" y="39183"/>
                  <a:pt x="31564" y="38243"/>
                </a:cubicBezTo>
                <a:cubicBezTo>
                  <a:pt x="31799" y="37539"/>
                  <a:pt x="31729" y="36808"/>
                  <a:pt x="31173" y="36243"/>
                </a:cubicBezTo>
                <a:cubicBezTo>
                  <a:pt x="30798" y="35868"/>
                  <a:pt x="30367" y="35719"/>
                  <a:pt x="29919" y="35719"/>
                </a:cubicBezTo>
                <a:close/>
                <a:moveTo>
                  <a:pt x="4827" y="39756"/>
                </a:moveTo>
                <a:cubicBezTo>
                  <a:pt x="4184" y="39756"/>
                  <a:pt x="3535" y="40022"/>
                  <a:pt x="3132" y="40627"/>
                </a:cubicBezTo>
                <a:cubicBezTo>
                  <a:pt x="1793" y="42644"/>
                  <a:pt x="1" y="44758"/>
                  <a:pt x="384" y="47324"/>
                </a:cubicBezTo>
                <a:cubicBezTo>
                  <a:pt x="538" y="48374"/>
                  <a:pt x="1404" y="48856"/>
                  <a:pt x="2309" y="48856"/>
                </a:cubicBezTo>
                <a:cubicBezTo>
                  <a:pt x="3089" y="48856"/>
                  <a:pt x="3899" y="48497"/>
                  <a:pt x="4306" y="47837"/>
                </a:cubicBezTo>
                <a:cubicBezTo>
                  <a:pt x="4793" y="47054"/>
                  <a:pt x="5002" y="46097"/>
                  <a:pt x="5393" y="45262"/>
                </a:cubicBezTo>
                <a:cubicBezTo>
                  <a:pt x="5872" y="44236"/>
                  <a:pt x="6307" y="43201"/>
                  <a:pt x="6707" y="42140"/>
                </a:cubicBezTo>
                <a:cubicBezTo>
                  <a:pt x="7242" y="40711"/>
                  <a:pt x="6045" y="39756"/>
                  <a:pt x="4827" y="39756"/>
                </a:cubicBezTo>
                <a:close/>
                <a:moveTo>
                  <a:pt x="16899" y="45191"/>
                </a:moveTo>
                <a:cubicBezTo>
                  <a:pt x="16569" y="45191"/>
                  <a:pt x="16231" y="45292"/>
                  <a:pt x="15909" y="45523"/>
                </a:cubicBezTo>
                <a:cubicBezTo>
                  <a:pt x="14056" y="46854"/>
                  <a:pt x="12612" y="48854"/>
                  <a:pt x="12038" y="51072"/>
                </a:cubicBezTo>
                <a:cubicBezTo>
                  <a:pt x="11536" y="53033"/>
                  <a:pt x="13118" y="54302"/>
                  <a:pt x="14661" y="54302"/>
                </a:cubicBezTo>
                <a:cubicBezTo>
                  <a:pt x="15686" y="54302"/>
                  <a:pt x="16694" y="53743"/>
                  <a:pt x="17065" y="52455"/>
                </a:cubicBezTo>
                <a:cubicBezTo>
                  <a:pt x="17118" y="52299"/>
                  <a:pt x="17170" y="52142"/>
                  <a:pt x="17222" y="51986"/>
                </a:cubicBezTo>
                <a:cubicBezTo>
                  <a:pt x="17231" y="51977"/>
                  <a:pt x="17239" y="51959"/>
                  <a:pt x="17239" y="51942"/>
                </a:cubicBezTo>
                <a:cubicBezTo>
                  <a:pt x="17257" y="51916"/>
                  <a:pt x="17257" y="51899"/>
                  <a:pt x="17283" y="51855"/>
                </a:cubicBezTo>
                <a:cubicBezTo>
                  <a:pt x="17535" y="51298"/>
                  <a:pt x="17761" y="50724"/>
                  <a:pt x="17953" y="50133"/>
                </a:cubicBezTo>
                <a:cubicBezTo>
                  <a:pt x="18092" y="49698"/>
                  <a:pt x="18222" y="49263"/>
                  <a:pt x="18370" y="48846"/>
                </a:cubicBezTo>
                <a:cubicBezTo>
                  <a:pt x="18387" y="48794"/>
                  <a:pt x="18396" y="48767"/>
                  <a:pt x="18413" y="48741"/>
                </a:cubicBezTo>
                <a:cubicBezTo>
                  <a:pt x="18422" y="48707"/>
                  <a:pt x="18431" y="48698"/>
                  <a:pt x="18448" y="48654"/>
                </a:cubicBezTo>
                <a:cubicBezTo>
                  <a:pt x="18509" y="48524"/>
                  <a:pt x="18587" y="48402"/>
                  <a:pt x="18666" y="48272"/>
                </a:cubicBezTo>
                <a:cubicBezTo>
                  <a:pt x="19487" y="46952"/>
                  <a:pt x="18275" y="45191"/>
                  <a:pt x="16899" y="4519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5"/>
          <p:cNvGrpSpPr/>
          <p:nvPr/>
        </p:nvGrpSpPr>
        <p:grpSpPr>
          <a:xfrm>
            <a:off x="145850" y="4479211"/>
            <a:ext cx="644732" cy="574932"/>
            <a:chOff x="7183013" y="-2066801"/>
            <a:chExt cx="644732" cy="574933"/>
          </a:xfrm>
        </p:grpSpPr>
        <p:sp>
          <p:nvSpPr>
            <p:cNvPr id="50" name="Google Shape;50;p5"/>
            <p:cNvSpPr/>
            <p:nvPr/>
          </p:nvSpPr>
          <p:spPr>
            <a:xfrm>
              <a:off x="7183013" y="-2066801"/>
              <a:ext cx="644732" cy="574933"/>
            </a:xfrm>
            <a:custGeom>
              <a:rect b="b" l="l" r="r" t="t"/>
              <a:pathLst>
                <a:path extrusionOk="0" h="15230" w="17079">
                  <a:moveTo>
                    <a:pt x="7917" y="1"/>
                  </a:moveTo>
                  <a:cubicBezTo>
                    <a:pt x="7205" y="1"/>
                    <a:pt x="6500" y="302"/>
                    <a:pt x="5971" y="986"/>
                  </a:cubicBezTo>
                  <a:cubicBezTo>
                    <a:pt x="5471" y="1553"/>
                    <a:pt x="5170" y="2253"/>
                    <a:pt x="5104" y="2987"/>
                  </a:cubicBezTo>
                  <a:cubicBezTo>
                    <a:pt x="5070" y="3154"/>
                    <a:pt x="5004" y="3287"/>
                    <a:pt x="4904" y="3454"/>
                  </a:cubicBezTo>
                  <a:cubicBezTo>
                    <a:pt x="4256" y="3394"/>
                    <a:pt x="3665" y="3317"/>
                    <a:pt x="3135" y="3317"/>
                  </a:cubicBezTo>
                  <a:cubicBezTo>
                    <a:pt x="2188" y="3317"/>
                    <a:pt x="1435" y="3562"/>
                    <a:pt x="901" y="4588"/>
                  </a:cubicBezTo>
                  <a:cubicBezTo>
                    <a:pt x="0" y="6323"/>
                    <a:pt x="801" y="6456"/>
                    <a:pt x="1101" y="7624"/>
                  </a:cubicBezTo>
                  <a:cubicBezTo>
                    <a:pt x="1368" y="8658"/>
                    <a:pt x="2168" y="9091"/>
                    <a:pt x="3069" y="9659"/>
                  </a:cubicBezTo>
                  <a:cubicBezTo>
                    <a:pt x="2902" y="9992"/>
                    <a:pt x="2702" y="10226"/>
                    <a:pt x="2569" y="10492"/>
                  </a:cubicBezTo>
                  <a:cubicBezTo>
                    <a:pt x="1668" y="12194"/>
                    <a:pt x="2835" y="14295"/>
                    <a:pt x="4603" y="14462"/>
                  </a:cubicBezTo>
                  <a:cubicBezTo>
                    <a:pt x="4792" y="14481"/>
                    <a:pt x="4967" y="14490"/>
                    <a:pt x="5132" y="14490"/>
                  </a:cubicBezTo>
                  <a:cubicBezTo>
                    <a:pt x="6431" y="14490"/>
                    <a:pt x="7096" y="13930"/>
                    <a:pt x="8339" y="13161"/>
                  </a:cubicBezTo>
                  <a:cubicBezTo>
                    <a:pt x="8906" y="14095"/>
                    <a:pt x="9307" y="15229"/>
                    <a:pt x="11175" y="15229"/>
                  </a:cubicBezTo>
                  <a:cubicBezTo>
                    <a:pt x="11442" y="15229"/>
                    <a:pt x="11708" y="15129"/>
                    <a:pt x="11909" y="14962"/>
                  </a:cubicBezTo>
                  <a:cubicBezTo>
                    <a:pt x="12642" y="14395"/>
                    <a:pt x="13243" y="13761"/>
                    <a:pt x="13243" y="12761"/>
                  </a:cubicBezTo>
                  <a:cubicBezTo>
                    <a:pt x="13243" y="12127"/>
                    <a:pt x="13310" y="12561"/>
                    <a:pt x="13310" y="9625"/>
                  </a:cubicBezTo>
                  <a:cubicBezTo>
                    <a:pt x="14310" y="9425"/>
                    <a:pt x="14944" y="8758"/>
                    <a:pt x="15645" y="8291"/>
                  </a:cubicBezTo>
                  <a:cubicBezTo>
                    <a:pt x="17079" y="7290"/>
                    <a:pt x="16812" y="3654"/>
                    <a:pt x="14444" y="3487"/>
                  </a:cubicBezTo>
                  <a:cubicBezTo>
                    <a:pt x="14064" y="3460"/>
                    <a:pt x="13673" y="3428"/>
                    <a:pt x="13280" y="3428"/>
                  </a:cubicBezTo>
                  <a:cubicBezTo>
                    <a:pt x="12707" y="3428"/>
                    <a:pt x="12129" y="3497"/>
                    <a:pt x="11575" y="3754"/>
                  </a:cubicBezTo>
                  <a:cubicBezTo>
                    <a:pt x="11442" y="3821"/>
                    <a:pt x="11275" y="3854"/>
                    <a:pt x="11108" y="3854"/>
                  </a:cubicBezTo>
                  <a:cubicBezTo>
                    <a:pt x="11041" y="3554"/>
                    <a:pt x="10975" y="3287"/>
                    <a:pt x="10941" y="3020"/>
                  </a:cubicBezTo>
                  <a:cubicBezTo>
                    <a:pt x="10830" y="1234"/>
                    <a:pt x="9358" y="1"/>
                    <a:pt x="79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>
              <a:off x="7349224" y="-1893606"/>
              <a:ext cx="253151" cy="245715"/>
            </a:xfrm>
            <a:custGeom>
              <a:rect b="b" l="l" r="r" t="t"/>
              <a:pathLst>
                <a:path extrusionOk="0" h="6509" w="6706">
                  <a:moveTo>
                    <a:pt x="2802" y="0"/>
                  </a:moveTo>
                  <a:cubicBezTo>
                    <a:pt x="2635" y="0"/>
                    <a:pt x="2435" y="67"/>
                    <a:pt x="2269" y="167"/>
                  </a:cubicBezTo>
                  <a:cubicBezTo>
                    <a:pt x="901" y="1001"/>
                    <a:pt x="0" y="2102"/>
                    <a:pt x="67" y="3803"/>
                  </a:cubicBezTo>
                  <a:cubicBezTo>
                    <a:pt x="34" y="5004"/>
                    <a:pt x="901" y="6071"/>
                    <a:pt x="2068" y="6305"/>
                  </a:cubicBezTo>
                  <a:cubicBezTo>
                    <a:pt x="2502" y="6405"/>
                    <a:pt x="2969" y="6472"/>
                    <a:pt x="3436" y="6505"/>
                  </a:cubicBezTo>
                  <a:cubicBezTo>
                    <a:pt x="3493" y="6507"/>
                    <a:pt x="3549" y="6508"/>
                    <a:pt x="3604" y="6508"/>
                  </a:cubicBezTo>
                  <a:cubicBezTo>
                    <a:pt x="4364" y="6508"/>
                    <a:pt x="5000" y="6284"/>
                    <a:pt x="5404" y="5538"/>
                  </a:cubicBezTo>
                  <a:cubicBezTo>
                    <a:pt x="5538" y="5271"/>
                    <a:pt x="5738" y="5004"/>
                    <a:pt x="5838" y="4737"/>
                  </a:cubicBezTo>
                  <a:cubicBezTo>
                    <a:pt x="6705" y="2802"/>
                    <a:pt x="4770" y="2168"/>
                    <a:pt x="3970" y="1802"/>
                  </a:cubicBezTo>
                  <a:cubicBezTo>
                    <a:pt x="3569" y="2002"/>
                    <a:pt x="3169" y="2235"/>
                    <a:pt x="2769" y="2469"/>
                  </a:cubicBezTo>
                  <a:cubicBezTo>
                    <a:pt x="2302" y="2736"/>
                    <a:pt x="2168" y="3336"/>
                    <a:pt x="2502" y="3770"/>
                  </a:cubicBezTo>
                  <a:cubicBezTo>
                    <a:pt x="2557" y="3971"/>
                    <a:pt x="2723" y="4072"/>
                    <a:pt x="2895" y="4072"/>
                  </a:cubicBezTo>
                  <a:cubicBezTo>
                    <a:pt x="3035" y="4072"/>
                    <a:pt x="3179" y="4005"/>
                    <a:pt x="3269" y="3870"/>
                  </a:cubicBezTo>
                  <a:cubicBezTo>
                    <a:pt x="3436" y="3670"/>
                    <a:pt x="3603" y="3469"/>
                    <a:pt x="3770" y="3236"/>
                  </a:cubicBezTo>
                  <a:cubicBezTo>
                    <a:pt x="3970" y="3303"/>
                    <a:pt x="4170" y="3403"/>
                    <a:pt x="4337" y="3536"/>
                  </a:cubicBezTo>
                  <a:cubicBezTo>
                    <a:pt x="4737" y="3870"/>
                    <a:pt x="4837" y="4437"/>
                    <a:pt x="4604" y="4904"/>
                  </a:cubicBezTo>
                  <a:cubicBezTo>
                    <a:pt x="4394" y="5323"/>
                    <a:pt x="3969" y="5581"/>
                    <a:pt x="3498" y="5581"/>
                  </a:cubicBezTo>
                  <a:cubicBezTo>
                    <a:pt x="3445" y="5581"/>
                    <a:pt x="3390" y="5578"/>
                    <a:pt x="3336" y="5571"/>
                  </a:cubicBezTo>
                  <a:cubicBezTo>
                    <a:pt x="2736" y="5471"/>
                    <a:pt x="2168" y="5171"/>
                    <a:pt x="1735" y="4704"/>
                  </a:cubicBezTo>
                  <a:cubicBezTo>
                    <a:pt x="1335" y="4270"/>
                    <a:pt x="1168" y="3670"/>
                    <a:pt x="1234" y="3102"/>
                  </a:cubicBezTo>
                  <a:cubicBezTo>
                    <a:pt x="1268" y="2802"/>
                    <a:pt x="1301" y="2502"/>
                    <a:pt x="1301" y="2235"/>
                  </a:cubicBezTo>
                  <a:cubicBezTo>
                    <a:pt x="1535" y="2002"/>
                    <a:pt x="1735" y="1835"/>
                    <a:pt x="1968" y="1668"/>
                  </a:cubicBezTo>
                  <a:cubicBezTo>
                    <a:pt x="2492" y="1200"/>
                    <a:pt x="3142" y="963"/>
                    <a:pt x="3800" y="963"/>
                  </a:cubicBezTo>
                  <a:cubicBezTo>
                    <a:pt x="4315" y="963"/>
                    <a:pt x="4835" y="1108"/>
                    <a:pt x="5304" y="1401"/>
                  </a:cubicBezTo>
                  <a:cubicBezTo>
                    <a:pt x="5604" y="1568"/>
                    <a:pt x="5904" y="1701"/>
                    <a:pt x="6305" y="1902"/>
                  </a:cubicBezTo>
                  <a:cubicBezTo>
                    <a:pt x="6338" y="1735"/>
                    <a:pt x="6371" y="1568"/>
                    <a:pt x="6371" y="1401"/>
                  </a:cubicBezTo>
                  <a:cubicBezTo>
                    <a:pt x="6138" y="267"/>
                    <a:pt x="4003" y="0"/>
                    <a:pt x="28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714375" y="542925"/>
            <a:ext cx="7715400" cy="47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3" name="Google Shape;53;p5"/>
          <p:cNvSpPr txBox="1"/>
          <p:nvPr>
            <p:ph idx="1" type="subTitle"/>
          </p:nvPr>
        </p:nvSpPr>
        <p:spPr>
          <a:xfrm>
            <a:off x="1254300" y="3579625"/>
            <a:ext cx="2631900" cy="79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title"/>
          </p:nvPr>
        </p:nvSpPr>
        <p:spPr>
          <a:xfrm>
            <a:off x="1254300" y="3189925"/>
            <a:ext cx="2631900" cy="47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5" name="Google Shape;55;p5"/>
          <p:cNvSpPr txBox="1"/>
          <p:nvPr>
            <p:ph idx="3" type="subTitle"/>
          </p:nvPr>
        </p:nvSpPr>
        <p:spPr>
          <a:xfrm>
            <a:off x="5257925" y="3600076"/>
            <a:ext cx="2631900" cy="79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5"/>
          <p:cNvSpPr txBox="1"/>
          <p:nvPr>
            <p:ph idx="4" type="title"/>
          </p:nvPr>
        </p:nvSpPr>
        <p:spPr>
          <a:xfrm>
            <a:off x="5257925" y="3210375"/>
            <a:ext cx="2631900" cy="47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6"/>
          <p:cNvSpPr txBox="1"/>
          <p:nvPr>
            <p:ph type="title"/>
          </p:nvPr>
        </p:nvSpPr>
        <p:spPr>
          <a:xfrm>
            <a:off x="714375" y="542925"/>
            <a:ext cx="7715400" cy="47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9" name="Google Shape;59;p6"/>
          <p:cNvSpPr/>
          <p:nvPr/>
        </p:nvSpPr>
        <p:spPr>
          <a:xfrm rot="1711075">
            <a:off x="-387506" y="4469578"/>
            <a:ext cx="1661464" cy="1164914"/>
          </a:xfrm>
          <a:custGeom>
            <a:rect b="b" l="l" r="r" t="t"/>
            <a:pathLst>
              <a:path extrusionOk="0" h="7892" w="11256">
                <a:moveTo>
                  <a:pt x="9187" y="0"/>
                </a:moveTo>
                <a:cubicBezTo>
                  <a:pt x="8447" y="0"/>
                  <a:pt x="7620" y="414"/>
                  <a:pt x="7080" y="767"/>
                </a:cubicBezTo>
                <a:cubicBezTo>
                  <a:pt x="6950" y="850"/>
                  <a:pt x="6827" y="941"/>
                  <a:pt x="6705" y="1038"/>
                </a:cubicBezTo>
                <a:cubicBezTo>
                  <a:pt x="6447" y="821"/>
                  <a:pt x="6077" y="738"/>
                  <a:pt x="5668" y="738"/>
                </a:cubicBezTo>
                <a:cubicBezTo>
                  <a:pt x="5642" y="738"/>
                  <a:pt x="5616" y="738"/>
                  <a:pt x="5591" y="739"/>
                </a:cubicBezTo>
                <a:cubicBezTo>
                  <a:pt x="5367" y="676"/>
                  <a:pt x="5138" y="645"/>
                  <a:pt x="4908" y="645"/>
                </a:cubicBezTo>
                <a:cubicBezTo>
                  <a:pt x="4622" y="645"/>
                  <a:pt x="4337" y="693"/>
                  <a:pt x="4065" y="789"/>
                </a:cubicBezTo>
                <a:cubicBezTo>
                  <a:pt x="2569" y="1290"/>
                  <a:pt x="1184" y="2841"/>
                  <a:pt x="610" y="4280"/>
                </a:cubicBezTo>
                <a:cubicBezTo>
                  <a:pt x="553" y="4424"/>
                  <a:pt x="509" y="4568"/>
                  <a:pt x="477" y="4720"/>
                </a:cubicBezTo>
                <a:cubicBezTo>
                  <a:pt x="387" y="4918"/>
                  <a:pt x="311" y="5117"/>
                  <a:pt x="246" y="5315"/>
                </a:cubicBezTo>
                <a:cubicBezTo>
                  <a:pt x="1" y="6058"/>
                  <a:pt x="106" y="7042"/>
                  <a:pt x="758" y="7543"/>
                </a:cubicBezTo>
                <a:cubicBezTo>
                  <a:pt x="1082" y="7795"/>
                  <a:pt x="1437" y="7891"/>
                  <a:pt x="1800" y="7891"/>
                </a:cubicBezTo>
                <a:cubicBezTo>
                  <a:pt x="2332" y="7891"/>
                  <a:pt x="2881" y="7682"/>
                  <a:pt x="3373" y="7446"/>
                </a:cubicBezTo>
                <a:cubicBezTo>
                  <a:pt x="3928" y="7172"/>
                  <a:pt x="4440" y="6826"/>
                  <a:pt x="4898" y="6408"/>
                </a:cubicBezTo>
                <a:cubicBezTo>
                  <a:pt x="5103" y="6519"/>
                  <a:pt x="5340" y="6563"/>
                  <a:pt x="5585" y="6563"/>
                </a:cubicBezTo>
                <a:cubicBezTo>
                  <a:pt x="5933" y="6563"/>
                  <a:pt x="6295" y="6473"/>
                  <a:pt x="6597" y="6361"/>
                </a:cubicBezTo>
                <a:cubicBezTo>
                  <a:pt x="8324" y="5708"/>
                  <a:pt x="10152" y="4309"/>
                  <a:pt x="10881" y="2585"/>
                </a:cubicBezTo>
                <a:cubicBezTo>
                  <a:pt x="11256" y="1691"/>
                  <a:pt x="10960" y="872"/>
                  <a:pt x="10343" y="450"/>
                </a:cubicBezTo>
                <a:cubicBezTo>
                  <a:pt x="10174" y="299"/>
                  <a:pt x="9979" y="183"/>
                  <a:pt x="9770" y="104"/>
                </a:cubicBezTo>
                <a:cubicBezTo>
                  <a:pt x="9587" y="32"/>
                  <a:pt x="9390" y="0"/>
                  <a:pt x="918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6"/>
          <p:cNvSpPr/>
          <p:nvPr/>
        </p:nvSpPr>
        <p:spPr>
          <a:xfrm rot="-360565">
            <a:off x="172108" y="4713024"/>
            <a:ext cx="542236" cy="499931"/>
          </a:xfrm>
          <a:custGeom>
            <a:rect b="b" l="l" r="r" t="t"/>
            <a:pathLst>
              <a:path extrusionOk="0" h="13472" w="14612">
                <a:moveTo>
                  <a:pt x="7444" y="1"/>
                </a:moveTo>
                <a:cubicBezTo>
                  <a:pt x="7223" y="1"/>
                  <a:pt x="7006" y="101"/>
                  <a:pt x="6872" y="301"/>
                </a:cubicBezTo>
                <a:cubicBezTo>
                  <a:pt x="6539" y="634"/>
                  <a:pt x="6305" y="1035"/>
                  <a:pt x="6138" y="1468"/>
                </a:cubicBezTo>
                <a:cubicBezTo>
                  <a:pt x="5638" y="2936"/>
                  <a:pt x="4871" y="4337"/>
                  <a:pt x="4604" y="5905"/>
                </a:cubicBezTo>
                <a:cubicBezTo>
                  <a:pt x="4571" y="6505"/>
                  <a:pt x="4304" y="7039"/>
                  <a:pt x="3904" y="7506"/>
                </a:cubicBezTo>
                <a:cubicBezTo>
                  <a:pt x="3637" y="7172"/>
                  <a:pt x="3437" y="6872"/>
                  <a:pt x="3170" y="6639"/>
                </a:cubicBezTo>
                <a:cubicBezTo>
                  <a:pt x="2636" y="6105"/>
                  <a:pt x="2102" y="5605"/>
                  <a:pt x="1535" y="5138"/>
                </a:cubicBezTo>
                <a:cubicBezTo>
                  <a:pt x="1377" y="5029"/>
                  <a:pt x="1200" y="4978"/>
                  <a:pt x="1028" y="4978"/>
                </a:cubicBezTo>
                <a:cubicBezTo>
                  <a:pt x="621" y="4978"/>
                  <a:pt x="238" y="5259"/>
                  <a:pt x="168" y="5705"/>
                </a:cubicBezTo>
                <a:cubicBezTo>
                  <a:pt x="34" y="6805"/>
                  <a:pt x="1" y="7906"/>
                  <a:pt x="34" y="9040"/>
                </a:cubicBezTo>
                <a:cubicBezTo>
                  <a:pt x="34" y="9841"/>
                  <a:pt x="234" y="10675"/>
                  <a:pt x="601" y="11409"/>
                </a:cubicBezTo>
                <a:cubicBezTo>
                  <a:pt x="717" y="11611"/>
                  <a:pt x="833" y="11789"/>
                  <a:pt x="1079" y="11789"/>
                </a:cubicBezTo>
                <a:cubicBezTo>
                  <a:pt x="1117" y="11789"/>
                  <a:pt x="1157" y="11785"/>
                  <a:pt x="1202" y="11776"/>
                </a:cubicBezTo>
                <a:cubicBezTo>
                  <a:pt x="1535" y="10942"/>
                  <a:pt x="935" y="10208"/>
                  <a:pt x="1035" y="9374"/>
                </a:cubicBezTo>
                <a:cubicBezTo>
                  <a:pt x="1168" y="8540"/>
                  <a:pt x="868" y="7639"/>
                  <a:pt x="1268" y="6872"/>
                </a:cubicBezTo>
                <a:cubicBezTo>
                  <a:pt x="2636" y="7206"/>
                  <a:pt x="3236" y="8373"/>
                  <a:pt x="4037" y="9274"/>
                </a:cubicBezTo>
                <a:cubicBezTo>
                  <a:pt x="5872" y="8073"/>
                  <a:pt x="5004" y="6372"/>
                  <a:pt x="6072" y="4571"/>
                </a:cubicBezTo>
                <a:cubicBezTo>
                  <a:pt x="6472" y="3870"/>
                  <a:pt x="6772" y="3103"/>
                  <a:pt x="7006" y="2302"/>
                </a:cubicBezTo>
                <a:cubicBezTo>
                  <a:pt x="7006" y="2269"/>
                  <a:pt x="7139" y="2236"/>
                  <a:pt x="7173" y="2236"/>
                </a:cubicBezTo>
                <a:cubicBezTo>
                  <a:pt x="7473" y="6906"/>
                  <a:pt x="7173" y="2502"/>
                  <a:pt x="7306" y="8106"/>
                </a:cubicBezTo>
                <a:cubicBezTo>
                  <a:pt x="7332" y="8944"/>
                  <a:pt x="7687" y="9781"/>
                  <a:pt x="8289" y="9781"/>
                </a:cubicBezTo>
                <a:cubicBezTo>
                  <a:pt x="8455" y="9781"/>
                  <a:pt x="8639" y="9718"/>
                  <a:pt x="8840" y="9574"/>
                </a:cubicBezTo>
                <a:cubicBezTo>
                  <a:pt x="9474" y="9140"/>
                  <a:pt x="10108" y="8673"/>
                  <a:pt x="10708" y="8140"/>
                </a:cubicBezTo>
                <a:cubicBezTo>
                  <a:pt x="11142" y="7606"/>
                  <a:pt x="11742" y="7206"/>
                  <a:pt x="12410" y="7006"/>
                </a:cubicBezTo>
                <a:lnTo>
                  <a:pt x="12410" y="7006"/>
                </a:lnTo>
                <a:cubicBezTo>
                  <a:pt x="12676" y="8073"/>
                  <a:pt x="11542" y="9174"/>
                  <a:pt x="11142" y="10308"/>
                </a:cubicBezTo>
                <a:cubicBezTo>
                  <a:pt x="10442" y="12276"/>
                  <a:pt x="10275" y="11709"/>
                  <a:pt x="10241" y="12943"/>
                </a:cubicBezTo>
                <a:cubicBezTo>
                  <a:pt x="10241" y="13249"/>
                  <a:pt x="10506" y="13471"/>
                  <a:pt x="10768" y="13471"/>
                </a:cubicBezTo>
                <a:cubicBezTo>
                  <a:pt x="10877" y="13471"/>
                  <a:pt x="10987" y="13432"/>
                  <a:pt x="11075" y="13343"/>
                </a:cubicBezTo>
                <a:cubicBezTo>
                  <a:pt x="11342" y="13077"/>
                  <a:pt x="11709" y="12776"/>
                  <a:pt x="11742" y="12476"/>
                </a:cubicBezTo>
                <a:cubicBezTo>
                  <a:pt x="11976" y="10908"/>
                  <a:pt x="12710" y="10675"/>
                  <a:pt x="12777" y="10441"/>
                </a:cubicBezTo>
                <a:cubicBezTo>
                  <a:pt x="13344" y="8840"/>
                  <a:pt x="14611" y="6872"/>
                  <a:pt x="13544" y="5438"/>
                </a:cubicBezTo>
                <a:cubicBezTo>
                  <a:pt x="13344" y="5371"/>
                  <a:pt x="13143" y="5371"/>
                  <a:pt x="12943" y="5371"/>
                </a:cubicBezTo>
                <a:cubicBezTo>
                  <a:pt x="12510" y="5471"/>
                  <a:pt x="12143" y="5605"/>
                  <a:pt x="11776" y="5805"/>
                </a:cubicBezTo>
                <a:cubicBezTo>
                  <a:pt x="10909" y="6372"/>
                  <a:pt x="9975" y="6839"/>
                  <a:pt x="9341" y="7706"/>
                </a:cubicBezTo>
                <a:cubicBezTo>
                  <a:pt x="9266" y="7856"/>
                  <a:pt x="9097" y="7931"/>
                  <a:pt x="8933" y="7931"/>
                </a:cubicBezTo>
                <a:cubicBezTo>
                  <a:pt x="8878" y="7931"/>
                  <a:pt x="8824" y="7923"/>
                  <a:pt x="8774" y="7906"/>
                </a:cubicBezTo>
                <a:cubicBezTo>
                  <a:pt x="8407" y="7406"/>
                  <a:pt x="8874" y="6305"/>
                  <a:pt x="8774" y="5871"/>
                </a:cubicBezTo>
                <a:cubicBezTo>
                  <a:pt x="8407" y="4304"/>
                  <a:pt x="9074" y="1702"/>
                  <a:pt x="8040" y="301"/>
                </a:cubicBezTo>
                <a:cubicBezTo>
                  <a:pt x="7890" y="101"/>
                  <a:pt x="7665" y="1"/>
                  <a:pt x="744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6"/>
          <p:cNvSpPr/>
          <p:nvPr/>
        </p:nvSpPr>
        <p:spPr>
          <a:xfrm rot="6659670">
            <a:off x="204321" y="-210175"/>
            <a:ext cx="618488" cy="1154226"/>
          </a:xfrm>
          <a:custGeom>
            <a:rect b="b" l="l" r="r" t="t"/>
            <a:pathLst>
              <a:path extrusionOk="0" h="27269" w="14612">
                <a:moveTo>
                  <a:pt x="3537" y="0"/>
                </a:moveTo>
                <a:cubicBezTo>
                  <a:pt x="2636" y="701"/>
                  <a:pt x="2903" y="1401"/>
                  <a:pt x="3270" y="2035"/>
                </a:cubicBezTo>
                <a:cubicBezTo>
                  <a:pt x="5005" y="4870"/>
                  <a:pt x="1" y="7139"/>
                  <a:pt x="3203" y="9640"/>
                </a:cubicBezTo>
                <a:cubicBezTo>
                  <a:pt x="3837" y="10107"/>
                  <a:pt x="5405" y="10941"/>
                  <a:pt x="6839" y="11875"/>
                </a:cubicBezTo>
                <a:cubicBezTo>
                  <a:pt x="8140" y="12776"/>
                  <a:pt x="7073" y="13043"/>
                  <a:pt x="5472" y="15511"/>
                </a:cubicBezTo>
                <a:cubicBezTo>
                  <a:pt x="4504" y="17012"/>
                  <a:pt x="5371" y="17479"/>
                  <a:pt x="8107" y="19281"/>
                </a:cubicBezTo>
                <a:cubicBezTo>
                  <a:pt x="10508" y="20915"/>
                  <a:pt x="11076" y="20715"/>
                  <a:pt x="10408" y="21916"/>
                </a:cubicBezTo>
                <a:cubicBezTo>
                  <a:pt x="8741" y="24951"/>
                  <a:pt x="8374" y="25118"/>
                  <a:pt x="9675" y="26119"/>
                </a:cubicBezTo>
                <a:cubicBezTo>
                  <a:pt x="10809" y="26986"/>
                  <a:pt x="12143" y="27153"/>
                  <a:pt x="13477" y="27253"/>
                </a:cubicBezTo>
                <a:cubicBezTo>
                  <a:pt x="13536" y="27263"/>
                  <a:pt x="13594" y="27268"/>
                  <a:pt x="13652" y="27268"/>
                </a:cubicBezTo>
                <a:cubicBezTo>
                  <a:pt x="14149" y="27268"/>
                  <a:pt x="14581" y="26894"/>
                  <a:pt x="14611" y="26386"/>
                </a:cubicBezTo>
                <a:cubicBezTo>
                  <a:pt x="13277" y="25785"/>
                  <a:pt x="11776" y="25485"/>
                  <a:pt x="10609" y="24418"/>
                </a:cubicBezTo>
                <a:cubicBezTo>
                  <a:pt x="11142" y="23517"/>
                  <a:pt x="11609" y="22683"/>
                  <a:pt x="12110" y="21882"/>
                </a:cubicBezTo>
                <a:cubicBezTo>
                  <a:pt x="14244" y="18513"/>
                  <a:pt x="8040" y="17546"/>
                  <a:pt x="7273" y="15845"/>
                </a:cubicBezTo>
                <a:cubicBezTo>
                  <a:pt x="9708" y="12542"/>
                  <a:pt x="10575" y="11975"/>
                  <a:pt x="8841" y="10408"/>
                </a:cubicBezTo>
                <a:cubicBezTo>
                  <a:pt x="7807" y="9507"/>
                  <a:pt x="6439" y="8873"/>
                  <a:pt x="5472" y="8239"/>
                </a:cubicBezTo>
                <a:cubicBezTo>
                  <a:pt x="2770" y="6538"/>
                  <a:pt x="5505" y="6405"/>
                  <a:pt x="5772" y="3769"/>
                </a:cubicBezTo>
                <a:cubicBezTo>
                  <a:pt x="5939" y="1901"/>
                  <a:pt x="4538" y="1101"/>
                  <a:pt x="353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6"/>
          <p:cNvSpPr/>
          <p:nvPr/>
        </p:nvSpPr>
        <p:spPr>
          <a:xfrm rot="479055">
            <a:off x="8062033" y="155105"/>
            <a:ext cx="884819" cy="543422"/>
          </a:xfrm>
          <a:custGeom>
            <a:rect b="b" l="l" r="r" t="t"/>
            <a:pathLst>
              <a:path extrusionOk="0" h="21737" w="35393">
                <a:moveTo>
                  <a:pt x="24495" y="5416"/>
                </a:moveTo>
                <a:cubicBezTo>
                  <a:pt x="24578" y="5416"/>
                  <a:pt x="24673" y="5456"/>
                  <a:pt x="24918" y="5558"/>
                </a:cubicBezTo>
                <a:cubicBezTo>
                  <a:pt x="25018" y="5858"/>
                  <a:pt x="24952" y="6158"/>
                  <a:pt x="24752" y="6392"/>
                </a:cubicBezTo>
                <a:cubicBezTo>
                  <a:pt x="24585" y="6725"/>
                  <a:pt x="24351" y="6992"/>
                  <a:pt x="24018" y="7159"/>
                </a:cubicBezTo>
                <a:cubicBezTo>
                  <a:pt x="23923" y="7206"/>
                  <a:pt x="23820" y="7228"/>
                  <a:pt x="23716" y="7228"/>
                </a:cubicBezTo>
                <a:cubicBezTo>
                  <a:pt x="23527" y="7228"/>
                  <a:pt x="23335" y="7155"/>
                  <a:pt x="23184" y="7026"/>
                </a:cubicBezTo>
                <a:cubicBezTo>
                  <a:pt x="22917" y="6825"/>
                  <a:pt x="22917" y="6425"/>
                  <a:pt x="23150" y="6225"/>
                </a:cubicBezTo>
                <a:cubicBezTo>
                  <a:pt x="23484" y="5891"/>
                  <a:pt x="23884" y="5625"/>
                  <a:pt x="24318" y="5458"/>
                </a:cubicBezTo>
                <a:cubicBezTo>
                  <a:pt x="24395" y="5432"/>
                  <a:pt x="24443" y="5416"/>
                  <a:pt x="24495" y="5416"/>
                </a:cubicBezTo>
                <a:close/>
                <a:moveTo>
                  <a:pt x="10943" y="6443"/>
                </a:moveTo>
                <a:cubicBezTo>
                  <a:pt x="11352" y="6443"/>
                  <a:pt x="11589" y="6620"/>
                  <a:pt x="12042" y="7159"/>
                </a:cubicBezTo>
                <a:cubicBezTo>
                  <a:pt x="12009" y="7192"/>
                  <a:pt x="11942" y="7292"/>
                  <a:pt x="11876" y="7292"/>
                </a:cubicBezTo>
                <a:cubicBezTo>
                  <a:pt x="11409" y="7226"/>
                  <a:pt x="11008" y="6992"/>
                  <a:pt x="10742" y="6625"/>
                </a:cubicBezTo>
                <a:cubicBezTo>
                  <a:pt x="10708" y="6559"/>
                  <a:pt x="10708" y="6492"/>
                  <a:pt x="10708" y="6458"/>
                </a:cubicBezTo>
                <a:cubicBezTo>
                  <a:pt x="10793" y="6448"/>
                  <a:pt x="10871" y="6443"/>
                  <a:pt x="10943" y="6443"/>
                </a:cubicBezTo>
                <a:close/>
                <a:moveTo>
                  <a:pt x="15612" y="15198"/>
                </a:moveTo>
                <a:cubicBezTo>
                  <a:pt x="16646" y="15732"/>
                  <a:pt x="16212" y="16833"/>
                  <a:pt x="16012" y="17667"/>
                </a:cubicBezTo>
                <a:cubicBezTo>
                  <a:pt x="15512" y="17366"/>
                  <a:pt x="15178" y="16899"/>
                  <a:pt x="15011" y="16332"/>
                </a:cubicBezTo>
                <a:cubicBezTo>
                  <a:pt x="14811" y="15832"/>
                  <a:pt x="14878" y="15632"/>
                  <a:pt x="15345" y="15298"/>
                </a:cubicBezTo>
                <a:cubicBezTo>
                  <a:pt x="15412" y="15265"/>
                  <a:pt x="15512" y="15231"/>
                  <a:pt x="15612" y="15198"/>
                </a:cubicBezTo>
                <a:close/>
                <a:moveTo>
                  <a:pt x="17665" y="796"/>
                </a:moveTo>
                <a:cubicBezTo>
                  <a:pt x="17926" y="796"/>
                  <a:pt x="18187" y="804"/>
                  <a:pt x="18447" y="821"/>
                </a:cubicBezTo>
                <a:cubicBezTo>
                  <a:pt x="19214" y="888"/>
                  <a:pt x="21016" y="1588"/>
                  <a:pt x="21716" y="1855"/>
                </a:cubicBezTo>
                <a:cubicBezTo>
                  <a:pt x="22283" y="2089"/>
                  <a:pt x="22617" y="2389"/>
                  <a:pt x="23984" y="3523"/>
                </a:cubicBezTo>
                <a:cubicBezTo>
                  <a:pt x="24318" y="3790"/>
                  <a:pt x="24318" y="3790"/>
                  <a:pt x="24418" y="4390"/>
                </a:cubicBezTo>
                <a:cubicBezTo>
                  <a:pt x="23784" y="4590"/>
                  <a:pt x="23184" y="4891"/>
                  <a:pt x="22650" y="5291"/>
                </a:cubicBezTo>
                <a:cubicBezTo>
                  <a:pt x="22050" y="5625"/>
                  <a:pt x="21749" y="6325"/>
                  <a:pt x="21950" y="6992"/>
                </a:cubicBezTo>
                <a:cubicBezTo>
                  <a:pt x="22153" y="7824"/>
                  <a:pt x="22879" y="8277"/>
                  <a:pt x="23650" y="8277"/>
                </a:cubicBezTo>
                <a:cubicBezTo>
                  <a:pt x="24271" y="8277"/>
                  <a:pt x="24921" y="7984"/>
                  <a:pt x="25352" y="7359"/>
                </a:cubicBezTo>
                <a:cubicBezTo>
                  <a:pt x="25719" y="6792"/>
                  <a:pt x="26086" y="6225"/>
                  <a:pt x="25819" y="5391"/>
                </a:cubicBezTo>
                <a:cubicBezTo>
                  <a:pt x="25969" y="5374"/>
                  <a:pt x="26119" y="5366"/>
                  <a:pt x="26273" y="5366"/>
                </a:cubicBezTo>
                <a:cubicBezTo>
                  <a:pt x="26428" y="5366"/>
                  <a:pt x="26586" y="5374"/>
                  <a:pt x="26753" y="5391"/>
                </a:cubicBezTo>
                <a:cubicBezTo>
                  <a:pt x="27754" y="5625"/>
                  <a:pt x="28721" y="5958"/>
                  <a:pt x="29655" y="6425"/>
                </a:cubicBezTo>
                <a:cubicBezTo>
                  <a:pt x="29822" y="6525"/>
                  <a:pt x="30055" y="6625"/>
                  <a:pt x="30256" y="6725"/>
                </a:cubicBezTo>
                <a:cubicBezTo>
                  <a:pt x="31123" y="7226"/>
                  <a:pt x="30923" y="7092"/>
                  <a:pt x="32490" y="8527"/>
                </a:cubicBezTo>
                <a:cubicBezTo>
                  <a:pt x="33024" y="8994"/>
                  <a:pt x="33391" y="9594"/>
                  <a:pt x="33625" y="10261"/>
                </a:cubicBezTo>
                <a:cubicBezTo>
                  <a:pt x="34158" y="11762"/>
                  <a:pt x="34525" y="11729"/>
                  <a:pt x="34225" y="14864"/>
                </a:cubicBezTo>
                <a:cubicBezTo>
                  <a:pt x="33992" y="15732"/>
                  <a:pt x="33491" y="16532"/>
                  <a:pt x="32857" y="17200"/>
                </a:cubicBezTo>
                <a:cubicBezTo>
                  <a:pt x="32324" y="17700"/>
                  <a:pt x="30723" y="19101"/>
                  <a:pt x="30189" y="19168"/>
                </a:cubicBezTo>
                <a:cubicBezTo>
                  <a:pt x="29955" y="19234"/>
                  <a:pt x="29755" y="19334"/>
                  <a:pt x="29555" y="19468"/>
                </a:cubicBezTo>
                <a:cubicBezTo>
                  <a:pt x="28187" y="20235"/>
                  <a:pt x="28021" y="19868"/>
                  <a:pt x="26753" y="20235"/>
                </a:cubicBezTo>
                <a:cubicBezTo>
                  <a:pt x="26186" y="20368"/>
                  <a:pt x="25619" y="20335"/>
                  <a:pt x="25052" y="20569"/>
                </a:cubicBezTo>
                <a:cubicBezTo>
                  <a:pt x="24985" y="20585"/>
                  <a:pt x="24918" y="20594"/>
                  <a:pt x="24852" y="20594"/>
                </a:cubicBezTo>
                <a:cubicBezTo>
                  <a:pt x="24785" y="20594"/>
                  <a:pt x="24718" y="20585"/>
                  <a:pt x="24651" y="20569"/>
                </a:cubicBezTo>
                <a:cubicBezTo>
                  <a:pt x="24414" y="20494"/>
                  <a:pt x="24157" y="20470"/>
                  <a:pt x="23921" y="20470"/>
                </a:cubicBezTo>
                <a:cubicBezTo>
                  <a:pt x="23527" y="20470"/>
                  <a:pt x="23188" y="20535"/>
                  <a:pt x="23084" y="20535"/>
                </a:cubicBezTo>
                <a:cubicBezTo>
                  <a:pt x="19581" y="19901"/>
                  <a:pt x="22083" y="20602"/>
                  <a:pt x="17580" y="19201"/>
                </a:cubicBezTo>
                <a:cubicBezTo>
                  <a:pt x="17046" y="19134"/>
                  <a:pt x="16679" y="18567"/>
                  <a:pt x="16813" y="18033"/>
                </a:cubicBezTo>
                <a:cubicBezTo>
                  <a:pt x="16846" y="17900"/>
                  <a:pt x="16879" y="17767"/>
                  <a:pt x="16946" y="17633"/>
                </a:cubicBezTo>
                <a:cubicBezTo>
                  <a:pt x="17246" y="17066"/>
                  <a:pt x="17146" y="16466"/>
                  <a:pt x="17113" y="15932"/>
                </a:cubicBezTo>
                <a:cubicBezTo>
                  <a:pt x="17079" y="15331"/>
                  <a:pt x="16712" y="14798"/>
                  <a:pt x="16179" y="14498"/>
                </a:cubicBezTo>
                <a:cubicBezTo>
                  <a:pt x="15973" y="14406"/>
                  <a:pt x="15755" y="14362"/>
                  <a:pt x="15539" y="14362"/>
                </a:cubicBezTo>
                <a:cubicBezTo>
                  <a:pt x="15125" y="14362"/>
                  <a:pt x="14718" y="14524"/>
                  <a:pt x="14411" y="14831"/>
                </a:cubicBezTo>
                <a:cubicBezTo>
                  <a:pt x="14144" y="15165"/>
                  <a:pt x="14478" y="15231"/>
                  <a:pt x="14177" y="15865"/>
                </a:cubicBezTo>
                <a:cubicBezTo>
                  <a:pt x="14144" y="15965"/>
                  <a:pt x="14144" y="16065"/>
                  <a:pt x="14177" y="16165"/>
                </a:cubicBezTo>
                <a:cubicBezTo>
                  <a:pt x="14411" y="16966"/>
                  <a:pt x="14578" y="17767"/>
                  <a:pt x="15245" y="18300"/>
                </a:cubicBezTo>
                <a:cubicBezTo>
                  <a:pt x="15345" y="18367"/>
                  <a:pt x="15412" y="18467"/>
                  <a:pt x="15478" y="18567"/>
                </a:cubicBezTo>
                <a:cubicBezTo>
                  <a:pt x="15145" y="19168"/>
                  <a:pt x="14578" y="19468"/>
                  <a:pt x="14077" y="19835"/>
                </a:cubicBezTo>
                <a:cubicBezTo>
                  <a:pt x="13944" y="19901"/>
                  <a:pt x="13844" y="19968"/>
                  <a:pt x="13710" y="20035"/>
                </a:cubicBezTo>
                <a:cubicBezTo>
                  <a:pt x="13110" y="20702"/>
                  <a:pt x="11776" y="20735"/>
                  <a:pt x="11475" y="20835"/>
                </a:cubicBezTo>
                <a:cubicBezTo>
                  <a:pt x="11140" y="21003"/>
                  <a:pt x="10779" y="21078"/>
                  <a:pt x="10416" y="21078"/>
                </a:cubicBezTo>
                <a:cubicBezTo>
                  <a:pt x="10201" y="21078"/>
                  <a:pt x="9985" y="21052"/>
                  <a:pt x="9774" y="21002"/>
                </a:cubicBezTo>
                <a:cubicBezTo>
                  <a:pt x="9749" y="20992"/>
                  <a:pt x="9717" y="20988"/>
                  <a:pt x="9680" y="20988"/>
                </a:cubicBezTo>
                <a:cubicBezTo>
                  <a:pt x="9518" y="20988"/>
                  <a:pt x="9259" y="21064"/>
                  <a:pt x="9081" y="21064"/>
                </a:cubicBezTo>
                <a:cubicBezTo>
                  <a:pt x="9024" y="21064"/>
                  <a:pt x="8975" y="21056"/>
                  <a:pt x="8940" y="21036"/>
                </a:cubicBezTo>
                <a:cubicBezTo>
                  <a:pt x="8340" y="20735"/>
                  <a:pt x="7673" y="20902"/>
                  <a:pt x="7072" y="20769"/>
                </a:cubicBezTo>
                <a:cubicBezTo>
                  <a:pt x="6005" y="20435"/>
                  <a:pt x="5004" y="19935"/>
                  <a:pt x="4103" y="19301"/>
                </a:cubicBezTo>
                <a:cubicBezTo>
                  <a:pt x="3336" y="18834"/>
                  <a:pt x="2702" y="18167"/>
                  <a:pt x="2302" y="17400"/>
                </a:cubicBezTo>
                <a:cubicBezTo>
                  <a:pt x="2102" y="16999"/>
                  <a:pt x="1468" y="16566"/>
                  <a:pt x="1235" y="14898"/>
                </a:cubicBezTo>
                <a:cubicBezTo>
                  <a:pt x="1135" y="14464"/>
                  <a:pt x="1068" y="14031"/>
                  <a:pt x="1035" y="13597"/>
                </a:cubicBezTo>
                <a:cubicBezTo>
                  <a:pt x="1001" y="12630"/>
                  <a:pt x="1201" y="11662"/>
                  <a:pt x="1602" y="10762"/>
                </a:cubicBezTo>
                <a:cubicBezTo>
                  <a:pt x="1668" y="10461"/>
                  <a:pt x="1802" y="10161"/>
                  <a:pt x="1969" y="9861"/>
                </a:cubicBezTo>
                <a:cubicBezTo>
                  <a:pt x="2202" y="9561"/>
                  <a:pt x="2436" y="9327"/>
                  <a:pt x="2669" y="9027"/>
                </a:cubicBezTo>
                <a:cubicBezTo>
                  <a:pt x="2836" y="8793"/>
                  <a:pt x="3036" y="8627"/>
                  <a:pt x="3303" y="8493"/>
                </a:cubicBezTo>
                <a:cubicBezTo>
                  <a:pt x="3737" y="8360"/>
                  <a:pt x="4637" y="6892"/>
                  <a:pt x="8140" y="6325"/>
                </a:cubicBezTo>
                <a:cubicBezTo>
                  <a:pt x="8502" y="6265"/>
                  <a:pt x="8823" y="6198"/>
                  <a:pt x="9097" y="6198"/>
                </a:cubicBezTo>
                <a:cubicBezTo>
                  <a:pt x="9429" y="6198"/>
                  <a:pt x="9691" y="6296"/>
                  <a:pt x="9874" y="6625"/>
                </a:cubicBezTo>
                <a:cubicBezTo>
                  <a:pt x="10174" y="7092"/>
                  <a:pt x="10541" y="7493"/>
                  <a:pt x="10942" y="7859"/>
                </a:cubicBezTo>
                <a:cubicBezTo>
                  <a:pt x="11282" y="8077"/>
                  <a:pt x="11572" y="8189"/>
                  <a:pt x="11837" y="8189"/>
                </a:cubicBezTo>
                <a:cubicBezTo>
                  <a:pt x="12222" y="8189"/>
                  <a:pt x="12554" y="7953"/>
                  <a:pt x="12910" y="7459"/>
                </a:cubicBezTo>
                <a:cubicBezTo>
                  <a:pt x="12643" y="5825"/>
                  <a:pt x="11909" y="5791"/>
                  <a:pt x="10441" y="5491"/>
                </a:cubicBezTo>
                <a:cubicBezTo>
                  <a:pt x="10341" y="5124"/>
                  <a:pt x="10375" y="4724"/>
                  <a:pt x="10608" y="4390"/>
                </a:cubicBezTo>
                <a:cubicBezTo>
                  <a:pt x="11922" y="1823"/>
                  <a:pt x="14805" y="796"/>
                  <a:pt x="17665" y="796"/>
                </a:cubicBezTo>
                <a:close/>
                <a:moveTo>
                  <a:pt x="16693" y="1"/>
                </a:moveTo>
                <a:cubicBezTo>
                  <a:pt x="16001" y="1"/>
                  <a:pt x="15318" y="107"/>
                  <a:pt x="14678" y="321"/>
                </a:cubicBezTo>
                <a:cubicBezTo>
                  <a:pt x="13810" y="588"/>
                  <a:pt x="12976" y="988"/>
                  <a:pt x="12209" y="1488"/>
                </a:cubicBezTo>
                <a:cubicBezTo>
                  <a:pt x="11575" y="1889"/>
                  <a:pt x="11042" y="2389"/>
                  <a:pt x="10541" y="2923"/>
                </a:cubicBezTo>
                <a:cubicBezTo>
                  <a:pt x="10074" y="3490"/>
                  <a:pt x="9774" y="4157"/>
                  <a:pt x="9641" y="4857"/>
                </a:cubicBezTo>
                <a:cubicBezTo>
                  <a:pt x="9607" y="5024"/>
                  <a:pt x="9541" y="5191"/>
                  <a:pt x="9474" y="5324"/>
                </a:cubicBezTo>
                <a:cubicBezTo>
                  <a:pt x="7339" y="5658"/>
                  <a:pt x="5338" y="5758"/>
                  <a:pt x="2803" y="8093"/>
                </a:cubicBezTo>
                <a:cubicBezTo>
                  <a:pt x="1635" y="9194"/>
                  <a:pt x="2369" y="8326"/>
                  <a:pt x="668" y="10728"/>
                </a:cubicBezTo>
                <a:cubicBezTo>
                  <a:pt x="267" y="11329"/>
                  <a:pt x="1" y="13297"/>
                  <a:pt x="101" y="13964"/>
                </a:cubicBezTo>
                <a:cubicBezTo>
                  <a:pt x="367" y="15632"/>
                  <a:pt x="901" y="17166"/>
                  <a:pt x="2169" y="18400"/>
                </a:cubicBezTo>
                <a:cubicBezTo>
                  <a:pt x="2969" y="19234"/>
                  <a:pt x="3703" y="20068"/>
                  <a:pt x="4771" y="20535"/>
                </a:cubicBezTo>
                <a:cubicBezTo>
                  <a:pt x="5504" y="21169"/>
                  <a:pt x="6438" y="21302"/>
                  <a:pt x="7272" y="21569"/>
                </a:cubicBezTo>
                <a:cubicBezTo>
                  <a:pt x="7773" y="21669"/>
                  <a:pt x="8273" y="21703"/>
                  <a:pt x="8773" y="21703"/>
                </a:cubicBezTo>
                <a:cubicBezTo>
                  <a:pt x="9018" y="21725"/>
                  <a:pt x="9289" y="21737"/>
                  <a:pt x="9577" y="21737"/>
                </a:cubicBezTo>
                <a:cubicBezTo>
                  <a:pt x="10980" y="21737"/>
                  <a:pt x="12775" y="21473"/>
                  <a:pt x="13744" y="21002"/>
                </a:cubicBezTo>
                <a:cubicBezTo>
                  <a:pt x="14644" y="20535"/>
                  <a:pt x="15478" y="19935"/>
                  <a:pt x="16245" y="19234"/>
                </a:cubicBezTo>
                <a:cubicBezTo>
                  <a:pt x="16546" y="19401"/>
                  <a:pt x="16813" y="19568"/>
                  <a:pt x="17113" y="19701"/>
                </a:cubicBezTo>
                <a:cubicBezTo>
                  <a:pt x="17380" y="19868"/>
                  <a:pt x="17646" y="20068"/>
                  <a:pt x="17947" y="20202"/>
                </a:cubicBezTo>
                <a:cubicBezTo>
                  <a:pt x="18247" y="20368"/>
                  <a:pt x="18580" y="20402"/>
                  <a:pt x="18947" y="20535"/>
                </a:cubicBezTo>
                <a:cubicBezTo>
                  <a:pt x="19314" y="20669"/>
                  <a:pt x="19681" y="20769"/>
                  <a:pt x="20048" y="20936"/>
                </a:cubicBezTo>
                <a:cubicBezTo>
                  <a:pt x="20915" y="21269"/>
                  <a:pt x="21916" y="21036"/>
                  <a:pt x="22817" y="21403"/>
                </a:cubicBezTo>
                <a:lnTo>
                  <a:pt x="23050" y="21403"/>
                </a:lnTo>
                <a:cubicBezTo>
                  <a:pt x="23267" y="21361"/>
                  <a:pt x="23486" y="21348"/>
                  <a:pt x="23706" y="21348"/>
                </a:cubicBezTo>
                <a:cubicBezTo>
                  <a:pt x="24036" y="21348"/>
                  <a:pt x="24368" y="21376"/>
                  <a:pt x="24699" y="21376"/>
                </a:cubicBezTo>
                <a:cubicBezTo>
                  <a:pt x="25030" y="21376"/>
                  <a:pt x="25360" y="21348"/>
                  <a:pt x="25686" y="21236"/>
                </a:cubicBezTo>
                <a:cubicBezTo>
                  <a:pt x="25752" y="21236"/>
                  <a:pt x="26056" y="21265"/>
                  <a:pt x="26330" y="21265"/>
                </a:cubicBezTo>
                <a:cubicBezTo>
                  <a:pt x="26468" y="21265"/>
                  <a:pt x="26597" y="21258"/>
                  <a:pt x="26686" y="21236"/>
                </a:cubicBezTo>
                <a:cubicBezTo>
                  <a:pt x="27720" y="21002"/>
                  <a:pt x="28821" y="20902"/>
                  <a:pt x="29755" y="20268"/>
                </a:cubicBezTo>
                <a:cubicBezTo>
                  <a:pt x="30422" y="20068"/>
                  <a:pt x="31056" y="19801"/>
                  <a:pt x="31657" y="19501"/>
                </a:cubicBezTo>
                <a:cubicBezTo>
                  <a:pt x="32157" y="19168"/>
                  <a:pt x="32657" y="18801"/>
                  <a:pt x="33124" y="18400"/>
                </a:cubicBezTo>
                <a:cubicBezTo>
                  <a:pt x="33625" y="18000"/>
                  <a:pt x="33791" y="17366"/>
                  <a:pt x="34392" y="17066"/>
                </a:cubicBezTo>
                <a:cubicBezTo>
                  <a:pt x="34425" y="17066"/>
                  <a:pt x="34492" y="16966"/>
                  <a:pt x="34525" y="16866"/>
                </a:cubicBezTo>
                <a:cubicBezTo>
                  <a:pt x="34759" y="16366"/>
                  <a:pt x="34959" y="15865"/>
                  <a:pt x="35092" y="15331"/>
                </a:cubicBezTo>
                <a:cubicBezTo>
                  <a:pt x="35326" y="14798"/>
                  <a:pt x="35393" y="14197"/>
                  <a:pt x="35393" y="13630"/>
                </a:cubicBezTo>
                <a:cubicBezTo>
                  <a:pt x="35292" y="13130"/>
                  <a:pt x="35259" y="12630"/>
                  <a:pt x="35292" y="12129"/>
                </a:cubicBezTo>
                <a:cubicBezTo>
                  <a:pt x="35292" y="12029"/>
                  <a:pt x="35292" y="11896"/>
                  <a:pt x="35226" y="11796"/>
                </a:cubicBezTo>
                <a:cubicBezTo>
                  <a:pt x="34459" y="9527"/>
                  <a:pt x="34358" y="9027"/>
                  <a:pt x="33725" y="8427"/>
                </a:cubicBezTo>
                <a:cubicBezTo>
                  <a:pt x="33291" y="8060"/>
                  <a:pt x="32924" y="7693"/>
                  <a:pt x="32557" y="7259"/>
                </a:cubicBezTo>
                <a:cubicBezTo>
                  <a:pt x="31790" y="6225"/>
                  <a:pt x="30622" y="5758"/>
                  <a:pt x="29588" y="5124"/>
                </a:cubicBezTo>
                <a:cubicBezTo>
                  <a:pt x="29488" y="5057"/>
                  <a:pt x="29388" y="5024"/>
                  <a:pt x="27153" y="4390"/>
                </a:cubicBezTo>
                <a:cubicBezTo>
                  <a:pt x="26586" y="4324"/>
                  <a:pt x="26019" y="4290"/>
                  <a:pt x="25485" y="4257"/>
                </a:cubicBezTo>
                <a:cubicBezTo>
                  <a:pt x="25052" y="3156"/>
                  <a:pt x="24651" y="3356"/>
                  <a:pt x="24318" y="2589"/>
                </a:cubicBezTo>
                <a:cubicBezTo>
                  <a:pt x="24051" y="1989"/>
                  <a:pt x="23517" y="1688"/>
                  <a:pt x="23017" y="1321"/>
                </a:cubicBezTo>
                <a:cubicBezTo>
                  <a:pt x="22850" y="1188"/>
                  <a:pt x="22583" y="1188"/>
                  <a:pt x="22450" y="1021"/>
                </a:cubicBezTo>
                <a:cubicBezTo>
                  <a:pt x="21916" y="554"/>
                  <a:pt x="21249" y="488"/>
                  <a:pt x="20615" y="321"/>
                </a:cubicBezTo>
                <a:cubicBezTo>
                  <a:pt x="19481" y="121"/>
                  <a:pt x="18347" y="21"/>
                  <a:pt x="17213" y="21"/>
                </a:cubicBezTo>
                <a:cubicBezTo>
                  <a:pt x="17039" y="7"/>
                  <a:pt x="16866" y="1"/>
                  <a:pt x="1669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oogle Shape;64;p7"/>
          <p:cNvGrpSpPr/>
          <p:nvPr/>
        </p:nvGrpSpPr>
        <p:grpSpPr>
          <a:xfrm flipH="1" rot="253548">
            <a:off x="7668625" y="102336"/>
            <a:ext cx="1304200" cy="605765"/>
            <a:chOff x="6580000" y="-2755625"/>
            <a:chExt cx="1125328" cy="522687"/>
          </a:xfrm>
        </p:grpSpPr>
        <p:sp>
          <p:nvSpPr>
            <p:cNvPr id="65" name="Google Shape;65;p7"/>
            <p:cNvSpPr/>
            <p:nvPr/>
          </p:nvSpPr>
          <p:spPr>
            <a:xfrm>
              <a:off x="6580000" y="-2755625"/>
              <a:ext cx="1125328" cy="522687"/>
            </a:xfrm>
            <a:custGeom>
              <a:rect b="b" l="l" r="r" t="t"/>
              <a:pathLst>
                <a:path extrusionOk="0" h="13480" w="29022">
                  <a:moveTo>
                    <a:pt x="13329" y="1"/>
                  </a:moveTo>
                  <a:cubicBezTo>
                    <a:pt x="13043" y="1"/>
                    <a:pt x="12747" y="25"/>
                    <a:pt x="12443" y="49"/>
                  </a:cubicBezTo>
                  <a:cubicBezTo>
                    <a:pt x="11442" y="116"/>
                    <a:pt x="10541" y="750"/>
                    <a:pt x="10208" y="1717"/>
                  </a:cubicBezTo>
                  <a:cubicBezTo>
                    <a:pt x="10007" y="2184"/>
                    <a:pt x="9741" y="2618"/>
                    <a:pt x="9474" y="3152"/>
                  </a:cubicBezTo>
                  <a:cubicBezTo>
                    <a:pt x="9207" y="3152"/>
                    <a:pt x="8907" y="3118"/>
                    <a:pt x="8640" y="3085"/>
                  </a:cubicBezTo>
                  <a:cubicBezTo>
                    <a:pt x="7998" y="2938"/>
                    <a:pt x="7336" y="2862"/>
                    <a:pt x="6670" y="2862"/>
                  </a:cubicBezTo>
                  <a:cubicBezTo>
                    <a:pt x="6125" y="2862"/>
                    <a:pt x="5578" y="2913"/>
                    <a:pt x="5037" y="3018"/>
                  </a:cubicBezTo>
                  <a:cubicBezTo>
                    <a:pt x="4137" y="3152"/>
                    <a:pt x="2068" y="4252"/>
                    <a:pt x="968" y="5687"/>
                  </a:cubicBezTo>
                  <a:cubicBezTo>
                    <a:pt x="434" y="6354"/>
                    <a:pt x="0" y="7054"/>
                    <a:pt x="467" y="7955"/>
                  </a:cubicBezTo>
                  <a:cubicBezTo>
                    <a:pt x="534" y="8122"/>
                    <a:pt x="567" y="8255"/>
                    <a:pt x="601" y="8422"/>
                  </a:cubicBezTo>
                  <a:cubicBezTo>
                    <a:pt x="801" y="9056"/>
                    <a:pt x="1201" y="9623"/>
                    <a:pt x="1768" y="9990"/>
                  </a:cubicBezTo>
                  <a:cubicBezTo>
                    <a:pt x="2402" y="10457"/>
                    <a:pt x="3169" y="10724"/>
                    <a:pt x="3936" y="10824"/>
                  </a:cubicBezTo>
                  <a:cubicBezTo>
                    <a:pt x="4229" y="10880"/>
                    <a:pt x="4521" y="10906"/>
                    <a:pt x="4814" y="10906"/>
                  </a:cubicBezTo>
                  <a:cubicBezTo>
                    <a:pt x="5222" y="10906"/>
                    <a:pt x="5630" y="10854"/>
                    <a:pt x="6038" y="10757"/>
                  </a:cubicBezTo>
                  <a:cubicBezTo>
                    <a:pt x="7205" y="10457"/>
                    <a:pt x="8406" y="10223"/>
                    <a:pt x="9374" y="9523"/>
                  </a:cubicBezTo>
                  <a:cubicBezTo>
                    <a:pt x="10297" y="10605"/>
                    <a:pt x="11858" y="13479"/>
                    <a:pt x="15824" y="13479"/>
                  </a:cubicBezTo>
                  <a:cubicBezTo>
                    <a:pt x="16015" y="13479"/>
                    <a:pt x="16210" y="13473"/>
                    <a:pt x="16412" y="13459"/>
                  </a:cubicBezTo>
                  <a:cubicBezTo>
                    <a:pt x="17680" y="13392"/>
                    <a:pt x="17680" y="12792"/>
                    <a:pt x="18413" y="12558"/>
                  </a:cubicBezTo>
                  <a:cubicBezTo>
                    <a:pt x="19081" y="12325"/>
                    <a:pt x="19614" y="11791"/>
                    <a:pt x="19881" y="11124"/>
                  </a:cubicBezTo>
                  <a:cubicBezTo>
                    <a:pt x="20081" y="10724"/>
                    <a:pt x="20348" y="10357"/>
                    <a:pt x="20548" y="9990"/>
                  </a:cubicBezTo>
                  <a:cubicBezTo>
                    <a:pt x="22650" y="9990"/>
                    <a:pt x="24318" y="9890"/>
                    <a:pt x="26286" y="8822"/>
                  </a:cubicBezTo>
                  <a:cubicBezTo>
                    <a:pt x="28120" y="7822"/>
                    <a:pt x="29021" y="5320"/>
                    <a:pt x="27820" y="3719"/>
                  </a:cubicBezTo>
                  <a:cubicBezTo>
                    <a:pt x="27320" y="3018"/>
                    <a:pt x="26853" y="2284"/>
                    <a:pt x="25986" y="1951"/>
                  </a:cubicBezTo>
                  <a:cubicBezTo>
                    <a:pt x="25552" y="1817"/>
                    <a:pt x="24918" y="1117"/>
                    <a:pt x="24384" y="983"/>
                  </a:cubicBezTo>
                  <a:cubicBezTo>
                    <a:pt x="23490" y="717"/>
                    <a:pt x="22613" y="565"/>
                    <a:pt x="21759" y="565"/>
                  </a:cubicBezTo>
                  <a:cubicBezTo>
                    <a:pt x="20258" y="565"/>
                    <a:pt x="18831" y="1036"/>
                    <a:pt x="17513" y="2184"/>
                  </a:cubicBezTo>
                  <a:cubicBezTo>
                    <a:pt x="17422" y="2193"/>
                    <a:pt x="17338" y="2197"/>
                    <a:pt x="17261" y="2197"/>
                  </a:cubicBezTo>
                  <a:cubicBezTo>
                    <a:pt x="16172" y="2197"/>
                    <a:pt x="16301" y="1346"/>
                    <a:pt x="14744" y="350"/>
                  </a:cubicBezTo>
                  <a:cubicBezTo>
                    <a:pt x="14299" y="74"/>
                    <a:pt x="13828" y="1"/>
                    <a:pt x="133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6" name="Google Shape;66;p7"/>
            <p:cNvGrpSpPr/>
            <p:nvPr/>
          </p:nvGrpSpPr>
          <p:grpSpPr>
            <a:xfrm>
              <a:off x="7325041" y="-2642477"/>
              <a:ext cx="267746" cy="191706"/>
              <a:chOff x="7325041" y="-2642477"/>
              <a:chExt cx="267746" cy="191706"/>
            </a:xfrm>
          </p:grpSpPr>
          <p:sp>
            <p:nvSpPr>
              <p:cNvPr id="67" name="Google Shape;67;p7"/>
              <p:cNvSpPr/>
              <p:nvPr/>
            </p:nvSpPr>
            <p:spPr>
              <a:xfrm>
                <a:off x="7325041" y="-2642477"/>
                <a:ext cx="129043" cy="69834"/>
              </a:xfrm>
              <a:custGeom>
                <a:rect b="b" l="l" r="r" t="t"/>
                <a:pathLst>
                  <a:path extrusionOk="0" h="1801" w="3328">
                    <a:moveTo>
                      <a:pt x="400" y="0"/>
                    </a:moveTo>
                    <a:cubicBezTo>
                      <a:pt x="200" y="300"/>
                      <a:pt x="100" y="467"/>
                      <a:pt x="0" y="601"/>
                    </a:cubicBezTo>
                    <a:cubicBezTo>
                      <a:pt x="467" y="1568"/>
                      <a:pt x="1368" y="1568"/>
                      <a:pt x="2135" y="1768"/>
                    </a:cubicBezTo>
                    <a:cubicBezTo>
                      <a:pt x="2218" y="1790"/>
                      <a:pt x="2296" y="1800"/>
                      <a:pt x="2368" y="1800"/>
                    </a:cubicBezTo>
                    <a:cubicBezTo>
                      <a:pt x="3172" y="1800"/>
                      <a:pt x="3328" y="548"/>
                      <a:pt x="2502" y="334"/>
                    </a:cubicBezTo>
                    <a:cubicBezTo>
                      <a:pt x="2213" y="241"/>
                      <a:pt x="2028" y="215"/>
                      <a:pt x="1882" y="215"/>
                    </a:cubicBezTo>
                    <a:cubicBezTo>
                      <a:pt x="1705" y="215"/>
                      <a:pt x="1585" y="252"/>
                      <a:pt x="1406" y="252"/>
                    </a:cubicBezTo>
                    <a:cubicBezTo>
                      <a:pt x="1203" y="252"/>
                      <a:pt x="924" y="204"/>
                      <a:pt x="40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" name="Google Shape;68;p7"/>
              <p:cNvSpPr/>
              <p:nvPr/>
            </p:nvSpPr>
            <p:spPr>
              <a:xfrm>
                <a:off x="7358660" y="-2526149"/>
                <a:ext cx="127453" cy="75379"/>
              </a:xfrm>
              <a:custGeom>
                <a:rect b="b" l="l" r="r" t="t"/>
                <a:pathLst>
                  <a:path extrusionOk="0" h="1944" w="3287">
                    <a:moveTo>
                      <a:pt x="1151" y="1"/>
                    </a:moveTo>
                    <a:cubicBezTo>
                      <a:pt x="1063" y="1"/>
                      <a:pt x="970" y="2"/>
                      <a:pt x="868" y="2"/>
                    </a:cubicBezTo>
                    <a:cubicBezTo>
                      <a:pt x="601" y="2"/>
                      <a:pt x="367" y="136"/>
                      <a:pt x="267" y="369"/>
                    </a:cubicBezTo>
                    <a:cubicBezTo>
                      <a:pt x="0" y="936"/>
                      <a:pt x="667" y="1237"/>
                      <a:pt x="1468" y="1770"/>
                    </a:cubicBezTo>
                    <a:cubicBezTo>
                      <a:pt x="1644" y="1892"/>
                      <a:pt x="1830" y="1944"/>
                      <a:pt x="2008" y="1944"/>
                    </a:cubicBezTo>
                    <a:cubicBezTo>
                      <a:pt x="2707" y="1944"/>
                      <a:pt x="3287" y="1148"/>
                      <a:pt x="2702" y="669"/>
                    </a:cubicBezTo>
                    <a:cubicBezTo>
                      <a:pt x="1940" y="48"/>
                      <a:pt x="1632" y="1"/>
                      <a:pt x="115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7"/>
              <p:cNvSpPr/>
              <p:nvPr/>
            </p:nvSpPr>
            <p:spPr>
              <a:xfrm>
                <a:off x="7500929" y="-2595015"/>
                <a:ext cx="91858" cy="72548"/>
              </a:xfrm>
              <a:custGeom>
                <a:rect b="b" l="l" r="r" t="t"/>
                <a:pathLst>
                  <a:path extrusionOk="0" h="1871" w="2369">
                    <a:moveTo>
                      <a:pt x="1083" y="1"/>
                    </a:moveTo>
                    <a:cubicBezTo>
                      <a:pt x="684" y="1"/>
                      <a:pt x="270" y="157"/>
                      <a:pt x="1" y="411"/>
                    </a:cubicBezTo>
                    <a:cubicBezTo>
                      <a:pt x="50" y="1195"/>
                      <a:pt x="746" y="1870"/>
                      <a:pt x="1403" y="1870"/>
                    </a:cubicBezTo>
                    <a:cubicBezTo>
                      <a:pt x="1641" y="1870"/>
                      <a:pt x="1874" y="1782"/>
                      <a:pt x="2069" y="1578"/>
                    </a:cubicBezTo>
                    <a:cubicBezTo>
                      <a:pt x="2369" y="1278"/>
                      <a:pt x="2236" y="978"/>
                      <a:pt x="2135" y="644"/>
                    </a:cubicBezTo>
                    <a:cubicBezTo>
                      <a:pt x="1943" y="190"/>
                      <a:pt x="1522" y="1"/>
                      <a:pt x="108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70" name="Google Shape;70;p7"/>
          <p:cNvGrpSpPr/>
          <p:nvPr/>
        </p:nvGrpSpPr>
        <p:grpSpPr>
          <a:xfrm>
            <a:off x="7408814" y="4530131"/>
            <a:ext cx="1328796" cy="474897"/>
            <a:chOff x="2100275" y="-952740"/>
            <a:chExt cx="833676" cy="297928"/>
          </a:xfrm>
        </p:grpSpPr>
        <p:sp>
          <p:nvSpPr>
            <p:cNvPr id="71" name="Google Shape;71;p7"/>
            <p:cNvSpPr/>
            <p:nvPr/>
          </p:nvSpPr>
          <p:spPr>
            <a:xfrm>
              <a:off x="2100275" y="-952740"/>
              <a:ext cx="808605" cy="177844"/>
            </a:xfrm>
            <a:custGeom>
              <a:rect b="b" l="l" r="r" t="t"/>
              <a:pathLst>
                <a:path extrusionOk="0" h="4015" w="18255">
                  <a:moveTo>
                    <a:pt x="18222" y="1605"/>
                  </a:moveTo>
                  <a:cubicBezTo>
                    <a:pt x="18190" y="1309"/>
                    <a:pt x="17908" y="1212"/>
                    <a:pt x="17710" y="1342"/>
                  </a:cubicBezTo>
                  <a:cubicBezTo>
                    <a:pt x="17598" y="1363"/>
                    <a:pt x="17497" y="1432"/>
                    <a:pt x="17436" y="1533"/>
                  </a:cubicBezTo>
                  <a:cubicBezTo>
                    <a:pt x="17184" y="1955"/>
                    <a:pt x="17057" y="2420"/>
                    <a:pt x="16892" y="2874"/>
                  </a:cubicBezTo>
                  <a:cubicBezTo>
                    <a:pt x="16408" y="2197"/>
                    <a:pt x="16174" y="956"/>
                    <a:pt x="15323" y="956"/>
                  </a:cubicBezTo>
                  <a:cubicBezTo>
                    <a:pt x="14400" y="956"/>
                    <a:pt x="14302" y="2218"/>
                    <a:pt x="13992" y="2957"/>
                  </a:cubicBezTo>
                  <a:cubicBezTo>
                    <a:pt x="13610" y="2590"/>
                    <a:pt x="13368" y="2153"/>
                    <a:pt x="13127" y="1659"/>
                  </a:cubicBezTo>
                  <a:cubicBezTo>
                    <a:pt x="12954" y="1306"/>
                    <a:pt x="12694" y="1014"/>
                    <a:pt x="12272" y="1075"/>
                  </a:cubicBezTo>
                  <a:cubicBezTo>
                    <a:pt x="11518" y="1187"/>
                    <a:pt x="11313" y="2063"/>
                    <a:pt x="11107" y="2763"/>
                  </a:cubicBezTo>
                  <a:cubicBezTo>
                    <a:pt x="10631" y="2139"/>
                    <a:pt x="10494" y="1079"/>
                    <a:pt x="9607" y="967"/>
                  </a:cubicBezTo>
                  <a:cubicBezTo>
                    <a:pt x="9145" y="909"/>
                    <a:pt x="8799" y="1169"/>
                    <a:pt x="8540" y="1522"/>
                  </a:cubicBezTo>
                  <a:cubicBezTo>
                    <a:pt x="8345" y="1793"/>
                    <a:pt x="8233" y="2139"/>
                    <a:pt x="8074" y="2431"/>
                  </a:cubicBezTo>
                  <a:cubicBezTo>
                    <a:pt x="8020" y="2528"/>
                    <a:pt x="7660" y="1843"/>
                    <a:pt x="7616" y="1767"/>
                  </a:cubicBezTo>
                  <a:cubicBezTo>
                    <a:pt x="7169" y="960"/>
                    <a:pt x="6387" y="0"/>
                    <a:pt x="5626" y="1006"/>
                  </a:cubicBezTo>
                  <a:cubicBezTo>
                    <a:pt x="5316" y="1410"/>
                    <a:pt x="4760" y="2813"/>
                    <a:pt x="4274" y="1933"/>
                  </a:cubicBezTo>
                  <a:cubicBezTo>
                    <a:pt x="4003" y="1443"/>
                    <a:pt x="3848" y="913"/>
                    <a:pt x="3473" y="484"/>
                  </a:cubicBezTo>
                  <a:cubicBezTo>
                    <a:pt x="3322" y="307"/>
                    <a:pt x="2993" y="354"/>
                    <a:pt x="2889" y="559"/>
                  </a:cubicBezTo>
                  <a:cubicBezTo>
                    <a:pt x="2535" y="1248"/>
                    <a:pt x="2132" y="1930"/>
                    <a:pt x="1594" y="2492"/>
                  </a:cubicBezTo>
                  <a:cubicBezTo>
                    <a:pt x="1068" y="1973"/>
                    <a:pt x="1017" y="999"/>
                    <a:pt x="401" y="502"/>
                  </a:cubicBezTo>
                  <a:cubicBezTo>
                    <a:pt x="235" y="354"/>
                    <a:pt x="0" y="585"/>
                    <a:pt x="148" y="750"/>
                  </a:cubicBezTo>
                  <a:cubicBezTo>
                    <a:pt x="786" y="1504"/>
                    <a:pt x="548" y="2636"/>
                    <a:pt x="1446" y="3250"/>
                  </a:cubicBezTo>
                  <a:cubicBezTo>
                    <a:pt x="1580" y="3340"/>
                    <a:pt x="1749" y="3289"/>
                    <a:pt x="1865" y="3195"/>
                  </a:cubicBezTo>
                  <a:cubicBezTo>
                    <a:pt x="2431" y="2723"/>
                    <a:pt x="2856" y="2128"/>
                    <a:pt x="3224" y="1497"/>
                  </a:cubicBezTo>
                  <a:cubicBezTo>
                    <a:pt x="3560" y="2225"/>
                    <a:pt x="3942" y="3322"/>
                    <a:pt x="4732" y="3073"/>
                  </a:cubicBezTo>
                  <a:cubicBezTo>
                    <a:pt x="5258" y="2911"/>
                    <a:pt x="5608" y="2442"/>
                    <a:pt x="5904" y="2002"/>
                  </a:cubicBezTo>
                  <a:cubicBezTo>
                    <a:pt x="5943" y="1940"/>
                    <a:pt x="6289" y="1270"/>
                    <a:pt x="6390" y="1353"/>
                  </a:cubicBezTo>
                  <a:cubicBezTo>
                    <a:pt x="6657" y="1573"/>
                    <a:pt x="6877" y="2005"/>
                    <a:pt x="7047" y="2312"/>
                  </a:cubicBezTo>
                  <a:cubicBezTo>
                    <a:pt x="7227" y="2644"/>
                    <a:pt x="7516" y="3343"/>
                    <a:pt x="7995" y="3336"/>
                  </a:cubicBezTo>
                  <a:cubicBezTo>
                    <a:pt x="8511" y="3325"/>
                    <a:pt x="8727" y="2867"/>
                    <a:pt x="8926" y="2456"/>
                  </a:cubicBezTo>
                  <a:cubicBezTo>
                    <a:pt x="9041" y="2218"/>
                    <a:pt x="9286" y="1508"/>
                    <a:pt x="9647" y="1825"/>
                  </a:cubicBezTo>
                  <a:cubicBezTo>
                    <a:pt x="9852" y="2005"/>
                    <a:pt x="9979" y="2312"/>
                    <a:pt x="10105" y="2546"/>
                  </a:cubicBezTo>
                  <a:cubicBezTo>
                    <a:pt x="10357" y="3012"/>
                    <a:pt x="10606" y="3513"/>
                    <a:pt x="11089" y="3776"/>
                  </a:cubicBezTo>
                  <a:cubicBezTo>
                    <a:pt x="11259" y="3870"/>
                    <a:pt x="11540" y="3837"/>
                    <a:pt x="11627" y="3635"/>
                  </a:cubicBezTo>
                  <a:cubicBezTo>
                    <a:pt x="11713" y="3437"/>
                    <a:pt x="12348" y="1886"/>
                    <a:pt x="12351" y="1890"/>
                  </a:cubicBezTo>
                  <a:cubicBezTo>
                    <a:pt x="12564" y="2193"/>
                    <a:pt x="12640" y="2572"/>
                    <a:pt x="12871" y="2867"/>
                  </a:cubicBezTo>
                  <a:cubicBezTo>
                    <a:pt x="13184" y="3271"/>
                    <a:pt x="13480" y="3607"/>
                    <a:pt x="13898" y="3906"/>
                  </a:cubicBezTo>
                  <a:cubicBezTo>
                    <a:pt x="14032" y="4000"/>
                    <a:pt x="14281" y="3971"/>
                    <a:pt x="14385" y="3841"/>
                  </a:cubicBezTo>
                  <a:cubicBezTo>
                    <a:pt x="14548" y="3635"/>
                    <a:pt x="15377" y="1872"/>
                    <a:pt x="15308" y="1807"/>
                  </a:cubicBezTo>
                  <a:cubicBezTo>
                    <a:pt x="15939" y="2406"/>
                    <a:pt x="16019" y="3459"/>
                    <a:pt x="16830" y="3909"/>
                  </a:cubicBezTo>
                  <a:cubicBezTo>
                    <a:pt x="17018" y="4014"/>
                    <a:pt x="17285" y="3964"/>
                    <a:pt x="17389" y="3765"/>
                  </a:cubicBezTo>
                  <a:cubicBezTo>
                    <a:pt x="17515" y="3516"/>
                    <a:pt x="17862" y="2099"/>
                    <a:pt x="17973" y="2052"/>
                  </a:cubicBezTo>
                  <a:cubicBezTo>
                    <a:pt x="18110" y="1995"/>
                    <a:pt x="18255" y="1876"/>
                    <a:pt x="18237" y="1706"/>
                  </a:cubicBezTo>
                  <a:cubicBezTo>
                    <a:pt x="18229" y="1677"/>
                    <a:pt x="18226" y="1641"/>
                    <a:pt x="18222" y="160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7"/>
            <p:cNvSpPr/>
            <p:nvPr/>
          </p:nvSpPr>
          <p:spPr>
            <a:xfrm>
              <a:off x="2102977" y="-795405"/>
              <a:ext cx="830974" cy="140592"/>
            </a:xfrm>
            <a:custGeom>
              <a:rect b="b" l="l" r="r" t="t"/>
              <a:pathLst>
                <a:path extrusionOk="0" h="3174" w="18760">
                  <a:moveTo>
                    <a:pt x="18017" y="682"/>
                  </a:moveTo>
                  <a:cubicBezTo>
                    <a:pt x="17353" y="1003"/>
                    <a:pt x="17332" y="1728"/>
                    <a:pt x="16838" y="2200"/>
                  </a:cubicBezTo>
                  <a:cubicBezTo>
                    <a:pt x="16474" y="2550"/>
                    <a:pt x="15482" y="1039"/>
                    <a:pt x="15190" y="812"/>
                  </a:cubicBezTo>
                  <a:cubicBezTo>
                    <a:pt x="15063" y="714"/>
                    <a:pt x="14876" y="772"/>
                    <a:pt x="14771" y="866"/>
                  </a:cubicBezTo>
                  <a:cubicBezTo>
                    <a:pt x="14313" y="1281"/>
                    <a:pt x="14054" y="2168"/>
                    <a:pt x="13459" y="2377"/>
                  </a:cubicBezTo>
                  <a:cubicBezTo>
                    <a:pt x="13030" y="2532"/>
                    <a:pt x="12546" y="1227"/>
                    <a:pt x="12359" y="949"/>
                  </a:cubicBezTo>
                  <a:cubicBezTo>
                    <a:pt x="12236" y="769"/>
                    <a:pt x="11905" y="707"/>
                    <a:pt x="11800" y="949"/>
                  </a:cubicBezTo>
                  <a:cubicBezTo>
                    <a:pt x="11436" y="1793"/>
                    <a:pt x="10458" y="2943"/>
                    <a:pt x="9661" y="1847"/>
                  </a:cubicBezTo>
                  <a:cubicBezTo>
                    <a:pt x="9546" y="1685"/>
                    <a:pt x="9377" y="1302"/>
                    <a:pt x="9160" y="1126"/>
                  </a:cubicBezTo>
                  <a:cubicBezTo>
                    <a:pt x="9178" y="1068"/>
                    <a:pt x="9193" y="1007"/>
                    <a:pt x="9204" y="949"/>
                  </a:cubicBezTo>
                  <a:cubicBezTo>
                    <a:pt x="9250" y="588"/>
                    <a:pt x="8850" y="415"/>
                    <a:pt x="8627" y="707"/>
                  </a:cubicBezTo>
                  <a:cubicBezTo>
                    <a:pt x="8352" y="1068"/>
                    <a:pt x="8158" y="1461"/>
                    <a:pt x="7822" y="1789"/>
                  </a:cubicBezTo>
                  <a:cubicBezTo>
                    <a:pt x="7307" y="2294"/>
                    <a:pt x="6593" y="855"/>
                    <a:pt x="6380" y="570"/>
                  </a:cubicBezTo>
                  <a:cubicBezTo>
                    <a:pt x="6275" y="430"/>
                    <a:pt x="6081" y="336"/>
                    <a:pt x="5911" y="448"/>
                  </a:cubicBezTo>
                  <a:cubicBezTo>
                    <a:pt x="5587" y="668"/>
                    <a:pt x="4844" y="1908"/>
                    <a:pt x="4483" y="1749"/>
                  </a:cubicBezTo>
                  <a:cubicBezTo>
                    <a:pt x="3993" y="1529"/>
                    <a:pt x="3791" y="635"/>
                    <a:pt x="3383" y="264"/>
                  </a:cubicBezTo>
                  <a:cubicBezTo>
                    <a:pt x="3253" y="137"/>
                    <a:pt x="3044" y="137"/>
                    <a:pt x="2914" y="264"/>
                  </a:cubicBezTo>
                  <a:cubicBezTo>
                    <a:pt x="2373" y="754"/>
                    <a:pt x="2027" y="1400"/>
                    <a:pt x="1533" y="1930"/>
                  </a:cubicBezTo>
                  <a:cubicBezTo>
                    <a:pt x="1010" y="1468"/>
                    <a:pt x="711" y="758"/>
                    <a:pt x="361" y="170"/>
                  </a:cubicBezTo>
                  <a:cubicBezTo>
                    <a:pt x="260" y="0"/>
                    <a:pt x="1" y="112"/>
                    <a:pt x="47" y="300"/>
                  </a:cubicBezTo>
                  <a:cubicBezTo>
                    <a:pt x="260" y="1176"/>
                    <a:pt x="668" y="2052"/>
                    <a:pt x="1407" y="2597"/>
                  </a:cubicBezTo>
                  <a:cubicBezTo>
                    <a:pt x="1519" y="2680"/>
                    <a:pt x="1677" y="2633"/>
                    <a:pt x="1775" y="2550"/>
                  </a:cubicBezTo>
                  <a:cubicBezTo>
                    <a:pt x="2298" y="2096"/>
                    <a:pt x="2655" y="1497"/>
                    <a:pt x="3127" y="996"/>
                  </a:cubicBezTo>
                  <a:cubicBezTo>
                    <a:pt x="3470" y="1511"/>
                    <a:pt x="3751" y="2344"/>
                    <a:pt x="4357" y="2427"/>
                  </a:cubicBezTo>
                  <a:cubicBezTo>
                    <a:pt x="5233" y="2546"/>
                    <a:pt x="5496" y="1760"/>
                    <a:pt x="6012" y="1248"/>
                  </a:cubicBezTo>
                  <a:cubicBezTo>
                    <a:pt x="6409" y="1872"/>
                    <a:pt x="6827" y="2626"/>
                    <a:pt x="7620" y="2622"/>
                  </a:cubicBezTo>
                  <a:cubicBezTo>
                    <a:pt x="8060" y="2622"/>
                    <a:pt x="8554" y="2179"/>
                    <a:pt x="8875" y="1703"/>
                  </a:cubicBezTo>
                  <a:cubicBezTo>
                    <a:pt x="9117" y="2334"/>
                    <a:pt x="9766" y="2957"/>
                    <a:pt x="10318" y="3058"/>
                  </a:cubicBezTo>
                  <a:cubicBezTo>
                    <a:pt x="10952" y="3170"/>
                    <a:pt x="11659" y="2417"/>
                    <a:pt x="12078" y="1778"/>
                  </a:cubicBezTo>
                  <a:cubicBezTo>
                    <a:pt x="12359" y="2341"/>
                    <a:pt x="12651" y="2965"/>
                    <a:pt x="13293" y="3055"/>
                  </a:cubicBezTo>
                  <a:cubicBezTo>
                    <a:pt x="14137" y="3174"/>
                    <a:pt x="14555" y="2211"/>
                    <a:pt x="15024" y="1616"/>
                  </a:cubicBezTo>
                  <a:cubicBezTo>
                    <a:pt x="15464" y="2139"/>
                    <a:pt x="15832" y="2954"/>
                    <a:pt x="16513" y="3037"/>
                  </a:cubicBezTo>
                  <a:cubicBezTo>
                    <a:pt x="17617" y="3174"/>
                    <a:pt x="17671" y="1749"/>
                    <a:pt x="18374" y="1295"/>
                  </a:cubicBezTo>
                  <a:cubicBezTo>
                    <a:pt x="18760" y="1043"/>
                    <a:pt x="18428" y="487"/>
                    <a:pt x="18017" y="68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3" name="Google Shape;73;p7"/>
          <p:cNvSpPr/>
          <p:nvPr/>
        </p:nvSpPr>
        <p:spPr>
          <a:xfrm rot="-3684702">
            <a:off x="1112619" y="4423884"/>
            <a:ext cx="1737170" cy="1730137"/>
          </a:xfrm>
          <a:custGeom>
            <a:rect b="b" l="l" r="r" t="t"/>
            <a:pathLst>
              <a:path extrusionOk="0" h="33212" w="33347">
                <a:moveTo>
                  <a:pt x="17612" y="0"/>
                </a:moveTo>
                <a:cubicBezTo>
                  <a:pt x="16891" y="0"/>
                  <a:pt x="16196" y="141"/>
                  <a:pt x="15561" y="635"/>
                </a:cubicBezTo>
                <a:cubicBezTo>
                  <a:pt x="14764" y="1259"/>
                  <a:pt x="14202" y="1836"/>
                  <a:pt x="13228" y="2204"/>
                </a:cubicBezTo>
                <a:cubicBezTo>
                  <a:pt x="12352" y="2539"/>
                  <a:pt x="11389" y="2810"/>
                  <a:pt x="10624" y="3369"/>
                </a:cubicBezTo>
                <a:cubicBezTo>
                  <a:pt x="9943" y="3866"/>
                  <a:pt x="9348" y="4552"/>
                  <a:pt x="9182" y="5291"/>
                </a:cubicBezTo>
                <a:cubicBezTo>
                  <a:pt x="8800" y="5547"/>
                  <a:pt x="8417" y="5807"/>
                  <a:pt x="8042" y="6070"/>
                </a:cubicBezTo>
                <a:cubicBezTo>
                  <a:pt x="5522" y="7822"/>
                  <a:pt x="3210" y="9791"/>
                  <a:pt x="1349" y="12247"/>
                </a:cubicBezTo>
                <a:cubicBezTo>
                  <a:pt x="801" y="12965"/>
                  <a:pt x="1" y="14140"/>
                  <a:pt x="509" y="15082"/>
                </a:cubicBezTo>
                <a:cubicBezTo>
                  <a:pt x="852" y="15711"/>
                  <a:pt x="1526" y="15871"/>
                  <a:pt x="2194" y="15871"/>
                </a:cubicBezTo>
                <a:cubicBezTo>
                  <a:pt x="2398" y="15871"/>
                  <a:pt x="2602" y="15856"/>
                  <a:pt x="2795" y="15835"/>
                </a:cubicBezTo>
                <a:cubicBezTo>
                  <a:pt x="3881" y="15713"/>
                  <a:pt x="4974" y="15381"/>
                  <a:pt x="6016" y="15064"/>
                </a:cubicBezTo>
                <a:cubicBezTo>
                  <a:pt x="6849" y="14811"/>
                  <a:pt x="7671" y="14526"/>
                  <a:pt x="8508" y="14285"/>
                </a:cubicBezTo>
                <a:cubicBezTo>
                  <a:pt x="8872" y="14176"/>
                  <a:pt x="9247" y="14090"/>
                  <a:pt x="9618" y="14014"/>
                </a:cubicBezTo>
                <a:lnTo>
                  <a:pt x="9618" y="14014"/>
                </a:lnTo>
                <a:cubicBezTo>
                  <a:pt x="9258" y="14368"/>
                  <a:pt x="8944" y="14779"/>
                  <a:pt x="8623" y="15168"/>
                </a:cubicBezTo>
                <a:cubicBezTo>
                  <a:pt x="7812" y="16171"/>
                  <a:pt x="7148" y="17227"/>
                  <a:pt x="6683" y="18428"/>
                </a:cubicBezTo>
                <a:cubicBezTo>
                  <a:pt x="6164" y="19770"/>
                  <a:pt x="5154" y="21937"/>
                  <a:pt x="7281" y="22362"/>
                </a:cubicBezTo>
                <a:cubicBezTo>
                  <a:pt x="7488" y="22404"/>
                  <a:pt x="7698" y="22423"/>
                  <a:pt x="7910" y="22423"/>
                </a:cubicBezTo>
                <a:cubicBezTo>
                  <a:pt x="9200" y="22423"/>
                  <a:pt x="10555" y="21724"/>
                  <a:pt x="11674" y="21237"/>
                </a:cubicBezTo>
                <a:cubicBezTo>
                  <a:pt x="12586" y="20837"/>
                  <a:pt x="13524" y="20484"/>
                  <a:pt x="14469" y="20170"/>
                </a:cubicBezTo>
                <a:cubicBezTo>
                  <a:pt x="14908" y="20026"/>
                  <a:pt x="15327" y="19835"/>
                  <a:pt x="15763" y="19687"/>
                </a:cubicBezTo>
                <a:cubicBezTo>
                  <a:pt x="15951" y="19623"/>
                  <a:pt x="16031" y="19574"/>
                  <a:pt x="16065" y="19574"/>
                </a:cubicBezTo>
                <a:cubicBezTo>
                  <a:pt x="16084" y="19574"/>
                  <a:pt x="16088" y="19591"/>
                  <a:pt x="16088" y="19633"/>
                </a:cubicBezTo>
                <a:cubicBezTo>
                  <a:pt x="16113" y="20693"/>
                  <a:pt x="15175" y="21984"/>
                  <a:pt x="14714" y="22889"/>
                </a:cubicBezTo>
                <a:cubicBezTo>
                  <a:pt x="14112" y="24072"/>
                  <a:pt x="13426" y="25316"/>
                  <a:pt x="13192" y="26636"/>
                </a:cubicBezTo>
                <a:cubicBezTo>
                  <a:pt x="12965" y="27905"/>
                  <a:pt x="13585" y="29066"/>
                  <a:pt x="14945" y="29275"/>
                </a:cubicBezTo>
                <a:cubicBezTo>
                  <a:pt x="15090" y="29298"/>
                  <a:pt x="15236" y="29309"/>
                  <a:pt x="15382" y="29309"/>
                </a:cubicBezTo>
                <a:cubicBezTo>
                  <a:pt x="16115" y="29309"/>
                  <a:pt x="16846" y="29049"/>
                  <a:pt x="17523" y="28799"/>
                </a:cubicBezTo>
                <a:cubicBezTo>
                  <a:pt x="18001" y="28623"/>
                  <a:pt x="19045" y="28105"/>
                  <a:pt x="19803" y="28105"/>
                </a:cubicBezTo>
                <a:cubicBezTo>
                  <a:pt x="20096" y="28105"/>
                  <a:pt x="20347" y="28183"/>
                  <a:pt x="20505" y="28388"/>
                </a:cubicBezTo>
                <a:cubicBezTo>
                  <a:pt x="20999" y="29027"/>
                  <a:pt x="21028" y="30090"/>
                  <a:pt x="21360" y="30830"/>
                </a:cubicBezTo>
                <a:cubicBezTo>
                  <a:pt x="21742" y="31695"/>
                  <a:pt x="22485" y="32377"/>
                  <a:pt x="23322" y="32788"/>
                </a:cubicBezTo>
                <a:cubicBezTo>
                  <a:pt x="23922" y="33082"/>
                  <a:pt x="24524" y="33212"/>
                  <a:pt x="25115" y="33212"/>
                </a:cubicBezTo>
                <a:cubicBezTo>
                  <a:pt x="26513" y="33212"/>
                  <a:pt x="27847" y="32487"/>
                  <a:pt x="28929" y="31511"/>
                </a:cubicBezTo>
                <a:cubicBezTo>
                  <a:pt x="30491" y="30108"/>
                  <a:pt x="31879" y="28233"/>
                  <a:pt x="32683" y="26297"/>
                </a:cubicBezTo>
                <a:cubicBezTo>
                  <a:pt x="33080" y="25352"/>
                  <a:pt x="33325" y="24382"/>
                  <a:pt x="33336" y="23354"/>
                </a:cubicBezTo>
                <a:cubicBezTo>
                  <a:pt x="33347" y="22096"/>
                  <a:pt x="32582" y="21385"/>
                  <a:pt x="31984" y="20383"/>
                </a:cubicBezTo>
                <a:cubicBezTo>
                  <a:pt x="31403" y="19409"/>
                  <a:pt x="30970" y="18590"/>
                  <a:pt x="30000" y="17959"/>
                </a:cubicBezTo>
                <a:cubicBezTo>
                  <a:pt x="29001" y="17314"/>
                  <a:pt x="27779" y="17076"/>
                  <a:pt x="26722" y="16542"/>
                </a:cubicBezTo>
                <a:cubicBezTo>
                  <a:pt x="25676" y="16016"/>
                  <a:pt x="25449" y="14854"/>
                  <a:pt x="25507" y="13780"/>
                </a:cubicBezTo>
                <a:cubicBezTo>
                  <a:pt x="25572" y="12547"/>
                  <a:pt x="26293" y="11530"/>
                  <a:pt x="27144" y="10700"/>
                </a:cubicBezTo>
                <a:cubicBezTo>
                  <a:pt x="28514" y="9366"/>
                  <a:pt x="30534" y="8464"/>
                  <a:pt x="29546" y="6210"/>
                </a:cubicBezTo>
                <a:cubicBezTo>
                  <a:pt x="28666" y="4209"/>
                  <a:pt x="26841" y="2521"/>
                  <a:pt x="24908" y="1548"/>
                </a:cubicBezTo>
                <a:cubicBezTo>
                  <a:pt x="23354" y="765"/>
                  <a:pt x="21616" y="369"/>
                  <a:pt x="19892" y="217"/>
                </a:cubicBezTo>
                <a:cubicBezTo>
                  <a:pt x="19131" y="151"/>
                  <a:pt x="18358" y="0"/>
                  <a:pt x="1761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/>
          <p:nvPr/>
        </p:nvSpPr>
        <p:spPr>
          <a:xfrm>
            <a:off x="909938" y="4417472"/>
            <a:ext cx="644729" cy="700213"/>
          </a:xfrm>
          <a:custGeom>
            <a:rect b="b" l="l" r="r" t="t"/>
            <a:pathLst>
              <a:path extrusionOk="0" h="12210" w="11242">
                <a:moveTo>
                  <a:pt x="6638" y="1"/>
                </a:moveTo>
                <a:cubicBezTo>
                  <a:pt x="4970" y="1702"/>
                  <a:pt x="5404" y="3870"/>
                  <a:pt x="4503" y="5538"/>
                </a:cubicBezTo>
                <a:cubicBezTo>
                  <a:pt x="4003" y="5037"/>
                  <a:pt x="3069" y="4237"/>
                  <a:pt x="2936" y="3770"/>
                </a:cubicBezTo>
                <a:cubicBezTo>
                  <a:pt x="2769" y="3169"/>
                  <a:pt x="2335" y="2702"/>
                  <a:pt x="1735" y="2469"/>
                </a:cubicBezTo>
                <a:cubicBezTo>
                  <a:pt x="1392" y="2311"/>
                  <a:pt x="1070" y="1903"/>
                  <a:pt x="720" y="1903"/>
                </a:cubicBezTo>
                <a:cubicBezTo>
                  <a:pt x="627" y="1903"/>
                  <a:pt x="532" y="1932"/>
                  <a:pt x="434" y="2002"/>
                </a:cubicBezTo>
                <a:cubicBezTo>
                  <a:pt x="0" y="2336"/>
                  <a:pt x="300" y="3169"/>
                  <a:pt x="601" y="3403"/>
                </a:cubicBezTo>
                <a:cubicBezTo>
                  <a:pt x="1334" y="3937"/>
                  <a:pt x="1868" y="5404"/>
                  <a:pt x="2802" y="5971"/>
                </a:cubicBezTo>
                <a:cubicBezTo>
                  <a:pt x="3236" y="6238"/>
                  <a:pt x="3269" y="6705"/>
                  <a:pt x="3202" y="7306"/>
                </a:cubicBezTo>
                <a:cubicBezTo>
                  <a:pt x="2869" y="7506"/>
                  <a:pt x="2569" y="7706"/>
                  <a:pt x="2268" y="7940"/>
                </a:cubicBezTo>
                <a:cubicBezTo>
                  <a:pt x="834" y="9174"/>
                  <a:pt x="667" y="9407"/>
                  <a:pt x="467" y="9974"/>
                </a:cubicBezTo>
                <a:cubicBezTo>
                  <a:pt x="249" y="10491"/>
                  <a:pt x="653" y="11031"/>
                  <a:pt x="1154" y="11031"/>
                </a:cubicBezTo>
                <a:cubicBezTo>
                  <a:pt x="1267" y="11031"/>
                  <a:pt x="1384" y="11003"/>
                  <a:pt x="1501" y="10942"/>
                </a:cubicBezTo>
                <a:cubicBezTo>
                  <a:pt x="2068" y="10608"/>
                  <a:pt x="2602" y="10275"/>
                  <a:pt x="3102" y="9874"/>
                </a:cubicBezTo>
                <a:cubicBezTo>
                  <a:pt x="3436" y="9541"/>
                  <a:pt x="3836" y="9240"/>
                  <a:pt x="4270" y="9040"/>
                </a:cubicBezTo>
                <a:cubicBezTo>
                  <a:pt x="4403" y="9974"/>
                  <a:pt x="4637" y="10875"/>
                  <a:pt x="5037" y="11742"/>
                </a:cubicBezTo>
                <a:cubicBezTo>
                  <a:pt x="5104" y="12009"/>
                  <a:pt x="5337" y="12209"/>
                  <a:pt x="5604" y="12209"/>
                </a:cubicBezTo>
                <a:cubicBezTo>
                  <a:pt x="5971" y="12176"/>
                  <a:pt x="6305" y="12109"/>
                  <a:pt x="6438" y="11709"/>
                </a:cubicBezTo>
                <a:cubicBezTo>
                  <a:pt x="6571" y="11475"/>
                  <a:pt x="6605" y="11209"/>
                  <a:pt x="6538" y="10942"/>
                </a:cubicBezTo>
                <a:cubicBezTo>
                  <a:pt x="6071" y="9874"/>
                  <a:pt x="6205" y="8707"/>
                  <a:pt x="5938" y="7539"/>
                </a:cubicBezTo>
                <a:cubicBezTo>
                  <a:pt x="7339" y="7306"/>
                  <a:pt x="6772" y="7673"/>
                  <a:pt x="9574" y="7006"/>
                </a:cubicBezTo>
                <a:cubicBezTo>
                  <a:pt x="10307" y="6839"/>
                  <a:pt x="10941" y="6338"/>
                  <a:pt x="11241" y="5638"/>
                </a:cubicBezTo>
                <a:cubicBezTo>
                  <a:pt x="10996" y="5098"/>
                  <a:pt x="10642" y="4901"/>
                  <a:pt x="10207" y="4901"/>
                </a:cubicBezTo>
                <a:cubicBezTo>
                  <a:pt x="10051" y="4901"/>
                  <a:pt x="9883" y="4927"/>
                  <a:pt x="9707" y="4971"/>
                </a:cubicBezTo>
                <a:cubicBezTo>
                  <a:pt x="8773" y="5204"/>
                  <a:pt x="7806" y="5438"/>
                  <a:pt x="6838" y="5705"/>
                </a:cubicBezTo>
                <a:cubicBezTo>
                  <a:pt x="6772" y="5605"/>
                  <a:pt x="6705" y="5504"/>
                  <a:pt x="6705" y="5438"/>
                </a:cubicBezTo>
                <a:cubicBezTo>
                  <a:pt x="6905" y="4070"/>
                  <a:pt x="7072" y="2736"/>
                  <a:pt x="7139" y="1368"/>
                </a:cubicBezTo>
                <a:cubicBezTo>
                  <a:pt x="7139" y="868"/>
                  <a:pt x="6972" y="401"/>
                  <a:pt x="663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7"/>
          <p:cNvSpPr/>
          <p:nvPr/>
        </p:nvSpPr>
        <p:spPr>
          <a:xfrm rot="4500071">
            <a:off x="633704" y="-52069"/>
            <a:ext cx="296078" cy="914586"/>
          </a:xfrm>
          <a:custGeom>
            <a:rect b="b" l="l" r="r" t="t"/>
            <a:pathLst>
              <a:path extrusionOk="0" h="20304" w="6573">
                <a:moveTo>
                  <a:pt x="2048" y="5508"/>
                </a:moveTo>
                <a:cubicBezTo>
                  <a:pt x="2182" y="5508"/>
                  <a:pt x="2331" y="5579"/>
                  <a:pt x="2469" y="5638"/>
                </a:cubicBezTo>
                <a:cubicBezTo>
                  <a:pt x="3170" y="5972"/>
                  <a:pt x="3770" y="6472"/>
                  <a:pt x="4204" y="7106"/>
                </a:cubicBezTo>
                <a:cubicBezTo>
                  <a:pt x="4033" y="7258"/>
                  <a:pt x="3822" y="7322"/>
                  <a:pt x="3597" y="7322"/>
                </a:cubicBezTo>
                <a:cubicBezTo>
                  <a:pt x="2633" y="7322"/>
                  <a:pt x="1397" y="6152"/>
                  <a:pt x="1802" y="5638"/>
                </a:cubicBezTo>
                <a:cubicBezTo>
                  <a:pt x="1870" y="5542"/>
                  <a:pt x="1956" y="5508"/>
                  <a:pt x="2048" y="5508"/>
                </a:cubicBezTo>
                <a:close/>
                <a:moveTo>
                  <a:pt x="1644" y="12119"/>
                </a:moveTo>
                <a:cubicBezTo>
                  <a:pt x="1783" y="12119"/>
                  <a:pt x="1959" y="12167"/>
                  <a:pt x="2169" y="12276"/>
                </a:cubicBezTo>
                <a:cubicBezTo>
                  <a:pt x="2970" y="12676"/>
                  <a:pt x="3570" y="13310"/>
                  <a:pt x="3970" y="14077"/>
                </a:cubicBezTo>
                <a:cubicBezTo>
                  <a:pt x="3755" y="14154"/>
                  <a:pt x="3557" y="14187"/>
                  <a:pt x="3372" y="14187"/>
                </a:cubicBezTo>
                <a:cubicBezTo>
                  <a:pt x="2757" y="14187"/>
                  <a:pt x="2289" y="13826"/>
                  <a:pt x="1802" y="13544"/>
                </a:cubicBezTo>
                <a:cubicBezTo>
                  <a:pt x="1635" y="13410"/>
                  <a:pt x="1502" y="13244"/>
                  <a:pt x="1435" y="13043"/>
                </a:cubicBezTo>
                <a:cubicBezTo>
                  <a:pt x="1135" y="12544"/>
                  <a:pt x="1228" y="12119"/>
                  <a:pt x="1644" y="12119"/>
                </a:cubicBezTo>
                <a:close/>
                <a:moveTo>
                  <a:pt x="5438" y="1"/>
                </a:moveTo>
                <a:cubicBezTo>
                  <a:pt x="5371" y="1"/>
                  <a:pt x="5238" y="134"/>
                  <a:pt x="5238" y="234"/>
                </a:cubicBezTo>
                <a:cubicBezTo>
                  <a:pt x="5171" y="735"/>
                  <a:pt x="5505" y="801"/>
                  <a:pt x="5305" y="5104"/>
                </a:cubicBezTo>
                <a:cubicBezTo>
                  <a:pt x="5305" y="5538"/>
                  <a:pt x="5204" y="5938"/>
                  <a:pt x="5004" y="6305"/>
                </a:cubicBezTo>
                <a:cubicBezTo>
                  <a:pt x="3801" y="5213"/>
                  <a:pt x="3342" y="4657"/>
                  <a:pt x="2553" y="4657"/>
                </a:cubicBezTo>
                <a:cubicBezTo>
                  <a:pt x="2161" y="4657"/>
                  <a:pt x="1688" y="4794"/>
                  <a:pt x="1001" y="5071"/>
                </a:cubicBezTo>
                <a:cubicBezTo>
                  <a:pt x="501" y="5271"/>
                  <a:pt x="468" y="6205"/>
                  <a:pt x="701" y="6739"/>
                </a:cubicBezTo>
                <a:cubicBezTo>
                  <a:pt x="1153" y="7669"/>
                  <a:pt x="2112" y="8260"/>
                  <a:pt x="3125" y="8260"/>
                </a:cubicBezTo>
                <a:cubicBezTo>
                  <a:pt x="3383" y="8260"/>
                  <a:pt x="3645" y="8221"/>
                  <a:pt x="3904" y="8140"/>
                </a:cubicBezTo>
                <a:lnTo>
                  <a:pt x="4671" y="7906"/>
                </a:lnTo>
                <a:cubicBezTo>
                  <a:pt x="5438" y="9574"/>
                  <a:pt x="5938" y="12243"/>
                  <a:pt x="4771" y="13577"/>
                </a:cubicBezTo>
                <a:cubicBezTo>
                  <a:pt x="4270" y="13043"/>
                  <a:pt x="3837" y="12510"/>
                  <a:pt x="3336" y="12043"/>
                </a:cubicBezTo>
                <a:cubicBezTo>
                  <a:pt x="2938" y="11644"/>
                  <a:pt x="2412" y="11443"/>
                  <a:pt x="1887" y="11443"/>
                </a:cubicBezTo>
                <a:cubicBezTo>
                  <a:pt x="1444" y="11443"/>
                  <a:pt x="1001" y="11586"/>
                  <a:pt x="635" y="11876"/>
                </a:cubicBezTo>
                <a:cubicBezTo>
                  <a:pt x="1" y="12376"/>
                  <a:pt x="234" y="13510"/>
                  <a:pt x="835" y="14077"/>
                </a:cubicBezTo>
                <a:cubicBezTo>
                  <a:pt x="1610" y="14807"/>
                  <a:pt x="2339" y="15007"/>
                  <a:pt x="3138" y="15007"/>
                </a:cubicBezTo>
                <a:cubicBezTo>
                  <a:pt x="3507" y="15007"/>
                  <a:pt x="3892" y="14964"/>
                  <a:pt x="4304" y="14911"/>
                </a:cubicBezTo>
                <a:cubicBezTo>
                  <a:pt x="4704" y="15912"/>
                  <a:pt x="4737" y="17013"/>
                  <a:pt x="4471" y="18080"/>
                </a:cubicBezTo>
                <a:cubicBezTo>
                  <a:pt x="4104" y="19515"/>
                  <a:pt x="3303" y="19748"/>
                  <a:pt x="2669" y="20148"/>
                </a:cubicBezTo>
                <a:lnTo>
                  <a:pt x="2703" y="20282"/>
                </a:lnTo>
                <a:cubicBezTo>
                  <a:pt x="2786" y="20296"/>
                  <a:pt x="2863" y="20304"/>
                  <a:pt x="2939" y="20304"/>
                </a:cubicBezTo>
                <a:cubicBezTo>
                  <a:pt x="3047" y="20304"/>
                  <a:pt x="3152" y="20288"/>
                  <a:pt x="3270" y="20249"/>
                </a:cubicBezTo>
                <a:cubicBezTo>
                  <a:pt x="4804" y="19581"/>
                  <a:pt x="4771" y="19281"/>
                  <a:pt x="5138" y="18347"/>
                </a:cubicBezTo>
                <a:cubicBezTo>
                  <a:pt x="5805" y="16779"/>
                  <a:pt x="5438" y="15945"/>
                  <a:pt x="5071" y="14444"/>
                </a:cubicBezTo>
                <a:cubicBezTo>
                  <a:pt x="5772" y="13644"/>
                  <a:pt x="6305" y="13177"/>
                  <a:pt x="6472" y="11809"/>
                </a:cubicBezTo>
                <a:cubicBezTo>
                  <a:pt x="6572" y="10442"/>
                  <a:pt x="6339" y="9074"/>
                  <a:pt x="5772" y="7840"/>
                </a:cubicBezTo>
                <a:cubicBezTo>
                  <a:pt x="5338" y="6772"/>
                  <a:pt x="6572" y="7306"/>
                  <a:pt x="6505" y="4070"/>
                </a:cubicBezTo>
                <a:cubicBezTo>
                  <a:pt x="6472" y="2769"/>
                  <a:pt x="6072" y="1535"/>
                  <a:pt x="5805" y="268"/>
                </a:cubicBezTo>
                <a:cubicBezTo>
                  <a:pt x="5805" y="234"/>
                  <a:pt x="5805" y="167"/>
                  <a:pt x="5772" y="167"/>
                </a:cubicBezTo>
                <a:cubicBezTo>
                  <a:pt x="5671" y="67"/>
                  <a:pt x="5571" y="1"/>
                  <a:pt x="543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7"/>
          <p:cNvSpPr txBox="1"/>
          <p:nvPr>
            <p:ph idx="1" type="body"/>
          </p:nvPr>
        </p:nvSpPr>
        <p:spPr>
          <a:xfrm>
            <a:off x="714375" y="1721625"/>
            <a:ext cx="4516800" cy="22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7" name="Google Shape;77;p7"/>
          <p:cNvSpPr txBox="1"/>
          <p:nvPr>
            <p:ph type="title"/>
          </p:nvPr>
        </p:nvSpPr>
        <p:spPr>
          <a:xfrm>
            <a:off x="714375" y="1183575"/>
            <a:ext cx="4516800" cy="47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8"/>
          <p:cNvSpPr/>
          <p:nvPr/>
        </p:nvSpPr>
        <p:spPr>
          <a:xfrm flipH="1" rot="3141941">
            <a:off x="152525" y="3735491"/>
            <a:ext cx="1737200" cy="1730167"/>
          </a:xfrm>
          <a:custGeom>
            <a:rect b="b" l="l" r="r" t="t"/>
            <a:pathLst>
              <a:path extrusionOk="0" h="33212" w="33347">
                <a:moveTo>
                  <a:pt x="17612" y="0"/>
                </a:moveTo>
                <a:cubicBezTo>
                  <a:pt x="16891" y="0"/>
                  <a:pt x="16196" y="141"/>
                  <a:pt x="15561" y="635"/>
                </a:cubicBezTo>
                <a:cubicBezTo>
                  <a:pt x="14764" y="1259"/>
                  <a:pt x="14202" y="1836"/>
                  <a:pt x="13228" y="2204"/>
                </a:cubicBezTo>
                <a:cubicBezTo>
                  <a:pt x="12352" y="2539"/>
                  <a:pt x="11389" y="2810"/>
                  <a:pt x="10624" y="3369"/>
                </a:cubicBezTo>
                <a:cubicBezTo>
                  <a:pt x="9943" y="3866"/>
                  <a:pt x="9348" y="4552"/>
                  <a:pt x="9182" y="5291"/>
                </a:cubicBezTo>
                <a:cubicBezTo>
                  <a:pt x="8800" y="5547"/>
                  <a:pt x="8417" y="5807"/>
                  <a:pt x="8042" y="6070"/>
                </a:cubicBezTo>
                <a:cubicBezTo>
                  <a:pt x="5522" y="7822"/>
                  <a:pt x="3210" y="9791"/>
                  <a:pt x="1349" y="12247"/>
                </a:cubicBezTo>
                <a:cubicBezTo>
                  <a:pt x="801" y="12965"/>
                  <a:pt x="1" y="14140"/>
                  <a:pt x="509" y="15082"/>
                </a:cubicBezTo>
                <a:cubicBezTo>
                  <a:pt x="852" y="15711"/>
                  <a:pt x="1526" y="15871"/>
                  <a:pt x="2194" y="15871"/>
                </a:cubicBezTo>
                <a:cubicBezTo>
                  <a:pt x="2398" y="15871"/>
                  <a:pt x="2602" y="15856"/>
                  <a:pt x="2795" y="15835"/>
                </a:cubicBezTo>
                <a:cubicBezTo>
                  <a:pt x="3881" y="15713"/>
                  <a:pt x="4974" y="15381"/>
                  <a:pt x="6016" y="15064"/>
                </a:cubicBezTo>
                <a:cubicBezTo>
                  <a:pt x="6849" y="14811"/>
                  <a:pt x="7671" y="14526"/>
                  <a:pt x="8508" y="14285"/>
                </a:cubicBezTo>
                <a:cubicBezTo>
                  <a:pt x="8872" y="14176"/>
                  <a:pt x="9247" y="14090"/>
                  <a:pt x="9618" y="14014"/>
                </a:cubicBezTo>
                <a:lnTo>
                  <a:pt x="9618" y="14014"/>
                </a:lnTo>
                <a:cubicBezTo>
                  <a:pt x="9258" y="14368"/>
                  <a:pt x="8944" y="14779"/>
                  <a:pt x="8623" y="15168"/>
                </a:cubicBezTo>
                <a:cubicBezTo>
                  <a:pt x="7812" y="16171"/>
                  <a:pt x="7148" y="17227"/>
                  <a:pt x="6683" y="18428"/>
                </a:cubicBezTo>
                <a:cubicBezTo>
                  <a:pt x="6164" y="19770"/>
                  <a:pt x="5154" y="21937"/>
                  <a:pt x="7281" y="22362"/>
                </a:cubicBezTo>
                <a:cubicBezTo>
                  <a:pt x="7488" y="22404"/>
                  <a:pt x="7698" y="22423"/>
                  <a:pt x="7910" y="22423"/>
                </a:cubicBezTo>
                <a:cubicBezTo>
                  <a:pt x="9200" y="22423"/>
                  <a:pt x="10555" y="21724"/>
                  <a:pt x="11674" y="21237"/>
                </a:cubicBezTo>
                <a:cubicBezTo>
                  <a:pt x="12586" y="20837"/>
                  <a:pt x="13524" y="20484"/>
                  <a:pt x="14469" y="20170"/>
                </a:cubicBezTo>
                <a:cubicBezTo>
                  <a:pt x="14908" y="20026"/>
                  <a:pt x="15327" y="19835"/>
                  <a:pt x="15763" y="19687"/>
                </a:cubicBezTo>
                <a:cubicBezTo>
                  <a:pt x="15951" y="19623"/>
                  <a:pt x="16031" y="19574"/>
                  <a:pt x="16065" y="19574"/>
                </a:cubicBezTo>
                <a:cubicBezTo>
                  <a:pt x="16084" y="19574"/>
                  <a:pt x="16088" y="19591"/>
                  <a:pt x="16088" y="19633"/>
                </a:cubicBezTo>
                <a:cubicBezTo>
                  <a:pt x="16113" y="20693"/>
                  <a:pt x="15175" y="21984"/>
                  <a:pt x="14714" y="22889"/>
                </a:cubicBezTo>
                <a:cubicBezTo>
                  <a:pt x="14112" y="24072"/>
                  <a:pt x="13426" y="25316"/>
                  <a:pt x="13192" y="26636"/>
                </a:cubicBezTo>
                <a:cubicBezTo>
                  <a:pt x="12965" y="27905"/>
                  <a:pt x="13585" y="29066"/>
                  <a:pt x="14945" y="29275"/>
                </a:cubicBezTo>
                <a:cubicBezTo>
                  <a:pt x="15090" y="29298"/>
                  <a:pt x="15236" y="29309"/>
                  <a:pt x="15382" y="29309"/>
                </a:cubicBezTo>
                <a:cubicBezTo>
                  <a:pt x="16115" y="29309"/>
                  <a:pt x="16846" y="29049"/>
                  <a:pt x="17523" y="28799"/>
                </a:cubicBezTo>
                <a:cubicBezTo>
                  <a:pt x="18001" y="28623"/>
                  <a:pt x="19045" y="28105"/>
                  <a:pt x="19803" y="28105"/>
                </a:cubicBezTo>
                <a:cubicBezTo>
                  <a:pt x="20096" y="28105"/>
                  <a:pt x="20347" y="28183"/>
                  <a:pt x="20505" y="28388"/>
                </a:cubicBezTo>
                <a:cubicBezTo>
                  <a:pt x="20999" y="29027"/>
                  <a:pt x="21028" y="30090"/>
                  <a:pt x="21360" y="30830"/>
                </a:cubicBezTo>
                <a:cubicBezTo>
                  <a:pt x="21742" y="31695"/>
                  <a:pt x="22485" y="32377"/>
                  <a:pt x="23322" y="32788"/>
                </a:cubicBezTo>
                <a:cubicBezTo>
                  <a:pt x="23922" y="33082"/>
                  <a:pt x="24524" y="33212"/>
                  <a:pt x="25115" y="33212"/>
                </a:cubicBezTo>
                <a:cubicBezTo>
                  <a:pt x="26513" y="33212"/>
                  <a:pt x="27847" y="32487"/>
                  <a:pt x="28929" y="31511"/>
                </a:cubicBezTo>
                <a:cubicBezTo>
                  <a:pt x="30491" y="30108"/>
                  <a:pt x="31879" y="28233"/>
                  <a:pt x="32683" y="26297"/>
                </a:cubicBezTo>
                <a:cubicBezTo>
                  <a:pt x="33080" y="25352"/>
                  <a:pt x="33325" y="24382"/>
                  <a:pt x="33336" y="23354"/>
                </a:cubicBezTo>
                <a:cubicBezTo>
                  <a:pt x="33347" y="22096"/>
                  <a:pt x="32582" y="21385"/>
                  <a:pt x="31984" y="20383"/>
                </a:cubicBezTo>
                <a:cubicBezTo>
                  <a:pt x="31403" y="19409"/>
                  <a:pt x="30970" y="18590"/>
                  <a:pt x="30000" y="17959"/>
                </a:cubicBezTo>
                <a:cubicBezTo>
                  <a:pt x="29001" y="17314"/>
                  <a:pt x="27779" y="17076"/>
                  <a:pt x="26722" y="16542"/>
                </a:cubicBezTo>
                <a:cubicBezTo>
                  <a:pt x="25676" y="16016"/>
                  <a:pt x="25449" y="14854"/>
                  <a:pt x="25507" y="13780"/>
                </a:cubicBezTo>
                <a:cubicBezTo>
                  <a:pt x="25572" y="12547"/>
                  <a:pt x="26293" y="11530"/>
                  <a:pt x="27144" y="10700"/>
                </a:cubicBezTo>
                <a:cubicBezTo>
                  <a:pt x="28514" y="9366"/>
                  <a:pt x="30534" y="8464"/>
                  <a:pt x="29546" y="6210"/>
                </a:cubicBezTo>
                <a:cubicBezTo>
                  <a:pt x="28666" y="4209"/>
                  <a:pt x="26841" y="2521"/>
                  <a:pt x="24908" y="1548"/>
                </a:cubicBezTo>
                <a:cubicBezTo>
                  <a:pt x="23354" y="765"/>
                  <a:pt x="21616" y="369"/>
                  <a:pt x="19892" y="217"/>
                </a:cubicBezTo>
                <a:cubicBezTo>
                  <a:pt x="19131" y="151"/>
                  <a:pt x="18358" y="0"/>
                  <a:pt x="1761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8"/>
          <p:cNvSpPr/>
          <p:nvPr/>
        </p:nvSpPr>
        <p:spPr>
          <a:xfrm flipH="1" rot="-542783">
            <a:off x="1356391" y="4166610"/>
            <a:ext cx="644738" cy="700224"/>
          </a:xfrm>
          <a:custGeom>
            <a:rect b="b" l="l" r="r" t="t"/>
            <a:pathLst>
              <a:path extrusionOk="0" h="12210" w="11242">
                <a:moveTo>
                  <a:pt x="6638" y="1"/>
                </a:moveTo>
                <a:cubicBezTo>
                  <a:pt x="4970" y="1702"/>
                  <a:pt x="5404" y="3870"/>
                  <a:pt x="4503" y="5538"/>
                </a:cubicBezTo>
                <a:cubicBezTo>
                  <a:pt x="4003" y="5037"/>
                  <a:pt x="3069" y="4237"/>
                  <a:pt x="2936" y="3770"/>
                </a:cubicBezTo>
                <a:cubicBezTo>
                  <a:pt x="2769" y="3169"/>
                  <a:pt x="2335" y="2702"/>
                  <a:pt x="1735" y="2469"/>
                </a:cubicBezTo>
                <a:cubicBezTo>
                  <a:pt x="1392" y="2311"/>
                  <a:pt x="1070" y="1903"/>
                  <a:pt x="720" y="1903"/>
                </a:cubicBezTo>
                <a:cubicBezTo>
                  <a:pt x="627" y="1903"/>
                  <a:pt x="532" y="1932"/>
                  <a:pt x="434" y="2002"/>
                </a:cubicBezTo>
                <a:cubicBezTo>
                  <a:pt x="0" y="2336"/>
                  <a:pt x="300" y="3169"/>
                  <a:pt x="601" y="3403"/>
                </a:cubicBezTo>
                <a:cubicBezTo>
                  <a:pt x="1334" y="3937"/>
                  <a:pt x="1868" y="5404"/>
                  <a:pt x="2802" y="5971"/>
                </a:cubicBezTo>
                <a:cubicBezTo>
                  <a:pt x="3236" y="6238"/>
                  <a:pt x="3269" y="6705"/>
                  <a:pt x="3202" y="7306"/>
                </a:cubicBezTo>
                <a:cubicBezTo>
                  <a:pt x="2869" y="7506"/>
                  <a:pt x="2569" y="7706"/>
                  <a:pt x="2268" y="7940"/>
                </a:cubicBezTo>
                <a:cubicBezTo>
                  <a:pt x="834" y="9174"/>
                  <a:pt x="667" y="9407"/>
                  <a:pt x="467" y="9974"/>
                </a:cubicBezTo>
                <a:cubicBezTo>
                  <a:pt x="249" y="10491"/>
                  <a:pt x="653" y="11031"/>
                  <a:pt x="1154" y="11031"/>
                </a:cubicBezTo>
                <a:cubicBezTo>
                  <a:pt x="1267" y="11031"/>
                  <a:pt x="1384" y="11003"/>
                  <a:pt x="1501" y="10942"/>
                </a:cubicBezTo>
                <a:cubicBezTo>
                  <a:pt x="2068" y="10608"/>
                  <a:pt x="2602" y="10275"/>
                  <a:pt x="3102" y="9874"/>
                </a:cubicBezTo>
                <a:cubicBezTo>
                  <a:pt x="3436" y="9541"/>
                  <a:pt x="3836" y="9240"/>
                  <a:pt x="4270" y="9040"/>
                </a:cubicBezTo>
                <a:cubicBezTo>
                  <a:pt x="4403" y="9974"/>
                  <a:pt x="4637" y="10875"/>
                  <a:pt x="5037" y="11742"/>
                </a:cubicBezTo>
                <a:cubicBezTo>
                  <a:pt x="5104" y="12009"/>
                  <a:pt x="5337" y="12209"/>
                  <a:pt x="5604" y="12209"/>
                </a:cubicBezTo>
                <a:cubicBezTo>
                  <a:pt x="5971" y="12176"/>
                  <a:pt x="6305" y="12109"/>
                  <a:pt x="6438" y="11709"/>
                </a:cubicBezTo>
                <a:cubicBezTo>
                  <a:pt x="6571" y="11475"/>
                  <a:pt x="6605" y="11209"/>
                  <a:pt x="6538" y="10942"/>
                </a:cubicBezTo>
                <a:cubicBezTo>
                  <a:pt x="6071" y="9874"/>
                  <a:pt x="6205" y="8707"/>
                  <a:pt x="5938" y="7539"/>
                </a:cubicBezTo>
                <a:cubicBezTo>
                  <a:pt x="7339" y="7306"/>
                  <a:pt x="6772" y="7673"/>
                  <a:pt x="9574" y="7006"/>
                </a:cubicBezTo>
                <a:cubicBezTo>
                  <a:pt x="10307" y="6839"/>
                  <a:pt x="10941" y="6338"/>
                  <a:pt x="11241" y="5638"/>
                </a:cubicBezTo>
                <a:cubicBezTo>
                  <a:pt x="10996" y="5098"/>
                  <a:pt x="10642" y="4901"/>
                  <a:pt x="10207" y="4901"/>
                </a:cubicBezTo>
                <a:cubicBezTo>
                  <a:pt x="10051" y="4901"/>
                  <a:pt x="9883" y="4927"/>
                  <a:pt x="9707" y="4971"/>
                </a:cubicBezTo>
                <a:cubicBezTo>
                  <a:pt x="8773" y="5204"/>
                  <a:pt x="7806" y="5438"/>
                  <a:pt x="6838" y="5705"/>
                </a:cubicBezTo>
                <a:cubicBezTo>
                  <a:pt x="6772" y="5605"/>
                  <a:pt x="6705" y="5504"/>
                  <a:pt x="6705" y="5438"/>
                </a:cubicBezTo>
                <a:cubicBezTo>
                  <a:pt x="6905" y="4070"/>
                  <a:pt x="7072" y="2736"/>
                  <a:pt x="7139" y="1368"/>
                </a:cubicBezTo>
                <a:cubicBezTo>
                  <a:pt x="7139" y="868"/>
                  <a:pt x="6972" y="401"/>
                  <a:pt x="663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8"/>
          <p:cNvSpPr/>
          <p:nvPr/>
        </p:nvSpPr>
        <p:spPr>
          <a:xfrm>
            <a:off x="545088" y="363109"/>
            <a:ext cx="644729" cy="700213"/>
          </a:xfrm>
          <a:custGeom>
            <a:rect b="b" l="l" r="r" t="t"/>
            <a:pathLst>
              <a:path extrusionOk="0" h="12210" w="11242">
                <a:moveTo>
                  <a:pt x="6638" y="1"/>
                </a:moveTo>
                <a:cubicBezTo>
                  <a:pt x="4970" y="1702"/>
                  <a:pt x="5404" y="3870"/>
                  <a:pt x="4503" y="5538"/>
                </a:cubicBezTo>
                <a:cubicBezTo>
                  <a:pt x="4003" y="5037"/>
                  <a:pt x="3069" y="4237"/>
                  <a:pt x="2936" y="3770"/>
                </a:cubicBezTo>
                <a:cubicBezTo>
                  <a:pt x="2769" y="3169"/>
                  <a:pt x="2335" y="2702"/>
                  <a:pt x="1735" y="2469"/>
                </a:cubicBezTo>
                <a:cubicBezTo>
                  <a:pt x="1392" y="2311"/>
                  <a:pt x="1070" y="1903"/>
                  <a:pt x="720" y="1903"/>
                </a:cubicBezTo>
                <a:cubicBezTo>
                  <a:pt x="627" y="1903"/>
                  <a:pt x="532" y="1932"/>
                  <a:pt x="434" y="2002"/>
                </a:cubicBezTo>
                <a:cubicBezTo>
                  <a:pt x="0" y="2336"/>
                  <a:pt x="300" y="3169"/>
                  <a:pt x="601" y="3403"/>
                </a:cubicBezTo>
                <a:cubicBezTo>
                  <a:pt x="1334" y="3937"/>
                  <a:pt x="1868" y="5404"/>
                  <a:pt x="2802" y="5971"/>
                </a:cubicBezTo>
                <a:cubicBezTo>
                  <a:pt x="3236" y="6238"/>
                  <a:pt x="3269" y="6705"/>
                  <a:pt x="3202" y="7306"/>
                </a:cubicBezTo>
                <a:cubicBezTo>
                  <a:pt x="2869" y="7506"/>
                  <a:pt x="2569" y="7706"/>
                  <a:pt x="2268" y="7940"/>
                </a:cubicBezTo>
                <a:cubicBezTo>
                  <a:pt x="834" y="9174"/>
                  <a:pt x="667" y="9407"/>
                  <a:pt x="467" y="9974"/>
                </a:cubicBezTo>
                <a:cubicBezTo>
                  <a:pt x="249" y="10491"/>
                  <a:pt x="653" y="11031"/>
                  <a:pt x="1154" y="11031"/>
                </a:cubicBezTo>
                <a:cubicBezTo>
                  <a:pt x="1267" y="11031"/>
                  <a:pt x="1384" y="11003"/>
                  <a:pt x="1501" y="10942"/>
                </a:cubicBezTo>
                <a:cubicBezTo>
                  <a:pt x="2068" y="10608"/>
                  <a:pt x="2602" y="10275"/>
                  <a:pt x="3102" y="9874"/>
                </a:cubicBezTo>
                <a:cubicBezTo>
                  <a:pt x="3436" y="9541"/>
                  <a:pt x="3836" y="9240"/>
                  <a:pt x="4270" y="9040"/>
                </a:cubicBezTo>
                <a:cubicBezTo>
                  <a:pt x="4403" y="9974"/>
                  <a:pt x="4637" y="10875"/>
                  <a:pt x="5037" y="11742"/>
                </a:cubicBezTo>
                <a:cubicBezTo>
                  <a:pt x="5104" y="12009"/>
                  <a:pt x="5337" y="12209"/>
                  <a:pt x="5604" y="12209"/>
                </a:cubicBezTo>
                <a:cubicBezTo>
                  <a:pt x="5971" y="12176"/>
                  <a:pt x="6305" y="12109"/>
                  <a:pt x="6438" y="11709"/>
                </a:cubicBezTo>
                <a:cubicBezTo>
                  <a:pt x="6571" y="11475"/>
                  <a:pt x="6605" y="11209"/>
                  <a:pt x="6538" y="10942"/>
                </a:cubicBezTo>
                <a:cubicBezTo>
                  <a:pt x="6071" y="9874"/>
                  <a:pt x="6205" y="8707"/>
                  <a:pt x="5938" y="7539"/>
                </a:cubicBezTo>
                <a:cubicBezTo>
                  <a:pt x="7339" y="7306"/>
                  <a:pt x="6772" y="7673"/>
                  <a:pt x="9574" y="7006"/>
                </a:cubicBezTo>
                <a:cubicBezTo>
                  <a:pt x="10307" y="6839"/>
                  <a:pt x="10941" y="6338"/>
                  <a:pt x="11241" y="5638"/>
                </a:cubicBezTo>
                <a:cubicBezTo>
                  <a:pt x="10996" y="5098"/>
                  <a:pt x="10642" y="4901"/>
                  <a:pt x="10207" y="4901"/>
                </a:cubicBezTo>
                <a:cubicBezTo>
                  <a:pt x="10051" y="4901"/>
                  <a:pt x="9883" y="4927"/>
                  <a:pt x="9707" y="4971"/>
                </a:cubicBezTo>
                <a:cubicBezTo>
                  <a:pt x="8773" y="5204"/>
                  <a:pt x="7806" y="5438"/>
                  <a:pt x="6838" y="5705"/>
                </a:cubicBezTo>
                <a:cubicBezTo>
                  <a:pt x="6772" y="5605"/>
                  <a:pt x="6705" y="5504"/>
                  <a:pt x="6705" y="5438"/>
                </a:cubicBezTo>
                <a:cubicBezTo>
                  <a:pt x="6905" y="4070"/>
                  <a:pt x="7072" y="2736"/>
                  <a:pt x="7139" y="1368"/>
                </a:cubicBezTo>
                <a:cubicBezTo>
                  <a:pt x="7139" y="868"/>
                  <a:pt x="6972" y="401"/>
                  <a:pt x="663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8"/>
          <p:cNvSpPr/>
          <p:nvPr/>
        </p:nvSpPr>
        <p:spPr>
          <a:xfrm flipH="1">
            <a:off x="7268000" y="-69225"/>
            <a:ext cx="1998700" cy="1401343"/>
          </a:xfrm>
          <a:custGeom>
            <a:rect b="b" l="l" r="r" t="t"/>
            <a:pathLst>
              <a:path extrusionOk="0" h="7892" w="11256">
                <a:moveTo>
                  <a:pt x="9187" y="0"/>
                </a:moveTo>
                <a:cubicBezTo>
                  <a:pt x="8447" y="0"/>
                  <a:pt x="7620" y="414"/>
                  <a:pt x="7080" y="767"/>
                </a:cubicBezTo>
                <a:cubicBezTo>
                  <a:pt x="6950" y="850"/>
                  <a:pt x="6827" y="941"/>
                  <a:pt x="6705" y="1038"/>
                </a:cubicBezTo>
                <a:cubicBezTo>
                  <a:pt x="6447" y="821"/>
                  <a:pt x="6077" y="738"/>
                  <a:pt x="5668" y="738"/>
                </a:cubicBezTo>
                <a:cubicBezTo>
                  <a:pt x="5642" y="738"/>
                  <a:pt x="5616" y="738"/>
                  <a:pt x="5591" y="739"/>
                </a:cubicBezTo>
                <a:cubicBezTo>
                  <a:pt x="5367" y="676"/>
                  <a:pt x="5138" y="645"/>
                  <a:pt x="4908" y="645"/>
                </a:cubicBezTo>
                <a:cubicBezTo>
                  <a:pt x="4622" y="645"/>
                  <a:pt x="4337" y="693"/>
                  <a:pt x="4065" y="789"/>
                </a:cubicBezTo>
                <a:cubicBezTo>
                  <a:pt x="2569" y="1290"/>
                  <a:pt x="1184" y="2841"/>
                  <a:pt x="610" y="4280"/>
                </a:cubicBezTo>
                <a:cubicBezTo>
                  <a:pt x="553" y="4424"/>
                  <a:pt x="509" y="4568"/>
                  <a:pt x="477" y="4720"/>
                </a:cubicBezTo>
                <a:cubicBezTo>
                  <a:pt x="387" y="4918"/>
                  <a:pt x="311" y="5117"/>
                  <a:pt x="246" y="5315"/>
                </a:cubicBezTo>
                <a:cubicBezTo>
                  <a:pt x="1" y="6058"/>
                  <a:pt x="106" y="7042"/>
                  <a:pt x="758" y="7543"/>
                </a:cubicBezTo>
                <a:cubicBezTo>
                  <a:pt x="1082" y="7795"/>
                  <a:pt x="1437" y="7891"/>
                  <a:pt x="1800" y="7891"/>
                </a:cubicBezTo>
                <a:cubicBezTo>
                  <a:pt x="2332" y="7891"/>
                  <a:pt x="2881" y="7682"/>
                  <a:pt x="3373" y="7446"/>
                </a:cubicBezTo>
                <a:cubicBezTo>
                  <a:pt x="3928" y="7172"/>
                  <a:pt x="4440" y="6826"/>
                  <a:pt x="4898" y="6408"/>
                </a:cubicBezTo>
                <a:cubicBezTo>
                  <a:pt x="5103" y="6519"/>
                  <a:pt x="5340" y="6563"/>
                  <a:pt x="5585" y="6563"/>
                </a:cubicBezTo>
                <a:cubicBezTo>
                  <a:pt x="5933" y="6563"/>
                  <a:pt x="6295" y="6473"/>
                  <a:pt x="6597" y="6361"/>
                </a:cubicBezTo>
                <a:cubicBezTo>
                  <a:pt x="8324" y="5708"/>
                  <a:pt x="10152" y="4309"/>
                  <a:pt x="10881" y="2585"/>
                </a:cubicBezTo>
                <a:cubicBezTo>
                  <a:pt x="11256" y="1691"/>
                  <a:pt x="10960" y="872"/>
                  <a:pt x="10343" y="450"/>
                </a:cubicBezTo>
                <a:cubicBezTo>
                  <a:pt x="10174" y="299"/>
                  <a:pt x="9979" y="183"/>
                  <a:pt x="9770" y="104"/>
                </a:cubicBezTo>
                <a:cubicBezTo>
                  <a:pt x="9587" y="32"/>
                  <a:pt x="9390" y="0"/>
                  <a:pt x="918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8"/>
          <p:cNvSpPr/>
          <p:nvPr/>
        </p:nvSpPr>
        <p:spPr>
          <a:xfrm>
            <a:off x="7268000" y="301875"/>
            <a:ext cx="917225" cy="297962"/>
          </a:xfrm>
          <a:custGeom>
            <a:rect b="b" l="l" r="r" t="t"/>
            <a:pathLst>
              <a:path extrusionOk="0" h="14848" w="45707">
                <a:moveTo>
                  <a:pt x="7976" y="1766"/>
                </a:moveTo>
                <a:cubicBezTo>
                  <a:pt x="7054" y="3941"/>
                  <a:pt x="5802" y="5872"/>
                  <a:pt x="4602" y="7890"/>
                </a:cubicBezTo>
                <a:cubicBezTo>
                  <a:pt x="3741" y="9342"/>
                  <a:pt x="3210" y="11786"/>
                  <a:pt x="1723" y="12630"/>
                </a:cubicBezTo>
                <a:cubicBezTo>
                  <a:pt x="1427" y="12804"/>
                  <a:pt x="949" y="12725"/>
                  <a:pt x="792" y="12386"/>
                </a:cubicBezTo>
                <a:cubicBezTo>
                  <a:pt x="1" y="10681"/>
                  <a:pt x="1479" y="8803"/>
                  <a:pt x="2419" y="7394"/>
                </a:cubicBezTo>
                <a:cubicBezTo>
                  <a:pt x="3810" y="5332"/>
                  <a:pt x="5332" y="3358"/>
                  <a:pt x="6420" y="1114"/>
                </a:cubicBezTo>
                <a:cubicBezTo>
                  <a:pt x="6837" y="253"/>
                  <a:pt x="8350" y="879"/>
                  <a:pt x="7976" y="1766"/>
                </a:cubicBezTo>
                <a:close/>
                <a:moveTo>
                  <a:pt x="12804" y="644"/>
                </a:moveTo>
                <a:cubicBezTo>
                  <a:pt x="11447" y="2401"/>
                  <a:pt x="10151" y="4184"/>
                  <a:pt x="8898" y="6028"/>
                </a:cubicBezTo>
                <a:cubicBezTo>
                  <a:pt x="7794" y="7655"/>
                  <a:pt x="6263" y="9751"/>
                  <a:pt x="6663" y="11803"/>
                </a:cubicBezTo>
                <a:cubicBezTo>
                  <a:pt x="6820" y="12604"/>
                  <a:pt x="7889" y="12778"/>
                  <a:pt x="8420" y="12264"/>
                </a:cubicBezTo>
                <a:cubicBezTo>
                  <a:pt x="9838" y="10908"/>
                  <a:pt x="10464" y="8420"/>
                  <a:pt x="11447" y="6707"/>
                </a:cubicBezTo>
                <a:cubicBezTo>
                  <a:pt x="12482" y="4889"/>
                  <a:pt x="13552" y="3228"/>
                  <a:pt x="14178" y="1227"/>
                </a:cubicBezTo>
                <a:cubicBezTo>
                  <a:pt x="14465" y="331"/>
                  <a:pt x="13282" y="1"/>
                  <a:pt x="12804" y="644"/>
                </a:cubicBezTo>
                <a:close/>
                <a:moveTo>
                  <a:pt x="18674" y="1923"/>
                </a:moveTo>
                <a:cubicBezTo>
                  <a:pt x="18161" y="3288"/>
                  <a:pt x="11342" y="11716"/>
                  <a:pt x="14360" y="12543"/>
                </a:cubicBezTo>
                <a:cubicBezTo>
                  <a:pt x="15787" y="12934"/>
                  <a:pt x="16717" y="9229"/>
                  <a:pt x="17170" y="8403"/>
                </a:cubicBezTo>
                <a:cubicBezTo>
                  <a:pt x="18326" y="6307"/>
                  <a:pt x="19631" y="4532"/>
                  <a:pt x="19796" y="2071"/>
                </a:cubicBezTo>
                <a:cubicBezTo>
                  <a:pt x="19849" y="1384"/>
                  <a:pt x="18892" y="1349"/>
                  <a:pt x="18674" y="1914"/>
                </a:cubicBezTo>
                <a:close/>
                <a:moveTo>
                  <a:pt x="24623" y="2741"/>
                </a:moveTo>
                <a:cubicBezTo>
                  <a:pt x="23501" y="4002"/>
                  <a:pt x="22614" y="5350"/>
                  <a:pt x="21771" y="6811"/>
                </a:cubicBezTo>
                <a:cubicBezTo>
                  <a:pt x="20779" y="8516"/>
                  <a:pt x="19275" y="10394"/>
                  <a:pt x="18814" y="12317"/>
                </a:cubicBezTo>
                <a:cubicBezTo>
                  <a:pt x="18596" y="13230"/>
                  <a:pt x="19509" y="13743"/>
                  <a:pt x="20223" y="13378"/>
                </a:cubicBezTo>
                <a:cubicBezTo>
                  <a:pt x="20231" y="13386"/>
                  <a:pt x="20231" y="13395"/>
                  <a:pt x="20231" y="13412"/>
                </a:cubicBezTo>
                <a:cubicBezTo>
                  <a:pt x="20283" y="13378"/>
                  <a:pt x="20318" y="13334"/>
                  <a:pt x="20362" y="13299"/>
                </a:cubicBezTo>
                <a:cubicBezTo>
                  <a:pt x="20379" y="13282"/>
                  <a:pt x="20405" y="13273"/>
                  <a:pt x="20431" y="13256"/>
                </a:cubicBezTo>
                <a:cubicBezTo>
                  <a:pt x="20475" y="13221"/>
                  <a:pt x="20510" y="13178"/>
                  <a:pt x="20553" y="13134"/>
                </a:cubicBezTo>
                <a:cubicBezTo>
                  <a:pt x="21892" y="11925"/>
                  <a:pt x="22588" y="10107"/>
                  <a:pt x="23380" y="8507"/>
                </a:cubicBezTo>
                <a:cubicBezTo>
                  <a:pt x="24197" y="6802"/>
                  <a:pt x="24910" y="5054"/>
                  <a:pt x="25511" y="3271"/>
                </a:cubicBezTo>
                <a:cubicBezTo>
                  <a:pt x="25693" y="2758"/>
                  <a:pt x="24980" y="2340"/>
                  <a:pt x="24623" y="2741"/>
                </a:cubicBezTo>
                <a:close/>
                <a:moveTo>
                  <a:pt x="30999" y="2819"/>
                </a:moveTo>
                <a:cubicBezTo>
                  <a:pt x="29529" y="4097"/>
                  <a:pt x="28563" y="5906"/>
                  <a:pt x="27598" y="7559"/>
                </a:cubicBezTo>
                <a:cubicBezTo>
                  <a:pt x="26763" y="8968"/>
                  <a:pt x="25284" y="11099"/>
                  <a:pt x="25467" y="12838"/>
                </a:cubicBezTo>
                <a:cubicBezTo>
                  <a:pt x="25572" y="13821"/>
                  <a:pt x="27050" y="14534"/>
                  <a:pt x="27563" y="13404"/>
                </a:cubicBezTo>
                <a:cubicBezTo>
                  <a:pt x="28329" y="11699"/>
                  <a:pt x="28885" y="9899"/>
                  <a:pt x="29720" y="8203"/>
                </a:cubicBezTo>
                <a:cubicBezTo>
                  <a:pt x="30512" y="6594"/>
                  <a:pt x="31555" y="4941"/>
                  <a:pt x="31721" y="3123"/>
                </a:cubicBezTo>
                <a:cubicBezTo>
                  <a:pt x="31764" y="2714"/>
                  <a:pt x="31251" y="2601"/>
                  <a:pt x="30999" y="2819"/>
                </a:cubicBezTo>
                <a:close/>
                <a:moveTo>
                  <a:pt x="38531" y="3219"/>
                </a:moveTo>
                <a:cubicBezTo>
                  <a:pt x="36791" y="3810"/>
                  <a:pt x="35835" y="5611"/>
                  <a:pt x="35017" y="7150"/>
                </a:cubicBezTo>
                <a:cubicBezTo>
                  <a:pt x="34339" y="8411"/>
                  <a:pt x="32408" y="11186"/>
                  <a:pt x="32947" y="12682"/>
                </a:cubicBezTo>
                <a:cubicBezTo>
                  <a:pt x="33182" y="13325"/>
                  <a:pt x="33886" y="13691"/>
                  <a:pt x="34530" y="13317"/>
                </a:cubicBezTo>
                <a:cubicBezTo>
                  <a:pt x="35782" y="12586"/>
                  <a:pt x="36235" y="9942"/>
                  <a:pt x="36783" y="8681"/>
                </a:cubicBezTo>
                <a:cubicBezTo>
                  <a:pt x="37452" y="7142"/>
                  <a:pt x="38087" y="5263"/>
                  <a:pt x="39027" y="3871"/>
                </a:cubicBezTo>
                <a:cubicBezTo>
                  <a:pt x="39253" y="3549"/>
                  <a:pt x="38896" y="3088"/>
                  <a:pt x="38540" y="3210"/>
                </a:cubicBezTo>
                <a:close/>
                <a:moveTo>
                  <a:pt x="44341" y="3819"/>
                </a:moveTo>
                <a:cubicBezTo>
                  <a:pt x="43471" y="5385"/>
                  <a:pt x="42358" y="6811"/>
                  <a:pt x="41410" y="8333"/>
                </a:cubicBezTo>
                <a:cubicBezTo>
                  <a:pt x="40514" y="9759"/>
                  <a:pt x="39148" y="11455"/>
                  <a:pt x="39044" y="13195"/>
                </a:cubicBezTo>
                <a:cubicBezTo>
                  <a:pt x="38974" y="14308"/>
                  <a:pt x="40731" y="14848"/>
                  <a:pt x="41210" y="13786"/>
                </a:cubicBezTo>
                <a:cubicBezTo>
                  <a:pt x="42558" y="10760"/>
                  <a:pt x="45419" y="7542"/>
                  <a:pt x="45645" y="4176"/>
                </a:cubicBezTo>
                <a:cubicBezTo>
                  <a:pt x="45706" y="3471"/>
                  <a:pt x="44671" y="3219"/>
                  <a:pt x="44349" y="381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8"/>
          <p:cNvSpPr/>
          <p:nvPr/>
        </p:nvSpPr>
        <p:spPr>
          <a:xfrm>
            <a:off x="172112" y="1961161"/>
            <a:ext cx="542267" cy="797696"/>
          </a:xfrm>
          <a:custGeom>
            <a:rect b="b" l="l" r="r" t="t"/>
            <a:pathLst>
              <a:path extrusionOk="0" h="54302" w="36914">
                <a:moveTo>
                  <a:pt x="21728" y="0"/>
                </a:moveTo>
                <a:cubicBezTo>
                  <a:pt x="21395" y="0"/>
                  <a:pt x="21052" y="101"/>
                  <a:pt x="20727" y="331"/>
                </a:cubicBezTo>
                <a:cubicBezTo>
                  <a:pt x="20492" y="505"/>
                  <a:pt x="20266" y="687"/>
                  <a:pt x="20040" y="879"/>
                </a:cubicBezTo>
                <a:cubicBezTo>
                  <a:pt x="19901" y="991"/>
                  <a:pt x="19863" y="1028"/>
                  <a:pt x="19868" y="1028"/>
                </a:cubicBezTo>
                <a:cubicBezTo>
                  <a:pt x="19869" y="1028"/>
                  <a:pt x="19875" y="1024"/>
                  <a:pt x="19883" y="1018"/>
                </a:cubicBezTo>
                <a:lnTo>
                  <a:pt x="19883" y="1018"/>
                </a:lnTo>
                <a:cubicBezTo>
                  <a:pt x="19335" y="1435"/>
                  <a:pt x="18892" y="1922"/>
                  <a:pt x="18413" y="2418"/>
                </a:cubicBezTo>
                <a:cubicBezTo>
                  <a:pt x="17918" y="2940"/>
                  <a:pt x="17579" y="3549"/>
                  <a:pt x="17170" y="4123"/>
                </a:cubicBezTo>
                <a:cubicBezTo>
                  <a:pt x="17321" y="3931"/>
                  <a:pt x="17397" y="3834"/>
                  <a:pt x="17398" y="3834"/>
                </a:cubicBezTo>
                <a:lnTo>
                  <a:pt x="17398" y="3834"/>
                </a:lnTo>
                <a:cubicBezTo>
                  <a:pt x="17399" y="3834"/>
                  <a:pt x="17262" y="4011"/>
                  <a:pt x="16987" y="4366"/>
                </a:cubicBezTo>
                <a:cubicBezTo>
                  <a:pt x="16874" y="4610"/>
                  <a:pt x="16778" y="4853"/>
                  <a:pt x="16674" y="5097"/>
                </a:cubicBezTo>
                <a:cubicBezTo>
                  <a:pt x="16439" y="5975"/>
                  <a:pt x="16683" y="6924"/>
                  <a:pt x="17318" y="7576"/>
                </a:cubicBezTo>
                <a:cubicBezTo>
                  <a:pt x="17805" y="8063"/>
                  <a:pt x="18451" y="8295"/>
                  <a:pt x="19102" y="8295"/>
                </a:cubicBezTo>
                <a:cubicBezTo>
                  <a:pt x="19812" y="8295"/>
                  <a:pt x="20527" y="8019"/>
                  <a:pt x="21049" y="7498"/>
                </a:cubicBezTo>
                <a:cubicBezTo>
                  <a:pt x="21527" y="7019"/>
                  <a:pt x="21927" y="6463"/>
                  <a:pt x="22345" y="5923"/>
                </a:cubicBezTo>
                <a:cubicBezTo>
                  <a:pt x="22736" y="5401"/>
                  <a:pt x="22928" y="4549"/>
                  <a:pt x="23180" y="3932"/>
                </a:cubicBezTo>
                <a:lnTo>
                  <a:pt x="23180" y="3932"/>
                </a:lnTo>
                <a:cubicBezTo>
                  <a:pt x="23106" y="4111"/>
                  <a:pt x="23077" y="4179"/>
                  <a:pt x="23077" y="4179"/>
                </a:cubicBezTo>
                <a:cubicBezTo>
                  <a:pt x="23075" y="4179"/>
                  <a:pt x="23302" y="3613"/>
                  <a:pt x="23328" y="3497"/>
                </a:cubicBezTo>
                <a:cubicBezTo>
                  <a:pt x="23388" y="3366"/>
                  <a:pt x="23449" y="3244"/>
                  <a:pt x="23528" y="3131"/>
                </a:cubicBezTo>
                <a:cubicBezTo>
                  <a:pt x="24378" y="1782"/>
                  <a:pt x="23132" y="0"/>
                  <a:pt x="21728" y="0"/>
                </a:cubicBezTo>
                <a:close/>
                <a:moveTo>
                  <a:pt x="34712" y="11770"/>
                </a:moveTo>
                <a:cubicBezTo>
                  <a:pt x="33979" y="11770"/>
                  <a:pt x="33231" y="12173"/>
                  <a:pt x="33078" y="12951"/>
                </a:cubicBezTo>
                <a:cubicBezTo>
                  <a:pt x="32912" y="13821"/>
                  <a:pt x="32216" y="14690"/>
                  <a:pt x="31851" y="15499"/>
                </a:cubicBezTo>
                <a:cubicBezTo>
                  <a:pt x="31373" y="16526"/>
                  <a:pt x="30947" y="17569"/>
                  <a:pt x="30581" y="18639"/>
                </a:cubicBezTo>
                <a:cubicBezTo>
                  <a:pt x="30112" y="20057"/>
                  <a:pt x="31112" y="21622"/>
                  <a:pt x="32486" y="21996"/>
                </a:cubicBezTo>
                <a:cubicBezTo>
                  <a:pt x="32735" y="22065"/>
                  <a:pt x="32979" y="22097"/>
                  <a:pt x="33215" y="22097"/>
                </a:cubicBezTo>
                <a:cubicBezTo>
                  <a:pt x="34419" y="22097"/>
                  <a:pt x="35414" y="21255"/>
                  <a:pt x="35843" y="20092"/>
                </a:cubicBezTo>
                <a:cubicBezTo>
                  <a:pt x="36296" y="18909"/>
                  <a:pt x="36609" y="17674"/>
                  <a:pt x="36774" y="16413"/>
                </a:cubicBezTo>
                <a:cubicBezTo>
                  <a:pt x="36913" y="15186"/>
                  <a:pt x="36426" y="14116"/>
                  <a:pt x="36252" y="12951"/>
                </a:cubicBezTo>
                <a:cubicBezTo>
                  <a:pt x="36132" y="12155"/>
                  <a:pt x="35429" y="11770"/>
                  <a:pt x="34712" y="11770"/>
                </a:cubicBezTo>
                <a:close/>
                <a:moveTo>
                  <a:pt x="6483" y="20215"/>
                </a:moveTo>
                <a:cubicBezTo>
                  <a:pt x="5782" y="20215"/>
                  <a:pt x="5131" y="20623"/>
                  <a:pt x="4671" y="21231"/>
                </a:cubicBezTo>
                <a:lnTo>
                  <a:pt x="4628" y="21283"/>
                </a:lnTo>
                <a:cubicBezTo>
                  <a:pt x="4611" y="21309"/>
                  <a:pt x="4576" y="21353"/>
                  <a:pt x="4524" y="21422"/>
                </a:cubicBezTo>
                <a:cubicBezTo>
                  <a:pt x="4324" y="21666"/>
                  <a:pt x="4123" y="21909"/>
                  <a:pt x="3923" y="22153"/>
                </a:cubicBezTo>
                <a:cubicBezTo>
                  <a:pt x="3541" y="22623"/>
                  <a:pt x="3149" y="23092"/>
                  <a:pt x="2749" y="23553"/>
                </a:cubicBezTo>
                <a:cubicBezTo>
                  <a:pt x="1897" y="24562"/>
                  <a:pt x="723" y="26171"/>
                  <a:pt x="740" y="27519"/>
                </a:cubicBezTo>
                <a:cubicBezTo>
                  <a:pt x="767" y="29125"/>
                  <a:pt x="2053" y="30184"/>
                  <a:pt x="3463" y="30184"/>
                </a:cubicBezTo>
                <a:cubicBezTo>
                  <a:pt x="3909" y="30184"/>
                  <a:pt x="4367" y="30078"/>
                  <a:pt x="4802" y="29850"/>
                </a:cubicBezTo>
                <a:cubicBezTo>
                  <a:pt x="5959" y="29241"/>
                  <a:pt x="6811" y="27371"/>
                  <a:pt x="7246" y="26171"/>
                </a:cubicBezTo>
                <a:cubicBezTo>
                  <a:pt x="7655" y="25058"/>
                  <a:pt x="8063" y="23945"/>
                  <a:pt x="8403" y="22805"/>
                </a:cubicBezTo>
                <a:cubicBezTo>
                  <a:pt x="8664" y="21927"/>
                  <a:pt x="8246" y="20953"/>
                  <a:pt x="7463" y="20492"/>
                </a:cubicBezTo>
                <a:cubicBezTo>
                  <a:pt x="7135" y="20300"/>
                  <a:pt x="6804" y="20215"/>
                  <a:pt x="6483" y="20215"/>
                </a:cubicBezTo>
                <a:close/>
                <a:moveTo>
                  <a:pt x="19334" y="21638"/>
                </a:moveTo>
                <a:cubicBezTo>
                  <a:pt x="18750" y="21638"/>
                  <a:pt x="18166" y="21857"/>
                  <a:pt x="17752" y="22292"/>
                </a:cubicBezTo>
                <a:cubicBezTo>
                  <a:pt x="16457" y="23649"/>
                  <a:pt x="15413" y="25232"/>
                  <a:pt x="14691" y="26963"/>
                </a:cubicBezTo>
                <a:cubicBezTo>
                  <a:pt x="14091" y="28363"/>
                  <a:pt x="14265" y="29937"/>
                  <a:pt x="15682" y="30772"/>
                </a:cubicBezTo>
                <a:cubicBezTo>
                  <a:pt x="16113" y="31022"/>
                  <a:pt x="16593" y="31141"/>
                  <a:pt x="17070" y="31141"/>
                </a:cubicBezTo>
                <a:cubicBezTo>
                  <a:pt x="18037" y="31141"/>
                  <a:pt x="18991" y="30652"/>
                  <a:pt x="19492" y="29772"/>
                </a:cubicBezTo>
                <a:cubicBezTo>
                  <a:pt x="20466" y="28076"/>
                  <a:pt x="21171" y="26397"/>
                  <a:pt x="21501" y="24466"/>
                </a:cubicBezTo>
                <a:cubicBezTo>
                  <a:pt x="21666" y="23466"/>
                  <a:pt x="21405" y="22483"/>
                  <a:pt x="20475" y="21944"/>
                </a:cubicBezTo>
                <a:cubicBezTo>
                  <a:pt x="20130" y="21740"/>
                  <a:pt x="19731" y="21638"/>
                  <a:pt x="19334" y="21638"/>
                </a:cubicBezTo>
                <a:close/>
                <a:moveTo>
                  <a:pt x="29919" y="35719"/>
                </a:moveTo>
                <a:cubicBezTo>
                  <a:pt x="29733" y="35719"/>
                  <a:pt x="29544" y="35745"/>
                  <a:pt x="29355" y="35791"/>
                </a:cubicBezTo>
                <a:cubicBezTo>
                  <a:pt x="28459" y="35791"/>
                  <a:pt x="27537" y="36199"/>
                  <a:pt x="26789" y="36634"/>
                </a:cubicBezTo>
                <a:cubicBezTo>
                  <a:pt x="25719" y="37243"/>
                  <a:pt x="24902" y="38156"/>
                  <a:pt x="24293" y="39235"/>
                </a:cubicBezTo>
                <a:cubicBezTo>
                  <a:pt x="23554" y="40557"/>
                  <a:pt x="23971" y="42262"/>
                  <a:pt x="25293" y="43036"/>
                </a:cubicBezTo>
                <a:cubicBezTo>
                  <a:pt x="25726" y="43289"/>
                  <a:pt x="26200" y="43409"/>
                  <a:pt x="26668" y="43409"/>
                </a:cubicBezTo>
                <a:cubicBezTo>
                  <a:pt x="27629" y="43409"/>
                  <a:pt x="28568" y="42907"/>
                  <a:pt x="29094" y="42036"/>
                </a:cubicBezTo>
                <a:cubicBezTo>
                  <a:pt x="29129" y="41983"/>
                  <a:pt x="29216" y="41862"/>
                  <a:pt x="29268" y="41775"/>
                </a:cubicBezTo>
                <a:cubicBezTo>
                  <a:pt x="29329" y="41688"/>
                  <a:pt x="29398" y="41627"/>
                  <a:pt x="29468" y="41548"/>
                </a:cubicBezTo>
                <a:cubicBezTo>
                  <a:pt x="29632" y="41373"/>
                  <a:pt x="29788" y="41189"/>
                  <a:pt x="29936" y="40998"/>
                </a:cubicBezTo>
                <a:lnTo>
                  <a:pt x="29936" y="40998"/>
                </a:lnTo>
                <a:cubicBezTo>
                  <a:pt x="29925" y="41013"/>
                  <a:pt x="29921" y="41020"/>
                  <a:pt x="29922" y="41020"/>
                </a:cubicBezTo>
                <a:cubicBezTo>
                  <a:pt x="29926" y="41020"/>
                  <a:pt x="30098" y="40799"/>
                  <a:pt x="30164" y="40722"/>
                </a:cubicBezTo>
                <a:cubicBezTo>
                  <a:pt x="30747" y="40035"/>
                  <a:pt x="31468" y="39183"/>
                  <a:pt x="31564" y="38243"/>
                </a:cubicBezTo>
                <a:cubicBezTo>
                  <a:pt x="31799" y="37539"/>
                  <a:pt x="31729" y="36808"/>
                  <a:pt x="31173" y="36243"/>
                </a:cubicBezTo>
                <a:cubicBezTo>
                  <a:pt x="30798" y="35868"/>
                  <a:pt x="30367" y="35719"/>
                  <a:pt x="29919" y="35719"/>
                </a:cubicBezTo>
                <a:close/>
                <a:moveTo>
                  <a:pt x="4827" y="39756"/>
                </a:moveTo>
                <a:cubicBezTo>
                  <a:pt x="4184" y="39756"/>
                  <a:pt x="3535" y="40022"/>
                  <a:pt x="3132" y="40627"/>
                </a:cubicBezTo>
                <a:cubicBezTo>
                  <a:pt x="1793" y="42644"/>
                  <a:pt x="1" y="44758"/>
                  <a:pt x="384" y="47324"/>
                </a:cubicBezTo>
                <a:cubicBezTo>
                  <a:pt x="538" y="48374"/>
                  <a:pt x="1404" y="48856"/>
                  <a:pt x="2309" y="48856"/>
                </a:cubicBezTo>
                <a:cubicBezTo>
                  <a:pt x="3089" y="48856"/>
                  <a:pt x="3899" y="48497"/>
                  <a:pt x="4306" y="47837"/>
                </a:cubicBezTo>
                <a:cubicBezTo>
                  <a:pt x="4793" y="47054"/>
                  <a:pt x="5002" y="46097"/>
                  <a:pt x="5393" y="45262"/>
                </a:cubicBezTo>
                <a:cubicBezTo>
                  <a:pt x="5872" y="44236"/>
                  <a:pt x="6307" y="43201"/>
                  <a:pt x="6707" y="42140"/>
                </a:cubicBezTo>
                <a:cubicBezTo>
                  <a:pt x="7242" y="40711"/>
                  <a:pt x="6045" y="39756"/>
                  <a:pt x="4827" y="39756"/>
                </a:cubicBezTo>
                <a:close/>
                <a:moveTo>
                  <a:pt x="16899" y="45191"/>
                </a:moveTo>
                <a:cubicBezTo>
                  <a:pt x="16569" y="45191"/>
                  <a:pt x="16231" y="45292"/>
                  <a:pt x="15909" y="45523"/>
                </a:cubicBezTo>
                <a:cubicBezTo>
                  <a:pt x="14056" y="46854"/>
                  <a:pt x="12612" y="48854"/>
                  <a:pt x="12038" y="51072"/>
                </a:cubicBezTo>
                <a:cubicBezTo>
                  <a:pt x="11536" y="53033"/>
                  <a:pt x="13118" y="54302"/>
                  <a:pt x="14661" y="54302"/>
                </a:cubicBezTo>
                <a:cubicBezTo>
                  <a:pt x="15686" y="54302"/>
                  <a:pt x="16694" y="53743"/>
                  <a:pt x="17065" y="52455"/>
                </a:cubicBezTo>
                <a:cubicBezTo>
                  <a:pt x="17118" y="52299"/>
                  <a:pt x="17170" y="52142"/>
                  <a:pt x="17222" y="51986"/>
                </a:cubicBezTo>
                <a:cubicBezTo>
                  <a:pt x="17231" y="51977"/>
                  <a:pt x="17239" y="51959"/>
                  <a:pt x="17239" y="51942"/>
                </a:cubicBezTo>
                <a:cubicBezTo>
                  <a:pt x="17257" y="51916"/>
                  <a:pt x="17257" y="51899"/>
                  <a:pt x="17283" y="51855"/>
                </a:cubicBezTo>
                <a:cubicBezTo>
                  <a:pt x="17535" y="51298"/>
                  <a:pt x="17761" y="50724"/>
                  <a:pt x="17953" y="50133"/>
                </a:cubicBezTo>
                <a:cubicBezTo>
                  <a:pt x="18092" y="49698"/>
                  <a:pt x="18222" y="49263"/>
                  <a:pt x="18370" y="48846"/>
                </a:cubicBezTo>
                <a:cubicBezTo>
                  <a:pt x="18387" y="48794"/>
                  <a:pt x="18396" y="48767"/>
                  <a:pt x="18413" y="48741"/>
                </a:cubicBezTo>
                <a:cubicBezTo>
                  <a:pt x="18422" y="48707"/>
                  <a:pt x="18431" y="48698"/>
                  <a:pt x="18448" y="48654"/>
                </a:cubicBezTo>
                <a:cubicBezTo>
                  <a:pt x="18509" y="48524"/>
                  <a:pt x="18587" y="48402"/>
                  <a:pt x="18666" y="48272"/>
                </a:cubicBezTo>
                <a:cubicBezTo>
                  <a:pt x="19487" y="46952"/>
                  <a:pt x="18275" y="45191"/>
                  <a:pt x="16899" y="4519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8"/>
          <p:cNvSpPr/>
          <p:nvPr/>
        </p:nvSpPr>
        <p:spPr>
          <a:xfrm rot="-10374536">
            <a:off x="7558780" y="4096712"/>
            <a:ext cx="2061603" cy="1445467"/>
          </a:xfrm>
          <a:custGeom>
            <a:rect b="b" l="l" r="r" t="t"/>
            <a:pathLst>
              <a:path extrusionOk="0" h="7892" w="11256">
                <a:moveTo>
                  <a:pt x="9187" y="0"/>
                </a:moveTo>
                <a:cubicBezTo>
                  <a:pt x="8447" y="0"/>
                  <a:pt x="7620" y="414"/>
                  <a:pt x="7080" y="767"/>
                </a:cubicBezTo>
                <a:cubicBezTo>
                  <a:pt x="6950" y="850"/>
                  <a:pt x="6827" y="941"/>
                  <a:pt x="6705" y="1038"/>
                </a:cubicBezTo>
                <a:cubicBezTo>
                  <a:pt x="6447" y="821"/>
                  <a:pt x="6077" y="738"/>
                  <a:pt x="5668" y="738"/>
                </a:cubicBezTo>
                <a:cubicBezTo>
                  <a:pt x="5642" y="738"/>
                  <a:pt x="5616" y="738"/>
                  <a:pt x="5591" y="739"/>
                </a:cubicBezTo>
                <a:cubicBezTo>
                  <a:pt x="5367" y="676"/>
                  <a:pt x="5138" y="645"/>
                  <a:pt x="4908" y="645"/>
                </a:cubicBezTo>
                <a:cubicBezTo>
                  <a:pt x="4622" y="645"/>
                  <a:pt x="4337" y="693"/>
                  <a:pt x="4065" y="789"/>
                </a:cubicBezTo>
                <a:cubicBezTo>
                  <a:pt x="2569" y="1290"/>
                  <a:pt x="1184" y="2841"/>
                  <a:pt x="610" y="4280"/>
                </a:cubicBezTo>
                <a:cubicBezTo>
                  <a:pt x="553" y="4424"/>
                  <a:pt x="509" y="4568"/>
                  <a:pt x="477" y="4720"/>
                </a:cubicBezTo>
                <a:cubicBezTo>
                  <a:pt x="387" y="4918"/>
                  <a:pt x="311" y="5117"/>
                  <a:pt x="246" y="5315"/>
                </a:cubicBezTo>
                <a:cubicBezTo>
                  <a:pt x="1" y="6058"/>
                  <a:pt x="106" y="7042"/>
                  <a:pt x="758" y="7543"/>
                </a:cubicBezTo>
                <a:cubicBezTo>
                  <a:pt x="1082" y="7795"/>
                  <a:pt x="1437" y="7891"/>
                  <a:pt x="1800" y="7891"/>
                </a:cubicBezTo>
                <a:cubicBezTo>
                  <a:pt x="2332" y="7891"/>
                  <a:pt x="2881" y="7682"/>
                  <a:pt x="3373" y="7446"/>
                </a:cubicBezTo>
                <a:cubicBezTo>
                  <a:pt x="3928" y="7172"/>
                  <a:pt x="4440" y="6826"/>
                  <a:pt x="4898" y="6408"/>
                </a:cubicBezTo>
                <a:cubicBezTo>
                  <a:pt x="5103" y="6519"/>
                  <a:pt x="5340" y="6563"/>
                  <a:pt x="5585" y="6563"/>
                </a:cubicBezTo>
                <a:cubicBezTo>
                  <a:pt x="5933" y="6563"/>
                  <a:pt x="6295" y="6473"/>
                  <a:pt x="6597" y="6361"/>
                </a:cubicBezTo>
                <a:cubicBezTo>
                  <a:pt x="8324" y="5708"/>
                  <a:pt x="10152" y="4309"/>
                  <a:pt x="10881" y="2585"/>
                </a:cubicBezTo>
                <a:cubicBezTo>
                  <a:pt x="11256" y="1691"/>
                  <a:pt x="10960" y="872"/>
                  <a:pt x="10343" y="450"/>
                </a:cubicBezTo>
                <a:cubicBezTo>
                  <a:pt x="10174" y="299"/>
                  <a:pt x="9979" y="183"/>
                  <a:pt x="9770" y="104"/>
                </a:cubicBezTo>
                <a:cubicBezTo>
                  <a:pt x="9587" y="32"/>
                  <a:pt x="9390" y="0"/>
                  <a:pt x="918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8"/>
          <p:cNvSpPr/>
          <p:nvPr/>
        </p:nvSpPr>
        <p:spPr>
          <a:xfrm rot="715611">
            <a:off x="7964005" y="4277162"/>
            <a:ext cx="542300" cy="479122"/>
          </a:xfrm>
          <a:custGeom>
            <a:rect b="b" l="l" r="r" t="t"/>
            <a:pathLst>
              <a:path extrusionOk="0" h="15031" w="17013">
                <a:moveTo>
                  <a:pt x="13929" y="6915"/>
                </a:moveTo>
                <a:cubicBezTo>
                  <a:pt x="14113" y="6915"/>
                  <a:pt x="14307" y="6985"/>
                  <a:pt x="14511" y="7096"/>
                </a:cubicBezTo>
                <a:cubicBezTo>
                  <a:pt x="14211" y="7430"/>
                  <a:pt x="13844" y="7664"/>
                  <a:pt x="13443" y="7797"/>
                </a:cubicBezTo>
                <a:lnTo>
                  <a:pt x="13443" y="7830"/>
                </a:lnTo>
                <a:cubicBezTo>
                  <a:pt x="13210" y="7597"/>
                  <a:pt x="13243" y="7230"/>
                  <a:pt x="13510" y="7063"/>
                </a:cubicBezTo>
                <a:cubicBezTo>
                  <a:pt x="13643" y="6960"/>
                  <a:pt x="13783" y="6915"/>
                  <a:pt x="13929" y="6915"/>
                </a:cubicBezTo>
                <a:close/>
                <a:moveTo>
                  <a:pt x="4504" y="7297"/>
                </a:moveTo>
                <a:cubicBezTo>
                  <a:pt x="4804" y="8030"/>
                  <a:pt x="4804" y="8030"/>
                  <a:pt x="4570" y="8831"/>
                </a:cubicBezTo>
                <a:cubicBezTo>
                  <a:pt x="3903" y="8564"/>
                  <a:pt x="3169" y="8497"/>
                  <a:pt x="2602" y="7730"/>
                </a:cubicBezTo>
                <a:lnTo>
                  <a:pt x="4504" y="7297"/>
                </a:lnTo>
                <a:close/>
                <a:moveTo>
                  <a:pt x="8206" y="5562"/>
                </a:moveTo>
                <a:cubicBezTo>
                  <a:pt x="8340" y="5729"/>
                  <a:pt x="8440" y="5796"/>
                  <a:pt x="8440" y="5862"/>
                </a:cubicBezTo>
                <a:cubicBezTo>
                  <a:pt x="8440" y="6463"/>
                  <a:pt x="8840" y="6996"/>
                  <a:pt x="9407" y="7163"/>
                </a:cubicBezTo>
                <a:cubicBezTo>
                  <a:pt x="9174" y="8564"/>
                  <a:pt x="8940" y="9898"/>
                  <a:pt x="8707" y="11266"/>
                </a:cubicBezTo>
                <a:lnTo>
                  <a:pt x="7306" y="11700"/>
                </a:lnTo>
                <a:cubicBezTo>
                  <a:pt x="7406" y="11166"/>
                  <a:pt x="7472" y="10699"/>
                  <a:pt x="7539" y="10199"/>
                </a:cubicBezTo>
                <a:cubicBezTo>
                  <a:pt x="7539" y="9665"/>
                  <a:pt x="7606" y="9165"/>
                  <a:pt x="7706" y="8631"/>
                </a:cubicBezTo>
                <a:cubicBezTo>
                  <a:pt x="7839" y="8131"/>
                  <a:pt x="7906" y="7664"/>
                  <a:pt x="7906" y="7163"/>
                </a:cubicBezTo>
                <a:cubicBezTo>
                  <a:pt x="8006" y="6663"/>
                  <a:pt x="8073" y="6162"/>
                  <a:pt x="8206" y="5562"/>
                </a:cubicBezTo>
                <a:close/>
                <a:moveTo>
                  <a:pt x="11944" y="6768"/>
                </a:moveTo>
                <a:cubicBezTo>
                  <a:pt x="12049" y="6768"/>
                  <a:pt x="12105" y="6827"/>
                  <a:pt x="12343" y="6896"/>
                </a:cubicBezTo>
                <a:cubicBezTo>
                  <a:pt x="12343" y="7797"/>
                  <a:pt x="12476" y="8431"/>
                  <a:pt x="11642" y="8731"/>
                </a:cubicBezTo>
                <a:cubicBezTo>
                  <a:pt x="11542" y="8798"/>
                  <a:pt x="11409" y="8831"/>
                  <a:pt x="11275" y="8931"/>
                </a:cubicBezTo>
                <a:cubicBezTo>
                  <a:pt x="11042" y="9031"/>
                  <a:pt x="10908" y="9298"/>
                  <a:pt x="10908" y="9565"/>
                </a:cubicBezTo>
                <a:cubicBezTo>
                  <a:pt x="10908" y="9832"/>
                  <a:pt x="10942" y="10099"/>
                  <a:pt x="11008" y="10365"/>
                </a:cubicBezTo>
                <a:cubicBezTo>
                  <a:pt x="11342" y="11099"/>
                  <a:pt x="10975" y="11600"/>
                  <a:pt x="10675" y="12367"/>
                </a:cubicBezTo>
                <a:cubicBezTo>
                  <a:pt x="9507" y="12100"/>
                  <a:pt x="9641" y="11566"/>
                  <a:pt x="9774" y="10799"/>
                </a:cubicBezTo>
                <a:cubicBezTo>
                  <a:pt x="9874" y="10466"/>
                  <a:pt x="10308" y="9765"/>
                  <a:pt x="10308" y="9398"/>
                </a:cubicBezTo>
                <a:cubicBezTo>
                  <a:pt x="10274" y="8631"/>
                  <a:pt x="10608" y="7964"/>
                  <a:pt x="10608" y="7230"/>
                </a:cubicBezTo>
                <a:cubicBezTo>
                  <a:pt x="11559" y="6881"/>
                  <a:pt x="11798" y="6768"/>
                  <a:pt x="11944" y="6768"/>
                </a:cubicBezTo>
                <a:close/>
                <a:moveTo>
                  <a:pt x="7139" y="1659"/>
                </a:moveTo>
                <a:cubicBezTo>
                  <a:pt x="7439" y="1959"/>
                  <a:pt x="7506" y="2393"/>
                  <a:pt x="7406" y="2793"/>
                </a:cubicBezTo>
                <a:cubicBezTo>
                  <a:pt x="7139" y="3794"/>
                  <a:pt x="6972" y="4862"/>
                  <a:pt x="6805" y="5862"/>
                </a:cubicBezTo>
                <a:cubicBezTo>
                  <a:pt x="6605" y="6863"/>
                  <a:pt x="6939" y="7263"/>
                  <a:pt x="6672" y="7964"/>
                </a:cubicBezTo>
                <a:cubicBezTo>
                  <a:pt x="6438" y="8464"/>
                  <a:pt x="6472" y="9131"/>
                  <a:pt x="6405" y="9732"/>
                </a:cubicBezTo>
                <a:cubicBezTo>
                  <a:pt x="6272" y="10632"/>
                  <a:pt x="6272" y="11566"/>
                  <a:pt x="6372" y="12500"/>
                </a:cubicBezTo>
                <a:lnTo>
                  <a:pt x="5037" y="13334"/>
                </a:lnTo>
                <a:lnTo>
                  <a:pt x="4904" y="13167"/>
                </a:lnTo>
                <a:cubicBezTo>
                  <a:pt x="5304" y="12567"/>
                  <a:pt x="5338" y="11800"/>
                  <a:pt x="5771" y="11166"/>
                </a:cubicBezTo>
                <a:cubicBezTo>
                  <a:pt x="6338" y="10432"/>
                  <a:pt x="5204" y="10065"/>
                  <a:pt x="5538" y="7230"/>
                </a:cubicBezTo>
                <a:cubicBezTo>
                  <a:pt x="5571" y="6796"/>
                  <a:pt x="6005" y="5362"/>
                  <a:pt x="6238" y="4395"/>
                </a:cubicBezTo>
                <a:cubicBezTo>
                  <a:pt x="6505" y="3194"/>
                  <a:pt x="6472" y="2593"/>
                  <a:pt x="7139" y="1659"/>
                </a:cubicBezTo>
                <a:close/>
                <a:moveTo>
                  <a:pt x="11976" y="13034"/>
                </a:moveTo>
                <a:cubicBezTo>
                  <a:pt x="12209" y="13201"/>
                  <a:pt x="12142" y="13134"/>
                  <a:pt x="12076" y="13334"/>
                </a:cubicBezTo>
                <a:lnTo>
                  <a:pt x="11876" y="13201"/>
                </a:lnTo>
                <a:cubicBezTo>
                  <a:pt x="11909" y="13101"/>
                  <a:pt x="11942" y="13067"/>
                  <a:pt x="11976" y="13034"/>
                </a:cubicBezTo>
                <a:close/>
                <a:moveTo>
                  <a:pt x="7010" y="0"/>
                </a:moveTo>
                <a:cubicBezTo>
                  <a:pt x="6772" y="0"/>
                  <a:pt x="6547" y="112"/>
                  <a:pt x="6405" y="325"/>
                </a:cubicBezTo>
                <a:cubicBezTo>
                  <a:pt x="5704" y="1259"/>
                  <a:pt x="5905" y="2060"/>
                  <a:pt x="5805" y="2326"/>
                </a:cubicBezTo>
                <a:cubicBezTo>
                  <a:pt x="5504" y="3227"/>
                  <a:pt x="5304" y="4128"/>
                  <a:pt x="5204" y="5062"/>
                </a:cubicBezTo>
                <a:cubicBezTo>
                  <a:pt x="5171" y="5295"/>
                  <a:pt x="5104" y="5529"/>
                  <a:pt x="5004" y="5762"/>
                </a:cubicBezTo>
                <a:cubicBezTo>
                  <a:pt x="4604" y="5862"/>
                  <a:pt x="4203" y="5929"/>
                  <a:pt x="3803" y="5929"/>
                </a:cubicBezTo>
                <a:cubicBezTo>
                  <a:pt x="3669" y="5921"/>
                  <a:pt x="3537" y="5917"/>
                  <a:pt x="3407" y="5917"/>
                </a:cubicBezTo>
                <a:cubicBezTo>
                  <a:pt x="2986" y="5917"/>
                  <a:pt x="2584" y="5960"/>
                  <a:pt x="2202" y="6062"/>
                </a:cubicBezTo>
                <a:cubicBezTo>
                  <a:pt x="1201" y="6129"/>
                  <a:pt x="634" y="6796"/>
                  <a:pt x="100" y="7497"/>
                </a:cubicBezTo>
                <a:cubicBezTo>
                  <a:pt x="0" y="7664"/>
                  <a:pt x="0" y="7864"/>
                  <a:pt x="100" y="8064"/>
                </a:cubicBezTo>
                <a:cubicBezTo>
                  <a:pt x="467" y="8664"/>
                  <a:pt x="868" y="9298"/>
                  <a:pt x="1635" y="9398"/>
                </a:cubicBezTo>
                <a:cubicBezTo>
                  <a:pt x="2502" y="9498"/>
                  <a:pt x="3103" y="10199"/>
                  <a:pt x="3937" y="10332"/>
                </a:cubicBezTo>
                <a:cubicBezTo>
                  <a:pt x="4070" y="10365"/>
                  <a:pt x="4170" y="10499"/>
                  <a:pt x="4203" y="10532"/>
                </a:cubicBezTo>
                <a:cubicBezTo>
                  <a:pt x="4270" y="11099"/>
                  <a:pt x="4137" y="11666"/>
                  <a:pt x="3870" y="12167"/>
                </a:cubicBezTo>
                <a:cubicBezTo>
                  <a:pt x="3536" y="12700"/>
                  <a:pt x="3303" y="13334"/>
                  <a:pt x="3269" y="13968"/>
                </a:cubicBezTo>
                <a:cubicBezTo>
                  <a:pt x="3245" y="14569"/>
                  <a:pt x="3636" y="15031"/>
                  <a:pt x="4231" y="15031"/>
                </a:cubicBezTo>
                <a:cubicBezTo>
                  <a:pt x="4462" y="15031"/>
                  <a:pt x="4724" y="14961"/>
                  <a:pt x="5004" y="14802"/>
                </a:cubicBezTo>
                <a:cubicBezTo>
                  <a:pt x="5771" y="14335"/>
                  <a:pt x="6638" y="14035"/>
                  <a:pt x="7339" y="13434"/>
                </a:cubicBezTo>
                <a:cubicBezTo>
                  <a:pt x="7606" y="13268"/>
                  <a:pt x="7873" y="13101"/>
                  <a:pt x="8140" y="13001"/>
                </a:cubicBezTo>
                <a:cubicBezTo>
                  <a:pt x="8245" y="12926"/>
                  <a:pt x="8363" y="12891"/>
                  <a:pt x="8480" y="12891"/>
                </a:cubicBezTo>
                <a:cubicBezTo>
                  <a:pt x="8623" y="12891"/>
                  <a:pt x="8763" y="12942"/>
                  <a:pt x="8873" y="13034"/>
                </a:cubicBezTo>
                <a:cubicBezTo>
                  <a:pt x="9407" y="13501"/>
                  <a:pt x="10041" y="13868"/>
                  <a:pt x="10708" y="14101"/>
                </a:cubicBezTo>
                <a:cubicBezTo>
                  <a:pt x="11809" y="14502"/>
                  <a:pt x="11709" y="14902"/>
                  <a:pt x="12843" y="14969"/>
                </a:cubicBezTo>
                <a:cubicBezTo>
                  <a:pt x="12889" y="14975"/>
                  <a:pt x="12934" y="14978"/>
                  <a:pt x="12978" y="14978"/>
                </a:cubicBezTo>
                <a:cubicBezTo>
                  <a:pt x="13678" y="14978"/>
                  <a:pt x="14191" y="14258"/>
                  <a:pt x="13877" y="13568"/>
                </a:cubicBezTo>
                <a:cubicBezTo>
                  <a:pt x="13410" y="12500"/>
                  <a:pt x="12876" y="11433"/>
                  <a:pt x="12276" y="10432"/>
                </a:cubicBezTo>
                <a:cubicBezTo>
                  <a:pt x="12209" y="10265"/>
                  <a:pt x="12176" y="10065"/>
                  <a:pt x="12176" y="9898"/>
                </a:cubicBezTo>
                <a:cubicBezTo>
                  <a:pt x="15845" y="8030"/>
                  <a:pt x="16145" y="8030"/>
                  <a:pt x="16679" y="7230"/>
                </a:cubicBezTo>
                <a:cubicBezTo>
                  <a:pt x="17013" y="6796"/>
                  <a:pt x="16879" y="6196"/>
                  <a:pt x="16379" y="5929"/>
                </a:cubicBezTo>
                <a:cubicBezTo>
                  <a:pt x="16145" y="5762"/>
                  <a:pt x="15845" y="5695"/>
                  <a:pt x="15545" y="5662"/>
                </a:cubicBezTo>
                <a:cubicBezTo>
                  <a:pt x="15324" y="5654"/>
                  <a:pt x="15106" y="5650"/>
                  <a:pt x="14888" y="5650"/>
                </a:cubicBezTo>
                <a:cubicBezTo>
                  <a:pt x="14186" y="5650"/>
                  <a:pt x="13498" y="5694"/>
                  <a:pt x="12810" y="5796"/>
                </a:cubicBezTo>
                <a:cubicBezTo>
                  <a:pt x="12341" y="5854"/>
                  <a:pt x="11873" y="5880"/>
                  <a:pt x="11405" y="5880"/>
                </a:cubicBezTo>
                <a:cubicBezTo>
                  <a:pt x="10806" y="5880"/>
                  <a:pt x="10207" y="5837"/>
                  <a:pt x="9607" y="5762"/>
                </a:cubicBezTo>
                <a:cubicBezTo>
                  <a:pt x="8273" y="525"/>
                  <a:pt x="8940" y="3227"/>
                  <a:pt x="8473" y="1459"/>
                </a:cubicBezTo>
                <a:cubicBezTo>
                  <a:pt x="8340" y="825"/>
                  <a:pt x="7906" y="292"/>
                  <a:pt x="7306" y="58"/>
                </a:cubicBezTo>
                <a:cubicBezTo>
                  <a:pt x="7208" y="19"/>
                  <a:pt x="7108" y="0"/>
                  <a:pt x="701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8"/>
          <p:cNvSpPr txBox="1"/>
          <p:nvPr>
            <p:ph type="title"/>
          </p:nvPr>
        </p:nvSpPr>
        <p:spPr>
          <a:xfrm>
            <a:off x="1777125" y="1297050"/>
            <a:ext cx="5589600" cy="254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8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85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oogle Shape;89;p9"/>
          <p:cNvGrpSpPr/>
          <p:nvPr/>
        </p:nvGrpSpPr>
        <p:grpSpPr>
          <a:xfrm rot="-253431">
            <a:off x="-45479" y="213771"/>
            <a:ext cx="1442312" cy="669966"/>
            <a:chOff x="6580000" y="-2755625"/>
            <a:chExt cx="1125328" cy="522687"/>
          </a:xfrm>
        </p:grpSpPr>
        <p:sp>
          <p:nvSpPr>
            <p:cNvPr id="90" name="Google Shape;90;p9"/>
            <p:cNvSpPr/>
            <p:nvPr/>
          </p:nvSpPr>
          <p:spPr>
            <a:xfrm>
              <a:off x="6580000" y="-2755625"/>
              <a:ext cx="1125328" cy="522687"/>
            </a:xfrm>
            <a:custGeom>
              <a:rect b="b" l="l" r="r" t="t"/>
              <a:pathLst>
                <a:path extrusionOk="0" h="13480" w="29022">
                  <a:moveTo>
                    <a:pt x="13329" y="1"/>
                  </a:moveTo>
                  <a:cubicBezTo>
                    <a:pt x="13043" y="1"/>
                    <a:pt x="12747" y="25"/>
                    <a:pt x="12443" y="49"/>
                  </a:cubicBezTo>
                  <a:cubicBezTo>
                    <a:pt x="11442" y="116"/>
                    <a:pt x="10541" y="750"/>
                    <a:pt x="10208" y="1717"/>
                  </a:cubicBezTo>
                  <a:cubicBezTo>
                    <a:pt x="10007" y="2184"/>
                    <a:pt x="9741" y="2618"/>
                    <a:pt x="9474" y="3152"/>
                  </a:cubicBezTo>
                  <a:cubicBezTo>
                    <a:pt x="9207" y="3152"/>
                    <a:pt x="8907" y="3118"/>
                    <a:pt x="8640" y="3085"/>
                  </a:cubicBezTo>
                  <a:cubicBezTo>
                    <a:pt x="7998" y="2938"/>
                    <a:pt x="7336" y="2862"/>
                    <a:pt x="6670" y="2862"/>
                  </a:cubicBezTo>
                  <a:cubicBezTo>
                    <a:pt x="6125" y="2862"/>
                    <a:pt x="5578" y="2913"/>
                    <a:pt x="5037" y="3018"/>
                  </a:cubicBezTo>
                  <a:cubicBezTo>
                    <a:pt x="4137" y="3152"/>
                    <a:pt x="2068" y="4252"/>
                    <a:pt x="968" y="5687"/>
                  </a:cubicBezTo>
                  <a:cubicBezTo>
                    <a:pt x="434" y="6354"/>
                    <a:pt x="0" y="7054"/>
                    <a:pt x="467" y="7955"/>
                  </a:cubicBezTo>
                  <a:cubicBezTo>
                    <a:pt x="534" y="8122"/>
                    <a:pt x="567" y="8255"/>
                    <a:pt x="601" y="8422"/>
                  </a:cubicBezTo>
                  <a:cubicBezTo>
                    <a:pt x="801" y="9056"/>
                    <a:pt x="1201" y="9623"/>
                    <a:pt x="1768" y="9990"/>
                  </a:cubicBezTo>
                  <a:cubicBezTo>
                    <a:pt x="2402" y="10457"/>
                    <a:pt x="3169" y="10724"/>
                    <a:pt x="3936" y="10824"/>
                  </a:cubicBezTo>
                  <a:cubicBezTo>
                    <a:pt x="4229" y="10880"/>
                    <a:pt x="4521" y="10906"/>
                    <a:pt x="4814" y="10906"/>
                  </a:cubicBezTo>
                  <a:cubicBezTo>
                    <a:pt x="5222" y="10906"/>
                    <a:pt x="5630" y="10854"/>
                    <a:pt x="6038" y="10757"/>
                  </a:cubicBezTo>
                  <a:cubicBezTo>
                    <a:pt x="7205" y="10457"/>
                    <a:pt x="8406" y="10223"/>
                    <a:pt x="9374" y="9523"/>
                  </a:cubicBezTo>
                  <a:cubicBezTo>
                    <a:pt x="10297" y="10605"/>
                    <a:pt x="11858" y="13479"/>
                    <a:pt x="15824" y="13479"/>
                  </a:cubicBezTo>
                  <a:cubicBezTo>
                    <a:pt x="16015" y="13479"/>
                    <a:pt x="16210" y="13473"/>
                    <a:pt x="16412" y="13459"/>
                  </a:cubicBezTo>
                  <a:cubicBezTo>
                    <a:pt x="17680" y="13392"/>
                    <a:pt x="17680" y="12792"/>
                    <a:pt x="18413" y="12558"/>
                  </a:cubicBezTo>
                  <a:cubicBezTo>
                    <a:pt x="19081" y="12325"/>
                    <a:pt x="19614" y="11791"/>
                    <a:pt x="19881" y="11124"/>
                  </a:cubicBezTo>
                  <a:cubicBezTo>
                    <a:pt x="20081" y="10724"/>
                    <a:pt x="20348" y="10357"/>
                    <a:pt x="20548" y="9990"/>
                  </a:cubicBezTo>
                  <a:cubicBezTo>
                    <a:pt x="22650" y="9990"/>
                    <a:pt x="24318" y="9890"/>
                    <a:pt x="26286" y="8822"/>
                  </a:cubicBezTo>
                  <a:cubicBezTo>
                    <a:pt x="28120" y="7822"/>
                    <a:pt x="29021" y="5320"/>
                    <a:pt x="27820" y="3719"/>
                  </a:cubicBezTo>
                  <a:cubicBezTo>
                    <a:pt x="27320" y="3018"/>
                    <a:pt x="26853" y="2284"/>
                    <a:pt x="25986" y="1951"/>
                  </a:cubicBezTo>
                  <a:cubicBezTo>
                    <a:pt x="25552" y="1817"/>
                    <a:pt x="24918" y="1117"/>
                    <a:pt x="24384" y="983"/>
                  </a:cubicBezTo>
                  <a:cubicBezTo>
                    <a:pt x="23490" y="717"/>
                    <a:pt x="22613" y="565"/>
                    <a:pt x="21759" y="565"/>
                  </a:cubicBezTo>
                  <a:cubicBezTo>
                    <a:pt x="20258" y="565"/>
                    <a:pt x="18831" y="1036"/>
                    <a:pt x="17513" y="2184"/>
                  </a:cubicBezTo>
                  <a:cubicBezTo>
                    <a:pt x="17422" y="2193"/>
                    <a:pt x="17338" y="2197"/>
                    <a:pt x="17261" y="2197"/>
                  </a:cubicBezTo>
                  <a:cubicBezTo>
                    <a:pt x="16172" y="2197"/>
                    <a:pt x="16301" y="1346"/>
                    <a:pt x="14744" y="350"/>
                  </a:cubicBezTo>
                  <a:cubicBezTo>
                    <a:pt x="14299" y="74"/>
                    <a:pt x="13828" y="1"/>
                    <a:pt x="133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1" name="Google Shape;91;p9"/>
            <p:cNvGrpSpPr/>
            <p:nvPr/>
          </p:nvGrpSpPr>
          <p:grpSpPr>
            <a:xfrm>
              <a:off x="7325041" y="-2642477"/>
              <a:ext cx="267746" cy="191706"/>
              <a:chOff x="7325041" y="-2642477"/>
              <a:chExt cx="267746" cy="191706"/>
            </a:xfrm>
          </p:grpSpPr>
          <p:sp>
            <p:nvSpPr>
              <p:cNvPr id="92" name="Google Shape;92;p9"/>
              <p:cNvSpPr/>
              <p:nvPr/>
            </p:nvSpPr>
            <p:spPr>
              <a:xfrm>
                <a:off x="7325041" y="-2642477"/>
                <a:ext cx="129043" cy="69834"/>
              </a:xfrm>
              <a:custGeom>
                <a:rect b="b" l="l" r="r" t="t"/>
                <a:pathLst>
                  <a:path extrusionOk="0" h="1801" w="3328">
                    <a:moveTo>
                      <a:pt x="400" y="0"/>
                    </a:moveTo>
                    <a:cubicBezTo>
                      <a:pt x="200" y="300"/>
                      <a:pt x="100" y="467"/>
                      <a:pt x="0" y="601"/>
                    </a:cubicBezTo>
                    <a:cubicBezTo>
                      <a:pt x="467" y="1568"/>
                      <a:pt x="1368" y="1568"/>
                      <a:pt x="2135" y="1768"/>
                    </a:cubicBezTo>
                    <a:cubicBezTo>
                      <a:pt x="2218" y="1790"/>
                      <a:pt x="2296" y="1800"/>
                      <a:pt x="2368" y="1800"/>
                    </a:cubicBezTo>
                    <a:cubicBezTo>
                      <a:pt x="3172" y="1800"/>
                      <a:pt x="3328" y="548"/>
                      <a:pt x="2502" y="334"/>
                    </a:cubicBezTo>
                    <a:cubicBezTo>
                      <a:pt x="2213" y="241"/>
                      <a:pt x="2028" y="215"/>
                      <a:pt x="1882" y="215"/>
                    </a:cubicBezTo>
                    <a:cubicBezTo>
                      <a:pt x="1705" y="215"/>
                      <a:pt x="1585" y="252"/>
                      <a:pt x="1406" y="252"/>
                    </a:cubicBezTo>
                    <a:cubicBezTo>
                      <a:pt x="1203" y="252"/>
                      <a:pt x="924" y="204"/>
                      <a:pt x="40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" name="Google Shape;93;p9"/>
              <p:cNvSpPr/>
              <p:nvPr/>
            </p:nvSpPr>
            <p:spPr>
              <a:xfrm>
                <a:off x="7358660" y="-2526149"/>
                <a:ext cx="127453" cy="75379"/>
              </a:xfrm>
              <a:custGeom>
                <a:rect b="b" l="l" r="r" t="t"/>
                <a:pathLst>
                  <a:path extrusionOk="0" h="1944" w="3287">
                    <a:moveTo>
                      <a:pt x="1151" y="1"/>
                    </a:moveTo>
                    <a:cubicBezTo>
                      <a:pt x="1063" y="1"/>
                      <a:pt x="970" y="2"/>
                      <a:pt x="868" y="2"/>
                    </a:cubicBezTo>
                    <a:cubicBezTo>
                      <a:pt x="601" y="2"/>
                      <a:pt x="367" y="136"/>
                      <a:pt x="267" y="369"/>
                    </a:cubicBezTo>
                    <a:cubicBezTo>
                      <a:pt x="0" y="936"/>
                      <a:pt x="667" y="1237"/>
                      <a:pt x="1468" y="1770"/>
                    </a:cubicBezTo>
                    <a:cubicBezTo>
                      <a:pt x="1644" y="1892"/>
                      <a:pt x="1830" y="1944"/>
                      <a:pt x="2008" y="1944"/>
                    </a:cubicBezTo>
                    <a:cubicBezTo>
                      <a:pt x="2707" y="1944"/>
                      <a:pt x="3287" y="1148"/>
                      <a:pt x="2702" y="669"/>
                    </a:cubicBezTo>
                    <a:cubicBezTo>
                      <a:pt x="1940" y="48"/>
                      <a:pt x="1632" y="1"/>
                      <a:pt x="115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" name="Google Shape;94;p9"/>
              <p:cNvSpPr/>
              <p:nvPr/>
            </p:nvSpPr>
            <p:spPr>
              <a:xfrm>
                <a:off x="7500929" y="-2595015"/>
                <a:ext cx="91858" cy="72548"/>
              </a:xfrm>
              <a:custGeom>
                <a:rect b="b" l="l" r="r" t="t"/>
                <a:pathLst>
                  <a:path extrusionOk="0" h="1871" w="2369">
                    <a:moveTo>
                      <a:pt x="1083" y="1"/>
                    </a:moveTo>
                    <a:cubicBezTo>
                      <a:pt x="684" y="1"/>
                      <a:pt x="270" y="157"/>
                      <a:pt x="1" y="411"/>
                    </a:cubicBezTo>
                    <a:cubicBezTo>
                      <a:pt x="50" y="1195"/>
                      <a:pt x="746" y="1870"/>
                      <a:pt x="1403" y="1870"/>
                    </a:cubicBezTo>
                    <a:cubicBezTo>
                      <a:pt x="1641" y="1870"/>
                      <a:pt x="1874" y="1782"/>
                      <a:pt x="2069" y="1578"/>
                    </a:cubicBezTo>
                    <a:cubicBezTo>
                      <a:pt x="2369" y="1278"/>
                      <a:pt x="2236" y="978"/>
                      <a:pt x="2135" y="644"/>
                    </a:cubicBezTo>
                    <a:cubicBezTo>
                      <a:pt x="1943" y="190"/>
                      <a:pt x="1522" y="1"/>
                      <a:pt x="108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95" name="Google Shape;95;p9"/>
          <p:cNvSpPr/>
          <p:nvPr/>
        </p:nvSpPr>
        <p:spPr>
          <a:xfrm rot="5813">
            <a:off x="6510841" y="-674368"/>
            <a:ext cx="2297374" cy="1641929"/>
          </a:xfrm>
          <a:custGeom>
            <a:rect b="b" l="l" r="r" t="t"/>
            <a:pathLst>
              <a:path extrusionOk="0" h="25241" w="35317">
                <a:moveTo>
                  <a:pt x="11425" y="1"/>
                </a:moveTo>
                <a:cubicBezTo>
                  <a:pt x="11180" y="1"/>
                  <a:pt x="10938" y="11"/>
                  <a:pt x="10703" y="29"/>
                </a:cubicBezTo>
                <a:cubicBezTo>
                  <a:pt x="8864" y="174"/>
                  <a:pt x="6278" y="588"/>
                  <a:pt x="4786" y="1955"/>
                </a:cubicBezTo>
                <a:cubicBezTo>
                  <a:pt x="3545" y="2637"/>
                  <a:pt x="2651" y="4097"/>
                  <a:pt x="2597" y="5442"/>
                </a:cubicBezTo>
                <a:cubicBezTo>
                  <a:pt x="2557" y="6502"/>
                  <a:pt x="3318" y="7252"/>
                  <a:pt x="3884" y="8053"/>
                </a:cubicBezTo>
                <a:cubicBezTo>
                  <a:pt x="4746" y="9283"/>
                  <a:pt x="3999" y="10678"/>
                  <a:pt x="3271" y="11778"/>
                </a:cubicBezTo>
                <a:cubicBezTo>
                  <a:pt x="2672" y="12680"/>
                  <a:pt x="1847" y="13379"/>
                  <a:pt x="1172" y="14219"/>
                </a:cubicBezTo>
                <a:cubicBezTo>
                  <a:pt x="491" y="15067"/>
                  <a:pt x="173" y="16059"/>
                  <a:pt x="116" y="17133"/>
                </a:cubicBezTo>
                <a:cubicBezTo>
                  <a:pt x="0" y="19272"/>
                  <a:pt x="1533" y="20974"/>
                  <a:pt x="3401" y="21742"/>
                </a:cubicBezTo>
                <a:cubicBezTo>
                  <a:pt x="4224" y="22080"/>
                  <a:pt x="5114" y="22199"/>
                  <a:pt x="6018" y="22199"/>
                </a:cubicBezTo>
                <a:cubicBezTo>
                  <a:pt x="7165" y="22199"/>
                  <a:pt x="8333" y="22008"/>
                  <a:pt x="9409" y="21832"/>
                </a:cubicBezTo>
                <a:cubicBezTo>
                  <a:pt x="11843" y="21435"/>
                  <a:pt x="14071" y="20620"/>
                  <a:pt x="16253" y="19474"/>
                </a:cubicBezTo>
                <a:cubicBezTo>
                  <a:pt x="16875" y="19148"/>
                  <a:pt x="17730" y="18680"/>
                  <a:pt x="18504" y="18680"/>
                </a:cubicBezTo>
                <a:cubicBezTo>
                  <a:pt x="18852" y="18680"/>
                  <a:pt x="19183" y="18774"/>
                  <a:pt x="19470" y="19019"/>
                </a:cubicBezTo>
                <a:cubicBezTo>
                  <a:pt x="20173" y="19618"/>
                  <a:pt x="20537" y="20649"/>
                  <a:pt x="21035" y="21407"/>
                </a:cubicBezTo>
                <a:cubicBezTo>
                  <a:pt x="22243" y="23246"/>
                  <a:pt x="24468" y="24219"/>
                  <a:pt x="26473" y="24915"/>
                </a:cubicBezTo>
                <a:cubicBezTo>
                  <a:pt x="27113" y="25138"/>
                  <a:pt x="27746" y="25241"/>
                  <a:pt x="28361" y="25241"/>
                </a:cubicBezTo>
                <a:cubicBezTo>
                  <a:pt x="32196" y="25241"/>
                  <a:pt x="35317" y="21240"/>
                  <a:pt x="35124" y="17407"/>
                </a:cubicBezTo>
                <a:cubicBezTo>
                  <a:pt x="35027" y="15442"/>
                  <a:pt x="34093" y="13448"/>
                  <a:pt x="33303" y="11666"/>
                </a:cubicBezTo>
                <a:cubicBezTo>
                  <a:pt x="32589" y="10044"/>
                  <a:pt x="31522" y="8666"/>
                  <a:pt x="29823" y="8028"/>
                </a:cubicBezTo>
                <a:cubicBezTo>
                  <a:pt x="29156" y="7776"/>
                  <a:pt x="28435" y="7677"/>
                  <a:pt x="27693" y="7677"/>
                </a:cubicBezTo>
                <a:cubicBezTo>
                  <a:pt x="25948" y="7677"/>
                  <a:pt x="24087" y="8223"/>
                  <a:pt x="22539" y="8605"/>
                </a:cubicBezTo>
                <a:cubicBezTo>
                  <a:pt x="21661" y="8820"/>
                  <a:pt x="20764" y="9105"/>
                  <a:pt x="19877" y="9105"/>
                </a:cubicBezTo>
                <a:cubicBezTo>
                  <a:pt x="19382" y="9105"/>
                  <a:pt x="18890" y="9017"/>
                  <a:pt x="18406" y="8778"/>
                </a:cubicBezTo>
                <a:cubicBezTo>
                  <a:pt x="17595" y="8381"/>
                  <a:pt x="17227" y="7595"/>
                  <a:pt x="16992" y="6766"/>
                </a:cubicBezTo>
                <a:cubicBezTo>
                  <a:pt x="16556" y="5215"/>
                  <a:pt x="16646" y="3578"/>
                  <a:pt x="15885" y="2117"/>
                </a:cubicBezTo>
                <a:cubicBezTo>
                  <a:pt x="15043" y="498"/>
                  <a:pt x="13145" y="1"/>
                  <a:pt x="1142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9"/>
          <p:cNvSpPr/>
          <p:nvPr/>
        </p:nvSpPr>
        <p:spPr>
          <a:xfrm rot="-124650">
            <a:off x="6659047" y="189114"/>
            <a:ext cx="917257" cy="297972"/>
          </a:xfrm>
          <a:custGeom>
            <a:rect b="b" l="l" r="r" t="t"/>
            <a:pathLst>
              <a:path extrusionOk="0" h="14848" w="45707">
                <a:moveTo>
                  <a:pt x="7976" y="1766"/>
                </a:moveTo>
                <a:cubicBezTo>
                  <a:pt x="7054" y="3941"/>
                  <a:pt x="5802" y="5872"/>
                  <a:pt x="4602" y="7890"/>
                </a:cubicBezTo>
                <a:cubicBezTo>
                  <a:pt x="3741" y="9342"/>
                  <a:pt x="3210" y="11786"/>
                  <a:pt x="1723" y="12630"/>
                </a:cubicBezTo>
                <a:cubicBezTo>
                  <a:pt x="1427" y="12804"/>
                  <a:pt x="949" y="12725"/>
                  <a:pt x="792" y="12386"/>
                </a:cubicBezTo>
                <a:cubicBezTo>
                  <a:pt x="1" y="10681"/>
                  <a:pt x="1479" y="8803"/>
                  <a:pt x="2419" y="7394"/>
                </a:cubicBezTo>
                <a:cubicBezTo>
                  <a:pt x="3810" y="5332"/>
                  <a:pt x="5332" y="3358"/>
                  <a:pt x="6420" y="1114"/>
                </a:cubicBezTo>
                <a:cubicBezTo>
                  <a:pt x="6837" y="253"/>
                  <a:pt x="8350" y="879"/>
                  <a:pt x="7976" y="1766"/>
                </a:cubicBezTo>
                <a:close/>
                <a:moveTo>
                  <a:pt x="12804" y="644"/>
                </a:moveTo>
                <a:cubicBezTo>
                  <a:pt x="11447" y="2401"/>
                  <a:pt x="10151" y="4184"/>
                  <a:pt x="8898" y="6028"/>
                </a:cubicBezTo>
                <a:cubicBezTo>
                  <a:pt x="7794" y="7655"/>
                  <a:pt x="6263" y="9751"/>
                  <a:pt x="6663" y="11803"/>
                </a:cubicBezTo>
                <a:cubicBezTo>
                  <a:pt x="6820" y="12604"/>
                  <a:pt x="7889" y="12778"/>
                  <a:pt x="8420" y="12264"/>
                </a:cubicBezTo>
                <a:cubicBezTo>
                  <a:pt x="9838" y="10908"/>
                  <a:pt x="10464" y="8420"/>
                  <a:pt x="11447" y="6707"/>
                </a:cubicBezTo>
                <a:cubicBezTo>
                  <a:pt x="12482" y="4889"/>
                  <a:pt x="13552" y="3228"/>
                  <a:pt x="14178" y="1227"/>
                </a:cubicBezTo>
                <a:cubicBezTo>
                  <a:pt x="14465" y="331"/>
                  <a:pt x="13282" y="1"/>
                  <a:pt x="12804" y="644"/>
                </a:cubicBezTo>
                <a:close/>
                <a:moveTo>
                  <a:pt x="18674" y="1923"/>
                </a:moveTo>
                <a:cubicBezTo>
                  <a:pt x="18161" y="3288"/>
                  <a:pt x="11342" y="11716"/>
                  <a:pt x="14360" y="12543"/>
                </a:cubicBezTo>
                <a:cubicBezTo>
                  <a:pt x="15787" y="12934"/>
                  <a:pt x="16717" y="9229"/>
                  <a:pt x="17170" y="8403"/>
                </a:cubicBezTo>
                <a:cubicBezTo>
                  <a:pt x="18326" y="6307"/>
                  <a:pt x="19631" y="4532"/>
                  <a:pt x="19796" y="2071"/>
                </a:cubicBezTo>
                <a:cubicBezTo>
                  <a:pt x="19849" y="1384"/>
                  <a:pt x="18892" y="1349"/>
                  <a:pt x="18674" y="1914"/>
                </a:cubicBezTo>
                <a:close/>
                <a:moveTo>
                  <a:pt x="24623" y="2741"/>
                </a:moveTo>
                <a:cubicBezTo>
                  <a:pt x="23501" y="4002"/>
                  <a:pt x="22614" y="5350"/>
                  <a:pt x="21771" y="6811"/>
                </a:cubicBezTo>
                <a:cubicBezTo>
                  <a:pt x="20779" y="8516"/>
                  <a:pt x="19275" y="10394"/>
                  <a:pt x="18814" y="12317"/>
                </a:cubicBezTo>
                <a:cubicBezTo>
                  <a:pt x="18596" y="13230"/>
                  <a:pt x="19509" y="13743"/>
                  <a:pt x="20223" y="13378"/>
                </a:cubicBezTo>
                <a:cubicBezTo>
                  <a:pt x="20231" y="13386"/>
                  <a:pt x="20231" y="13395"/>
                  <a:pt x="20231" y="13412"/>
                </a:cubicBezTo>
                <a:cubicBezTo>
                  <a:pt x="20283" y="13378"/>
                  <a:pt x="20318" y="13334"/>
                  <a:pt x="20362" y="13299"/>
                </a:cubicBezTo>
                <a:cubicBezTo>
                  <a:pt x="20379" y="13282"/>
                  <a:pt x="20405" y="13273"/>
                  <a:pt x="20431" y="13256"/>
                </a:cubicBezTo>
                <a:cubicBezTo>
                  <a:pt x="20475" y="13221"/>
                  <a:pt x="20510" y="13178"/>
                  <a:pt x="20553" y="13134"/>
                </a:cubicBezTo>
                <a:cubicBezTo>
                  <a:pt x="21892" y="11925"/>
                  <a:pt x="22588" y="10107"/>
                  <a:pt x="23380" y="8507"/>
                </a:cubicBezTo>
                <a:cubicBezTo>
                  <a:pt x="24197" y="6802"/>
                  <a:pt x="24910" y="5054"/>
                  <a:pt x="25511" y="3271"/>
                </a:cubicBezTo>
                <a:cubicBezTo>
                  <a:pt x="25693" y="2758"/>
                  <a:pt x="24980" y="2340"/>
                  <a:pt x="24623" y="2741"/>
                </a:cubicBezTo>
                <a:close/>
                <a:moveTo>
                  <a:pt x="30999" y="2819"/>
                </a:moveTo>
                <a:cubicBezTo>
                  <a:pt x="29529" y="4097"/>
                  <a:pt x="28563" y="5906"/>
                  <a:pt x="27598" y="7559"/>
                </a:cubicBezTo>
                <a:cubicBezTo>
                  <a:pt x="26763" y="8968"/>
                  <a:pt x="25284" y="11099"/>
                  <a:pt x="25467" y="12838"/>
                </a:cubicBezTo>
                <a:cubicBezTo>
                  <a:pt x="25572" y="13821"/>
                  <a:pt x="27050" y="14534"/>
                  <a:pt x="27563" y="13404"/>
                </a:cubicBezTo>
                <a:cubicBezTo>
                  <a:pt x="28329" y="11699"/>
                  <a:pt x="28885" y="9899"/>
                  <a:pt x="29720" y="8203"/>
                </a:cubicBezTo>
                <a:cubicBezTo>
                  <a:pt x="30512" y="6594"/>
                  <a:pt x="31555" y="4941"/>
                  <a:pt x="31721" y="3123"/>
                </a:cubicBezTo>
                <a:cubicBezTo>
                  <a:pt x="31764" y="2714"/>
                  <a:pt x="31251" y="2601"/>
                  <a:pt x="30999" y="2819"/>
                </a:cubicBezTo>
                <a:close/>
                <a:moveTo>
                  <a:pt x="38531" y="3219"/>
                </a:moveTo>
                <a:cubicBezTo>
                  <a:pt x="36791" y="3810"/>
                  <a:pt x="35835" y="5611"/>
                  <a:pt x="35017" y="7150"/>
                </a:cubicBezTo>
                <a:cubicBezTo>
                  <a:pt x="34339" y="8411"/>
                  <a:pt x="32408" y="11186"/>
                  <a:pt x="32947" y="12682"/>
                </a:cubicBezTo>
                <a:cubicBezTo>
                  <a:pt x="33182" y="13325"/>
                  <a:pt x="33886" y="13691"/>
                  <a:pt x="34530" y="13317"/>
                </a:cubicBezTo>
                <a:cubicBezTo>
                  <a:pt x="35782" y="12586"/>
                  <a:pt x="36235" y="9942"/>
                  <a:pt x="36783" y="8681"/>
                </a:cubicBezTo>
                <a:cubicBezTo>
                  <a:pt x="37452" y="7142"/>
                  <a:pt x="38087" y="5263"/>
                  <a:pt x="39027" y="3871"/>
                </a:cubicBezTo>
                <a:cubicBezTo>
                  <a:pt x="39253" y="3549"/>
                  <a:pt x="38896" y="3088"/>
                  <a:pt x="38540" y="3210"/>
                </a:cubicBezTo>
                <a:close/>
                <a:moveTo>
                  <a:pt x="44341" y="3819"/>
                </a:moveTo>
                <a:cubicBezTo>
                  <a:pt x="43471" y="5385"/>
                  <a:pt x="42358" y="6811"/>
                  <a:pt x="41410" y="8333"/>
                </a:cubicBezTo>
                <a:cubicBezTo>
                  <a:pt x="40514" y="9759"/>
                  <a:pt x="39148" y="11455"/>
                  <a:pt x="39044" y="13195"/>
                </a:cubicBezTo>
                <a:cubicBezTo>
                  <a:pt x="38974" y="14308"/>
                  <a:pt x="40731" y="14848"/>
                  <a:pt x="41210" y="13786"/>
                </a:cubicBezTo>
                <a:cubicBezTo>
                  <a:pt x="42558" y="10760"/>
                  <a:pt x="45419" y="7542"/>
                  <a:pt x="45645" y="4176"/>
                </a:cubicBezTo>
                <a:cubicBezTo>
                  <a:pt x="45706" y="3471"/>
                  <a:pt x="44671" y="3219"/>
                  <a:pt x="44349" y="381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 rot="3829385">
            <a:off x="1287106" y="4529336"/>
            <a:ext cx="542232" cy="797646"/>
          </a:xfrm>
          <a:custGeom>
            <a:rect b="b" l="l" r="r" t="t"/>
            <a:pathLst>
              <a:path extrusionOk="0" h="54302" w="36914">
                <a:moveTo>
                  <a:pt x="21728" y="0"/>
                </a:moveTo>
                <a:cubicBezTo>
                  <a:pt x="21395" y="0"/>
                  <a:pt x="21052" y="101"/>
                  <a:pt x="20727" y="331"/>
                </a:cubicBezTo>
                <a:cubicBezTo>
                  <a:pt x="20492" y="505"/>
                  <a:pt x="20266" y="687"/>
                  <a:pt x="20040" y="879"/>
                </a:cubicBezTo>
                <a:cubicBezTo>
                  <a:pt x="19901" y="991"/>
                  <a:pt x="19863" y="1028"/>
                  <a:pt x="19868" y="1028"/>
                </a:cubicBezTo>
                <a:cubicBezTo>
                  <a:pt x="19869" y="1028"/>
                  <a:pt x="19875" y="1024"/>
                  <a:pt x="19883" y="1018"/>
                </a:cubicBezTo>
                <a:lnTo>
                  <a:pt x="19883" y="1018"/>
                </a:lnTo>
                <a:cubicBezTo>
                  <a:pt x="19335" y="1435"/>
                  <a:pt x="18892" y="1922"/>
                  <a:pt x="18413" y="2418"/>
                </a:cubicBezTo>
                <a:cubicBezTo>
                  <a:pt x="17918" y="2940"/>
                  <a:pt x="17579" y="3549"/>
                  <a:pt x="17170" y="4123"/>
                </a:cubicBezTo>
                <a:cubicBezTo>
                  <a:pt x="17321" y="3931"/>
                  <a:pt x="17397" y="3834"/>
                  <a:pt x="17398" y="3834"/>
                </a:cubicBezTo>
                <a:lnTo>
                  <a:pt x="17398" y="3834"/>
                </a:lnTo>
                <a:cubicBezTo>
                  <a:pt x="17399" y="3834"/>
                  <a:pt x="17262" y="4011"/>
                  <a:pt x="16987" y="4366"/>
                </a:cubicBezTo>
                <a:cubicBezTo>
                  <a:pt x="16874" y="4610"/>
                  <a:pt x="16778" y="4853"/>
                  <a:pt x="16674" y="5097"/>
                </a:cubicBezTo>
                <a:cubicBezTo>
                  <a:pt x="16439" y="5975"/>
                  <a:pt x="16683" y="6924"/>
                  <a:pt x="17318" y="7576"/>
                </a:cubicBezTo>
                <a:cubicBezTo>
                  <a:pt x="17805" y="8063"/>
                  <a:pt x="18451" y="8295"/>
                  <a:pt x="19102" y="8295"/>
                </a:cubicBezTo>
                <a:cubicBezTo>
                  <a:pt x="19812" y="8295"/>
                  <a:pt x="20527" y="8019"/>
                  <a:pt x="21049" y="7498"/>
                </a:cubicBezTo>
                <a:cubicBezTo>
                  <a:pt x="21527" y="7019"/>
                  <a:pt x="21927" y="6463"/>
                  <a:pt x="22345" y="5923"/>
                </a:cubicBezTo>
                <a:cubicBezTo>
                  <a:pt x="22736" y="5401"/>
                  <a:pt x="22928" y="4549"/>
                  <a:pt x="23180" y="3932"/>
                </a:cubicBezTo>
                <a:lnTo>
                  <a:pt x="23180" y="3932"/>
                </a:lnTo>
                <a:cubicBezTo>
                  <a:pt x="23106" y="4111"/>
                  <a:pt x="23077" y="4179"/>
                  <a:pt x="23077" y="4179"/>
                </a:cubicBezTo>
                <a:cubicBezTo>
                  <a:pt x="23075" y="4179"/>
                  <a:pt x="23302" y="3613"/>
                  <a:pt x="23328" y="3497"/>
                </a:cubicBezTo>
                <a:cubicBezTo>
                  <a:pt x="23388" y="3366"/>
                  <a:pt x="23449" y="3244"/>
                  <a:pt x="23528" y="3131"/>
                </a:cubicBezTo>
                <a:cubicBezTo>
                  <a:pt x="24378" y="1782"/>
                  <a:pt x="23132" y="0"/>
                  <a:pt x="21728" y="0"/>
                </a:cubicBezTo>
                <a:close/>
                <a:moveTo>
                  <a:pt x="34712" y="11770"/>
                </a:moveTo>
                <a:cubicBezTo>
                  <a:pt x="33979" y="11770"/>
                  <a:pt x="33231" y="12173"/>
                  <a:pt x="33078" y="12951"/>
                </a:cubicBezTo>
                <a:cubicBezTo>
                  <a:pt x="32912" y="13821"/>
                  <a:pt x="32216" y="14690"/>
                  <a:pt x="31851" y="15499"/>
                </a:cubicBezTo>
                <a:cubicBezTo>
                  <a:pt x="31373" y="16526"/>
                  <a:pt x="30947" y="17569"/>
                  <a:pt x="30581" y="18639"/>
                </a:cubicBezTo>
                <a:cubicBezTo>
                  <a:pt x="30112" y="20057"/>
                  <a:pt x="31112" y="21622"/>
                  <a:pt x="32486" y="21996"/>
                </a:cubicBezTo>
                <a:cubicBezTo>
                  <a:pt x="32735" y="22065"/>
                  <a:pt x="32979" y="22097"/>
                  <a:pt x="33215" y="22097"/>
                </a:cubicBezTo>
                <a:cubicBezTo>
                  <a:pt x="34419" y="22097"/>
                  <a:pt x="35414" y="21255"/>
                  <a:pt x="35843" y="20092"/>
                </a:cubicBezTo>
                <a:cubicBezTo>
                  <a:pt x="36296" y="18909"/>
                  <a:pt x="36609" y="17674"/>
                  <a:pt x="36774" y="16413"/>
                </a:cubicBezTo>
                <a:cubicBezTo>
                  <a:pt x="36913" y="15186"/>
                  <a:pt x="36426" y="14116"/>
                  <a:pt x="36252" y="12951"/>
                </a:cubicBezTo>
                <a:cubicBezTo>
                  <a:pt x="36132" y="12155"/>
                  <a:pt x="35429" y="11770"/>
                  <a:pt x="34712" y="11770"/>
                </a:cubicBezTo>
                <a:close/>
                <a:moveTo>
                  <a:pt x="6483" y="20215"/>
                </a:moveTo>
                <a:cubicBezTo>
                  <a:pt x="5782" y="20215"/>
                  <a:pt x="5131" y="20623"/>
                  <a:pt x="4671" y="21231"/>
                </a:cubicBezTo>
                <a:lnTo>
                  <a:pt x="4628" y="21283"/>
                </a:lnTo>
                <a:cubicBezTo>
                  <a:pt x="4611" y="21309"/>
                  <a:pt x="4576" y="21353"/>
                  <a:pt x="4524" y="21422"/>
                </a:cubicBezTo>
                <a:cubicBezTo>
                  <a:pt x="4324" y="21666"/>
                  <a:pt x="4123" y="21909"/>
                  <a:pt x="3923" y="22153"/>
                </a:cubicBezTo>
                <a:cubicBezTo>
                  <a:pt x="3541" y="22623"/>
                  <a:pt x="3149" y="23092"/>
                  <a:pt x="2749" y="23553"/>
                </a:cubicBezTo>
                <a:cubicBezTo>
                  <a:pt x="1897" y="24562"/>
                  <a:pt x="723" y="26171"/>
                  <a:pt x="740" y="27519"/>
                </a:cubicBezTo>
                <a:cubicBezTo>
                  <a:pt x="767" y="29125"/>
                  <a:pt x="2053" y="30184"/>
                  <a:pt x="3463" y="30184"/>
                </a:cubicBezTo>
                <a:cubicBezTo>
                  <a:pt x="3909" y="30184"/>
                  <a:pt x="4367" y="30078"/>
                  <a:pt x="4802" y="29850"/>
                </a:cubicBezTo>
                <a:cubicBezTo>
                  <a:pt x="5959" y="29241"/>
                  <a:pt x="6811" y="27371"/>
                  <a:pt x="7246" y="26171"/>
                </a:cubicBezTo>
                <a:cubicBezTo>
                  <a:pt x="7655" y="25058"/>
                  <a:pt x="8063" y="23945"/>
                  <a:pt x="8403" y="22805"/>
                </a:cubicBezTo>
                <a:cubicBezTo>
                  <a:pt x="8664" y="21927"/>
                  <a:pt x="8246" y="20953"/>
                  <a:pt x="7463" y="20492"/>
                </a:cubicBezTo>
                <a:cubicBezTo>
                  <a:pt x="7135" y="20300"/>
                  <a:pt x="6804" y="20215"/>
                  <a:pt x="6483" y="20215"/>
                </a:cubicBezTo>
                <a:close/>
                <a:moveTo>
                  <a:pt x="19334" y="21638"/>
                </a:moveTo>
                <a:cubicBezTo>
                  <a:pt x="18750" y="21638"/>
                  <a:pt x="18166" y="21857"/>
                  <a:pt x="17752" y="22292"/>
                </a:cubicBezTo>
                <a:cubicBezTo>
                  <a:pt x="16457" y="23649"/>
                  <a:pt x="15413" y="25232"/>
                  <a:pt x="14691" y="26963"/>
                </a:cubicBezTo>
                <a:cubicBezTo>
                  <a:pt x="14091" y="28363"/>
                  <a:pt x="14265" y="29937"/>
                  <a:pt x="15682" y="30772"/>
                </a:cubicBezTo>
                <a:cubicBezTo>
                  <a:pt x="16113" y="31022"/>
                  <a:pt x="16593" y="31141"/>
                  <a:pt x="17070" y="31141"/>
                </a:cubicBezTo>
                <a:cubicBezTo>
                  <a:pt x="18037" y="31141"/>
                  <a:pt x="18991" y="30652"/>
                  <a:pt x="19492" y="29772"/>
                </a:cubicBezTo>
                <a:cubicBezTo>
                  <a:pt x="20466" y="28076"/>
                  <a:pt x="21171" y="26397"/>
                  <a:pt x="21501" y="24466"/>
                </a:cubicBezTo>
                <a:cubicBezTo>
                  <a:pt x="21666" y="23466"/>
                  <a:pt x="21405" y="22483"/>
                  <a:pt x="20475" y="21944"/>
                </a:cubicBezTo>
                <a:cubicBezTo>
                  <a:pt x="20130" y="21740"/>
                  <a:pt x="19731" y="21638"/>
                  <a:pt x="19334" y="21638"/>
                </a:cubicBezTo>
                <a:close/>
                <a:moveTo>
                  <a:pt x="29919" y="35719"/>
                </a:moveTo>
                <a:cubicBezTo>
                  <a:pt x="29733" y="35719"/>
                  <a:pt x="29544" y="35745"/>
                  <a:pt x="29355" y="35791"/>
                </a:cubicBezTo>
                <a:cubicBezTo>
                  <a:pt x="28459" y="35791"/>
                  <a:pt x="27537" y="36199"/>
                  <a:pt x="26789" y="36634"/>
                </a:cubicBezTo>
                <a:cubicBezTo>
                  <a:pt x="25719" y="37243"/>
                  <a:pt x="24902" y="38156"/>
                  <a:pt x="24293" y="39235"/>
                </a:cubicBezTo>
                <a:cubicBezTo>
                  <a:pt x="23554" y="40557"/>
                  <a:pt x="23971" y="42262"/>
                  <a:pt x="25293" y="43036"/>
                </a:cubicBezTo>
                <a:cubicBezTo>
                  <a:pt x="25726" y="43289"/>
                  <a:pt x="26200" y="43409"/>
                  <a:pt x="26668" y="43409"/>
                </a:cubicBezTo>
                <a:cubicBezTo>
                  <a:pt x="27629" y="43409"/>
                  <a:pt x="28568" y="42907"/>
                  <a:pt x="29094" y="42036"/>
                </a:cubicBezTo>
                <a:cubicBezTo>
                  <a:pt x="29129" y="41983"/>
                  <a:pt x="29216" y="41862"/>
                  <a:pt x="29268" y="41775"/>
                </a:cubicBezTo>
                <a:cubicBezTo>
                  <a:pt x="29329" y="41688"/>
                  <a:pt x="29398" y="41627"/>
                  <a:pt x="29468" y="41548"/>
                </a:cubicBezTo>
                <a:cubicBezTo>
                  <a:pt x="29632" y="41373"/>
                  <a:pt x="29788" y="41189"/>
                  <a:pt x="29936" y="40998"/>
                </a:cubicBezTo>
                <a:lnTo>
                  <a:pt x="29936" y="40998"/>
                </a:lnTo>
                <a:cubicBezTo>
                  <a:pt x="29925" y="41013"/>
                  <a:pt x="29921" y="41020"/>
                  <a:pt x="29922" y="41020"/>
                </a:cubicBezTo>
                <a:cubicBezTo>
                  <a:pt x="29926" y="41020"/>
                  <a:pt x="30098" y="40799"/>
                  <a:pt x="30164" y="40722"/>
                </a:cubicBezTo>
                <a:cubicBezTo>
                  <a:pt x="30747" y="40035"/>
                  <a:pt x="31468" y="39183"/>
                  <a:pt x="31564" y="38243"/>
                </a:cubicBezTo>
                <a:cubicBezTo>
                  <a:pt x="31799" y="37539"/>
                  <a:pt x="31729" y="36808"/>
                  <a:pt x="31173" y="36243"/>
                </a:cubicBezTo>
                <a:cubicBezTo>
                  <a:pt x="30798" y="35868"/>
                  <a:pt x="30367" y="35719"/>
                  <a:pt x="29919" y="35719"/>
                </a:cubicBezTo>
                <a:close/>
                <a:moveTo>
                  <a:pt x="4827" y="39756"/>
                </a:moveTo>
                <a:cubicBezTo>
                  <a:pt x="4184" y="39756"/>
                  <a:pt x="3535" y="40022"/>
                  <a:pt x="3132" y="40627"/>
                </a:cubicBezTo>
                <a:cubicBezTo>
                  <a:pt x="1793" y="42644"/>
                  <a:pt x="1" y="44758"/>
                  <a:pt x="384" y="47324"/>
                </a:cubicBezTo>
                <a:cubicBezTo>
                  <a:pt x="538" y="48374"/>
                  <a:pt x="1404" y="48856"/>
                  <a:pt x="2309" y="48856"/>
                </a:cubicBezTo>
                <a:cubicBezTo>
                  <a:pt x="3089" y="48856"/>
                  <a:pt x="3899" y="48497"/>
                  <a:pt x="4306" y="47837"/>
                </a:cubicBezTo>
                <a:cubicBezTo>
                  <a:pt x="4793" y="47054"/>
                  <a:pt x="5002" y="46097"/>
                  <a:pt x="5393" y="45262"/>
                </a:cubicBezTo>
                <a:cubicBezTo>
                  <a:pt x="5872" y="44236"/>
                  <a:pt x="6307" y="43201"/>
                  <a:pt x="6707" y="42140"/>
                </a:cubicBezTo>
                <a:cubicBezTo>
                  <a:pt x="7242" y="40711"/>
                  <a:pt x="6045" y="39756"/>
                  <a:pt x="4827" y="39756"/>
                </a:cubicBezTo>
                <a:close/>
                <a:moveTo>
                  <a:pt x="16899" y="45191"/>
                </a:moveTo>
                <a:cubicBezTo>
                  <a:pt x="16569" y="45191"/>
                  <a:pt x="16231" y="45292"/>
                  <a:pt x="15909" y="45523"/>
                </a:cubicBezTo>
                <a:cubicBezTo>
                  <a:pt x="14056" y="46854"/>
                  <a:pt x="12612" y="48854"/>
                  <a:pt x="12038" y="51072"/>
                </a:cubicBezTo>
                <a:cubicBezTo>
                  <a:pt x="11536" y="53033"/>
                  <a:pt x="13118" y="54302"/>
                  <a:pt x="14661" y="54302"/>
                </a:cubicBezTo>
                <a:cubicBezTo>
                  <a:pt x="15686" y="54302"/>
                  <a:pt x="16694" y="53743"/>
                  <a:pt x="17065" y="52455"/>
                </a:cubicBezTo>
                <a:cubicBezTo>
                  <a:pt x="17118" y="52299"/>
                  <a:pt x="17170" y="52142"/>
                  <a:pt x="17222" y="51986"/>
                </a:cubicBezTo>
                <a:cubicBezTo>
                  <a:pt x="17231" y="51977"/>
                  <a:pt x="17239" y="51959"/>
                  <a:pt x="17239" y="51942"/>
                </a:cubicBezTo>
                <a:cubicBezTo>
                  <a:pt x="17257" y="51916"/>
                  <a:pt x="17257" y="51899"/>
                  <a:pt x="17283" y="51855"/>
                </a:cubicBezTo>
                <a:cubicBezTo>
                  <a:pt x="17535" y="51298"/>
                  <a:pt x="17761" y="50724"/>
                  <a:pt x="17953" y="50133"/>
                </a:cubicBezTo>
                <a:cubicBezTo>
                  <a:pt x="18092" y="49698"/>
                  <a:pt x="18222" y="49263"/>
                  <a:pt x="18370" y="48846"/>
                </a:cubicBezTo>
                <a:cubicBezTo>
                  <a:pt x="18387" y="48794"/>
                  <a:pt x="18396" y="48767"/>
                  <a:pt x="18413" y="48741"/>
                </a:cubicBezTo>
                <a:cubicBezTo>
                  <a:pt x="18422" y="48707"/>
                  <a:pt x="18431" y="48698"/>
                  <a:pt x="18448" y="48654"/>
                </a:cubicBezTo>
                <a:cubicBezTo>
                  <a:pt x="18509" y="48524"/>
                  <a:pt x="18587" y="48402"/>
                  <a:pt x="18666" y="48272"/>
                </a:cubicBezTo>
                <a:cubicBezTo>
                  <a:pt x="19487" y="46952"/>
                  <a:pt x="18275" y="45191"/>
                  <a:pt x="16899" y="4519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 rot="-476612">
            <a:off x="7589026" y="4647719"/>
            <a:ext cx="1681209" cy="381451"/>
          </a:xfrm>
          <a:custGeom>
            <a:rect b="b" l="l" r="r" t="t"/>
            <a:pathLst>
              <a:path extrusionOk="0" h="7319" w="32258">
                <a:moveTo>
                  <a:pt x="1835" y="1"/>
                </a:moveTo>
                <a:cubicBezTo>
                  <a:pt x="1167" y="1"/>
                  <a:pt x="585" y="412"/>
                  <a:pt x="201" y="977"/>
                </a:cubicBezTo>
                <a:cubicBezTo>
                  <a:pt x="101" y="1110"/>
                  <a:pt x="1" y="1344"/>
                  <a:pt x="201" y="1477"/>
                </a:cubicBezTo>
                <a:cubicBezTo>
                  <a:pt x="240" y="1508"/>
                  <a:pt x="277" y="1521"/>
                  <a:pt x="312" y="1521"/>
                </a:cubicBezTo>
                <a:cubicBezTo>
                  <a:pt x="428" y="1521"/>
                  <a:pt x="524" y="1380"/>
                  <a:pt x="601" y="1277"/>
                </a:cubicBezTo>
                <a:cubicBezTo>
                  <a:pt x="962" y="889"/>
                  <a:pt x="1461" y="685"/>
                  <a:pt x="1964" y="685"/>
                </a:cubicBezTo>
                <a:cubicBezTo>
                  <a:pt x="2066" y="685"/>
                  <a:pt x="2168" y="693"/>
                  <a:pt x="2269" y="710"/>
                </a:cubicBezTo>
                <a:cubicBezTo>
                  <a:pt x="2703" y="844"/>
                  <a:pt x="3036" y="1144"/>
                  <a:pt x="3203" y="1577"/>
                </a:cubicBezTo>
                <a:cubicBezTo>
                  <a:pt x="3370" y="2011"/>
                  <a:pt x="3670" y="2378"/>
                  <a:pt x="4037" y="2678"/>
                </a:cubicBezTo>
                <a:cubicBezTo>
                  <a:pt x="4268" y="2888"/>
                  <a:pt x="4565" y="3006"/>
                  <a:pt x="4861" y="3006"/>
                </a:cubicBezTo>
                <a:cubicBezTo>
                  <a:pt x="5036" y="3006"/>
                  <a:pt x="5211" y="2965"/>
                  <a:pt x="5371" y="2878"/>
                </a:cubicBezTo>
                <a:cubicBezTo>
                  <a:pt x="5905" y="2712"/>
                  <a:pt x="6405" y="2445"/>
                  <a:pt x="6806" y="2044"/>
                </a:cubicBezTo>
                <a:cubicBezTo>
                  <a:pt x="7006" y="2044"/>
                  <a:pt x="7173" y="2011"/>
                  <a:pt x="7339" y="1978"/>
                </a:cubicBezTo>
                <a:cubicBezTo>
                  <a:pt x="7448" y="1944"/>
                  <a:pt x="7556" y="1928"/>
                  <a:pt x="7663" y="1928"/>
                </a:cubicBezTo>
                <a:cubicBezTo>
                  <a:pt x="8079" y="1928"/>
                  <a:pt x="8461" y="2173"/>
                  <a:pt x="8674" y="2545"/>
                </a:cubicBezTo>
                <a:cubicBezTo>
                  <a:pt x="8974" y="3145"/>
                  <a:pt x="9241" y="3746"/>
                  <a:pt x="9841" y="4179"/>
                </a:cubicBezTo>
                <a:cubicBezTo>
                  <a:pt x="10102" y="4403"/>
                  <a:pt x="10437" y="4512"/>
                  <a:pt x="10774" y="4512"/>
                </a:cubicBezTo>
                <a:cubicBezTo>
                  <a:pt x="11040" y="4512"/>
                  <a:pt x="11307" y="4445"/>
                  <a:pt x="11542" y="4313"/>
                </a:cubicBezTo>
                <a:cubicBezTo>
                  <a:pt x="12310" y="3812"/>
                  <a:pt x="13277" y="3145"/>
                  <a:pt x="14211" y="3112"/>
                </a:cubicBezTo>
                <a:cubicBezTo>
                  <a:pt x="14611" y="3812"/>
                  <a:pt x="15145" y="4479"/>
                  <a:pt x="15745" y="5047"/>
                </a:cubicBezTo>
                <a:cubicBezTo>
                  <a:pt x="15812" y="5113"/>
                  <a:pt x="15912" y="5147"/>
                  <a:pt x="16012" y="5180"/>
                </a:cubicBezTo>
                <a:cubicBezTo>
                  <a:pt x="16119" y="5218"/>
                  <a:pt x="16224" y="5235"/>
                  <a:pt x="16328" y="5235"/>
                </a:cubicBezTo>
                <a:cubicBezTo>
                  <a:pt x="17308" y="5235"/>
                  <a:pt x="18261" y="3742"/>
                  <a:pt x="20395" y="3742"/>
                </a:cubicBezTo>
                <a:cubicBezTo>
                  <a:pt x="20457" y="3742"/>
                  <a:pt x="20519" y="3743"/>
                  <a:pt x="20582" y="3746"/>
                </a:cubicBezTo>
                <a:cubicBezTo>
                  <a:pt x="20608" y="3743"/>
                  <a:pt x="20633" y="3741"/>
                  <a:pt x="20659" y="3741"/>
                </a:cubicBezTo>
                <a:cubicBezTo>
                  <a:pt x="20932" y="3741"/>
                  <a:pt x="21194" y="3902"/>
                  <a:pt x="21316" y="4146"/>
                </a:cubicBezTo>
                <a:cubicBezTo>
                  <a:pt x="21583" y="4613"/>
                  <a:pt x="21916" y="5080"/>
                  <a:pt x="22283" y="5480"/>
                </a:cubicBezTo>
                <a:cubicBezTo>
                  <a:pt x="22517" y="5747"/>
                  <a:pt x="22817" y="5947"/>
                  <a:pt x="23151" y="6047"/>
                </a:cubicBezTo>
                <a:cubicBezTo>
                  <a:pt x="23268" y="6175"/>
                  <a:pt x="23406" y="6232"/>
                  <a:pt x="23571" y="6232"/>
                </a:cubicBezTo>
                <a:cubicBezTo>
                  <a:pt x="23921" y="6232"/>
                  <a:pt x="24394" y="5977"/>
                  <a:pt x="25052" y="5614"/>
                </a:cubicBezTo>
                <a:cubicBezTo>
                  <a:pt x="25252" y="5480"/>
                  <a:pt x="25452" y="5313"/>
                  <a:pt x="25686" y="5213"/>
                </a:cubicBezTo>
                <a:cubicBezTo>
                  <a:pt x="26023" y="5045"/>
                  <a:pt x="26288" y="4953"/>
                  <a:pt x="26531" y="4953"/>
                </a:cubicBezTo>
                <a:cubicBezTo>
                  <a:pt x="26864" y="4953"/>
                  <a:pt x="27153" y="5127"/>
                  <a:pt x="27520" y="5514"/>
                </a:cubicBezTo>
                <a:cubicBezTo>
                  <a:pt x="27787" y="5814"/>
                  <a:pt x="27987" y="6414"/>
                  <a:pt x="29021" y="7115"/>
                </a:cubicBezTo>
                <a:cubicBezTo>
                  <a:pt x="29238" y="7255"/>
                  <a:pt x="29499" y="7319"/>
                  <a:pt x="29773" y="7319"/>
                </a:cubicBezTo>
                <a:cubicBezTo>
                  <a:pt x="30343" y="7319"/>
                  <a:pt x="30962" y="7043"/>
                  <a:pt x="31323" y="6614"/>
                </a:cubicBezTo>
                <a:cubicBezTo>
                  <a:pt x="32224" y="5547"/>
                  <a:pt x="32257" y="5680"/>
                  <a:pt x="31857" y="5147"/>
                </a:cubicBezTo>
                <a:lnTo>
                  <a:pt x="31857" y="5147"/>
                </a:lnTo>
                <a:lnTo>
                  <a:pt x="31256" y="5614"/>
                </a:lnTo>
                <a:cubicBezTo>
                  <a:pt x="30856" y="5887"/>
                  <a:pt x="30286" y="6051"/>
                  <a:pt x="29764" y="6051"/>
                </a:cubicBezTo>
                <a:cubicBezTo>
                  <a:pt x="29330" y="6051"/>
                  <a:pt x="28930" y="5938"/>
                  <a:pt x="28688" y="5680"/>
                </a:cubicBezTo>
                <a:cubicBezTo>
                  <a:pt x="27741" y="4668"/>
                  <a:pt x="27625" y="3911"/>
                  <a:pt x="26275" y="3911"/>
                </a:cubicBezTo>
                <a:cubicBezTo>
                  <a:pt x="26246" y="3911"/>
                  <a:pt x="26216" y="3912"/>
                  <a:pt x="26186" y="3912"/>
                </a:cubicBezTo>
                <a:cubicBezTo>
                  <a:pt x="25090" y="3912"/>
                  <a:pt x="24208" y="5082"/>
                  <a:pt x="23406" y="5082"/>
                </a:cubicBezTo>
                <a:cubicBezTo>
                  <a:pt x="23159" y="5082"/>
                  <a:pt x="22919" y="4970"/>
                  <a:pt x="22684" y="4680"/>
                </a:cubicBezTo>
                <a:cubicBezTo>
                  <a:pt x="21383" y="3078"/>
                  <a:pt x="21216" y="2778"/>
                  <a:pt x="20482" y="2712"/>
                </a:cubicBezTo>
                <a:cubicBezTo>
                  <a:pt x="20364" y="2700"/>
                  <a:pt x="20245" y="2695"/>
                  <a:pt x="20127" y="2695"/>
                </a:cubicBezTo>
                <a:cubicBezTo>
                  <a:pt x="19547" y="2695"/>
                  <a:pt x="18974" y="2829"/>
                  <a:pt x="18447" y="3078"/>
                </a:cubicBezTo>
                <a:cubicBezTo>
                  <a:pt x="17147" y="3677"/>
                  <a:pt x="16575" y="4122"/>
                  <a:pt x="16177" y="4122"/>
                </a:cubicBezTo>
                <a:cubicBezTo>
                  <a:pt x="15932" y="4122"/>
                  <a:pt x="15754" y="3953"/>
                  <a:pt x="15512" y="3545"/>
                </a:cubicBezTo>
                <a:cubicBezTo>
                  <a:pt x="15212" y="3078"/>
                  <a:pt x="14878" y="2678"/>
                  <a:pt x="14478" y="2278"/>
                </a:cubicBezTo>
                <a:cubicBezTo>
                  <a:pt x="14444" y="2211"/>
                  <a:pt x="14378" y="2245"/>
                  <a:pt x="14344" y="2211"/>
                </a:cubicBezTo>
                <a:cubicBezTo>
                  <a:pt x="14194" y="2143"/>
                  <a:pt x="14032" y="2113"/>
                  <a:pt x="13861" y="2113"/>
                </a:cubicBezTo>
                <a:cubicBezTo>
                  <a:pt x="12703" y="2113"/>
                  <a:pt x="11147" y="3492"/>
                  <a:pt x="10275" y="3579"/>
                </a:cubicBezTo>
                <a:cubicBezTo>
                  <a:pt x="10075" y="3345"/>
                  <a:pt x="9908" y="3078"/>
                  <a:pt x="9774" y="2812"/>
                </a:cubicBezTo>
                <a:cubicBezTo>
                  <a:pt x="9608" y="2044"/>
                  <a:pt x="8907" y="1744"/>
                  <a:pt x="8440" y="1244"/>
                </a:cubicBezTo>
                <a:cubicBezTo>
                  <a:pt x="8407" y="1177"/>
                  <a:pt x="8340" y="1210"/>
                  <a:pt x="8273" y="1177"/>
                </a:cubicBezTo>
                <a:cubicBezTo>
                  <a:pt x="8045" y="1101"/>
                  <a:pt x="7822" y="1068"/>
                  <a:pt x="7603" y="1068"/>
                </a:cubicBezTo>
                <a:cubicBezTo>
                  <a:pt x="6769" y="1068"/>
                  <a:pt x="5997" y="1548"/>
                  <a:pt x="5204" y="1944"/>
                </a:cubicBezTo>
                <a:cubicBezTo>
                  <a:pt x="4898" y="2080"/>
                  <a:pt x="4711" y="2143"/>
                  <a:pt x="4579" y="2143"/>
                </a:cubicBezTo>
                <a:cubicBezTo>
                  <a:pt x="4321" y="2143"/>
                  <a:pt x="4267" y="1907"/>
                  <a:pt x="3937" y="1511"/>
                </a:cubicBezTo>
                <a:cubicBezTo>
                  <a:pt x="3703" y="1010"/>
                  <a:pt x="3303" y="577"/>
                  <a:pt x="2836" y="310"/>
                </a:cubicBezTo>
                <a:cubicBezTo>
                  <a:pt x="2491" y="94"/>
                  <a:pt x="2154" y="1"/>
                  <a:pt x="183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/>
          <p:nvPr/>
        </p:nvSpPr>
        <p:spPr>
          <a:xfrm rot="684518">
            <a:off x="1615777" y="106592"/>
            <a:ext cx="542286" cy="479110"/>
          </a:xfrm>
          <a:custGeom>
            <a:rect b="b" l="l" r="r" t="t"/>
            <a:pathLst>
              <a:path extrusionOk="0" h="15031" w="17013">
                <a:moveTo>
                  <a:pt x="13929" y="6915"/>
                </a:moveTo>
                <a:cubicBezTo>
                  <a:pt x="14113" y="6915"/>
                  <a:pt x="14307" y="6985"/>
                  <a:pt x="14511" y="7096"/>
                </a:cubicBezTo>
                <a:cubicBezTo>
                  <a:pt x="14211" y="7430"/>
                  <a:pt x="13844" y="7664"/>
                  <a:pt x="13443" y="7797"/>
                </a:cubicBezTo>
                <a:lnTo>
                  <a:pt x="13443" y="7830"/>
                </a:lnTo>
                <a:cubicBezTo>
                  <a:pt x="13210" y="7597"/>
                  <a:pt x="13243" y="7230"/>
                  <a:pt x="13510" y="7063"/>
                </a:cubicBezTo>
                <a:cubicBezTo>
                  <a:pt x="13643" y="6960"/>
                  <a:pt x="13783" y="6915"/>
                  <a:pt x="13929" y="6915"/>
                </a:cubicBezTo>
                <a:close/>
                <a:moveTo>
                  <a:pt x="4504" y="7297"/>
                </a:moveTo>
                <a:cubicBezTo>
                  <a:pt x="4804" y="8030"/>
                  <a:pt x="4804" y="8030"/>
                  <a:pt x="4570" y="8831"/>
                </a:cubicBezTo>
                <a:cubicBezTo>
                  <a:pt x="3903" y="8564"/>
                  <a:pt x="3169" y="8497"/>
                  <a:pt x="2602" y="7730"/>
                </a:cubicBezTo>
                <a:lnTo>
                  <a:pt x="4504" y="7297"/>
                </a:lnTo>
                <a:close/>
                <a:moveTo>
                  <a:pt x="8206" y="5562"/>
                </a:moveTo>
                <a:cubicBezTo>
                  <a:pt x="8340" y="5729"/>
                  <a:pt x="8440" y="5796"/>
                  <a:pt x="8440" y="5862"/>
                </a:cubicBezTo>
                <a:cubicBezTo>
                  <a:pt x="8440" y="6463"/>
                  <a:pt x="8840" y="6996"/>
                  <a:pt x="9407" y="7163"/>
                </a:cubicBezTo>
                <a:cubicBezTo>
                  <a:pt x="9174" y="8564"/>
                  <a:pt x="8940" y="9898"/>
                  <a:pt x="8707" y="11266"/>
                </a:cubicBezTo>
                <a:lnTo>
                  <a:pt x="7306" y="11700"/>
                </a:lnTo>
                <a:cubicBezTo>
                  <a:pt x="7406" y="11166"/>
                  <a:pt x="7472" y="10699"/>
                  <a:pt x="7539" y="10199"/>
                </a:cubicBezTo>
                <a:cubicBezTo>
                  <a:pt x="7539" y="9665"/>
                  <a:pt x="7606" y="9165"/>
                  <a:pt x="7706" y="8631"/>
                </a:cubicBezTo>
                <a:cubicBezTo>
                  <a:pt x="7839" y="8131"/>
                  <a:pt x="7906" y="7664"/>
                  <a:pt x="7906" y="7163"/>
                </a:cubicBezTo>
                <a:cubicBezTo>
                  <a:pt x="8006" y="6663"/>
                  <a:pt x="8073" y="6162"/>
                  <a:pt x="8206" y="5562"/>
                </a:cubicBezTo>
                <a:close/>
                <a:moveTo>
                  <a:pt x="11944" y="6768"/>
                </a:moveTo>
                <a:cubicBezTo>
                  <a:pt x="12049" y="6768"/>
                  <a:pt x="12105" y="6827"/>
                  <a:pt x="12343" y="6896"/>
                </a:cubicBezTo>
                <a:cubicBezTo>
                  <a:pt x="12343" y="7797"/>
                  <a:pt x="12476" y="8431"/>
                  <a:pt x="11642" y="8731"/>
                </a:cubicBezTo>
                <a:cubicBezTo>
                  <a:pt x="11542" y="8798"/>
                  <a:pt x="11409" y="8831"/>
                  <a:pt x="11275" y="8931"/>
                </a:cubicBezTo>
                <a:cubicBezTo>
                  <a:pt x="11042" y="9031"/>
                  <a:pt x="10908" y="9298"/>
                  <a:pt x="10908" y="9565"/>
                </a:cubicBezTo>
                <a:cubicBezTo>
                  <a:pt x="10908" y="9832"/>
                  <a:pt x="10942" y="10099"/>
                  <a:pt x="11008" y="10365"/>
                </a:cubicBezTo>
                <a:cubicBezTo>
                  <a:pt x="11342" y="11099"/>
                  <a:pt x="10975" y="11600"/>
                  <a:pt x="10675" y="12367"/>
                </a:cubicBezTo>
                <a:cubicBezTo>
                  <a:pt x="9507" y="12100"/>
                  <a:pt x="9641" y="11566"/>
                  <a:pt x="9774" y="10799"/>
                </a:cubicBezTo>
                <a:cubicBezTo>
                  <a:pt x="9874" y="10466"/>
                  <a:pt x="10308" y="9765"/>
                  <a:pt x="10308" y="9398"/>
                </a:cubicBezTo>
                <a:cubicBezTo>
                  <a:pt x="10274" y="8631"/>
                  <a:pt x="10608" y="7964"/>
                  <a:pt x="10608" y="7230"/>
                </a:cubicBezTo>
                <a:cubicBezTo>
                  <a:pt x="11559" y="6881"/>
                  <a:pt x="11798" y="6768"/>
                  <a:pt x="11944" y="6768"/>
                </a:cubicBezTo>
                <a:close/>
                <a:moveTo>
                  <a:pt x="7139" y="1659"/>
                </a:moveTo>
                <a:cubicBezTo>
                  <a:pt x="7439" y="1959"/>
                  <a:pt x="7506" y="2393"/>
                  <a:pt x="7406" y="2793"/>
                </a:cubicBezTo>
                <a:cubicBezTo>
                  <a:pt x="7139" y="3794"/>
                  <a:pt x="6972" y="4862"/>
                  <a:pt x="6805" y="5862"/>
                </a:cubicBezTo>
                <a:cubicBezTo>
                  <a:pt x="6605" y="6863"/>
                  <a:pt x="6939" y="7263"/>
                  <a:pt x="6672" y="7964"/>
                </a:cubicBezTo>
                <a:cubicBezTo>
                  <a:pt x="6438" y="8464"/>
                  <a:pt x="6472" y="9131"/>
                  <a:pt x="6405" y="9732"/>
                </a:cubicBezTo>
                <a:cubicBezTo>
                  <a:pt x="6272" y="10632"/>
                  <a:pt x="6272" y="11566"/>
                  <a:pt x="6372" y="12500"/>
                </a:cubicBezTo>
                <a:lnTo>
                  <a:pt x="5037" y="13334"/>
                </a:lnTo>
                <a:lnTo>
                  <a:pt x="4904" y="13167"/>
                </a:lnTo>
                <a:cubicBezTo>
                  <a:pt x="5304" y="12567"/>
                  <a:pt x="5338" y="11800"/>
                  <a:pt x="5771" y="11166"/>
                </a:cubicBezTo>
                <a:cubicBezTo>
                  <a:pt x="6338" y="10432"/>
                  <a:pt x="5204" y="10065"/>
                  <a:pt x="5538" y="7230"/>
                </a:cubicBezTo>
                <a:cubicBezTo>
                  <a:pt x="5571" y="6796"/>
                  <a:pt x="6005" y="5362"/>
                  <a:pt x="6238" y="4395"/>
                </a:cubicBezTo>
                <a:cubicBezTo>
                  <a:pt x="6505" y="3194"/>
                  <a:pt x="6472" y="2593"/>
                  <a:pt x="7139" y="1659"/>
                </a:cubicBezTo>
                <a:close/>
                <a:moveTo>
                  <a:pt x="11976" y="13034"/>
                </a:moveTo>
                <a:cubicBezTo>
                  <a:pt x="12209" y="13201"/>
                  <a:pt x="12142" y="13134"/>
                  <a:pt x="12076" y="13334"/>
                </a:cubicBezTo>
                <a:lnTo>
                  <a:pt x="11876" y="13201"/>
                </a:lnTo>
                <a:cubicBezTo>
                  <a:pt x="11909" y="13101"/>
                  <a:pt x="11942" y="13067"/>
                  <a:pt x="11976" y="13034"/>
                </a:cubicBezTo>
                <a:close/>
                <a:moveTo>
                  <a:pt x="7010" y="0"/>
                </a:moveTo>
                <a:cubicBezTo>
                  <a:pt x="6772" y="0"/>
                  <a:pt x="6547" y="112"/>
                  <a:pt x="6405" y="325"/>
                </a:cubicBezTo>
                <a:cubicBezTo>
                  <a:pt x="5704" y="1259"/>
                  <a:pt x="5905" y="2060"/>
                  <a:pt x="5805" y="2326"/>
                </a:cubicBezTo>
                <a:cubicBezTo>
                  <a:pt x="5504" y="3227"/>
                  <a:pt x="5304" y="4128"/>
                  <a:pt x="5204" y="5062"/>
                </a:cubicBezTo>
                <a:cubicBezTo>
                  <a:pt x="5171" y="5295"/>
                  <a:pt x="5104" y="5529"/>
                  <a:pt x="5004" y="5762"/>
                </a:cubicBezTo>
                <a:cubicBezTo>
                  <a:pt x="4604" y="5862"/>
                  <a:pt x="4203" y="5929"/>
                  <a:pt x="3803" y="5929"/>
                </a:cubicBezTo>
                <a:cubicBezTo>
                  <a:pt x="3669" y="5921"/>
                  <a:pt x="3537" y="5917"/>
                  <a:pt x="3407" y="5917"/>
                </a:cubicBezTo>
                <a:cubicBezTo>
                  <a:pt x="2986" y="5917"/>
                  <a:pt x="2584" y="5960"/>
                  <a:pt x="2202" y="6062"/>
                </a:cubicBezTo>
                <a:cubicBezTo>
                  <a:pt x="1201" y="6129"/>
                  <a:pt x="634" y="6796"/>
                  <a:pt x="100" y="7497"/>
                </a:cubicBezTo>
                <a:cubicBezTo>
                  <a:pt x="0" y="7664"/>
                  <a:pt x="0" y="7864"/>
                  <a:pt x="100" y="8064"/>
                </a:cubicBezTo>
                <a:cubicBezTo>
                  <a:pt x="467" y="8664"/>
                  <a:pt x="868" y="9298"/>
                  <a:pt x="1635" y="9398"/>
                </a:cubicBezTo>
                <a:cubicBezTo>
                  <a:pt x="2502" y="9498"/>
                  <a:pt x="3103" y="10199"/>
                  <a:pt x="3937" y="10332"/>
                </a:cubicBezTo>
                <a:cubicBezTo>
                  <a:pt x="4070" y="10365"/>
                  <a:pt x="4170" y="10499"/>
                  <a:pt x="4203" y="10532"/>
                </a:cubicBezTo>
                <a:cubicBezTo>
                  <a:pt x="4270" y="11099"/>
                  <a:pt x="4137" y="11666"/>
                  <a:pt x="3870" y="12167"/>
                </a:cubicBezTo>
                <a:cubicBezTo>
                  <a:pt x="3536" y="12700"/>
                  <a:pt x="3303" y="13334"/>
                  <a:pt x="3269" y="13968"/>
                </a:cubicBezTo>
                <a:cubicBezTo>
                  <a:pt x="3245" y="14569"/>
                  <a:pt x="3636" y="15031"/>
                  <a:pt x="4231" y="15031"/>
                </a:cubicBezTo>
                <a:cubicBezTo>
                  <a:pt x="4462" y="15031"/>
                  <a:pt x="4724" y="14961"/>
                  <a:pt x="5004" y="14802"/>
                </a:cubicBezTo>
                <a:cubicBezTo>
                  <a:pt x="5771" y="14335"/>
                  <a:pt x="6638" y="14035"/>
                  <a:pt x="7339" y="13434"/>
                </a:cubicBezTo>
                <a:cubicBezTo>
                  <a:pt x="7606" y="13268"/>
                  <a:pt x="7873" y="13101"/>
                  <a:pt x="8140" y="13001"/>
                </a:cubicBezTo>
                <a:cubicBezTo>
                  <a:pt x="8245" y="12926"/>
                  <a:pt x="8363" y="12891"/>
                  <a:pt x="8480" y="12891"/>
                </a:cubicBezTo>
                <a:cubicBezTo>
                  <a:pt x="8623" y="12891"/>
                  <a:pt x="8763" y="12942"/>
                  <a:pt x="8873" y="13034"/>
                </a:cubicBezTo>
                <a:cubicBezTo>
                  <a:pt x="9407" y="13501"/>
                  <a:pt x="10041" y="13868"/>
                  <a:pt x="10708" y="14101"/>
                </a:cubicBezTo>
                <a:cubicBezTo>
                  <a:pt x="11809" y="14502"/>
                  <a:pt x="11709" y="14902"/>
                  <a:pt x="12843" y="14969"/>
                </a:cubicBezTo>
                <a:cubicBezTo>
                  <a:pt x="12889" y="14975"/>
                  <a:pt x="12934" y="14978"/>
                  <a:pt x="12978" y="14978"/>
                </a:cubicBezTo>
                <a:cubicBezTo>
                  <a:pt x="13678" y="14978"/>
                  <a:pt x="14191" y="14258"/>
                  <a:pt x="13877" y="13568"/>
                </a:cubicBezTo>
                <a:cubicBezTo>
                  <a:pt x="13410" y="12500"/>
                  <a:pt x="12876" y="11433"/>
                  <a:pt x="12276" y="10432"/>
                </a:cubicBezTo>
                <a:cubicBezTo>
                  <a:pt x="12209" y="10265"/>
                  <a:pt x="12176" y="10065"/>
                  <a:pt x="12176" y="9898"/>
                </a:cubicBezTo>
                <a:cubicBezTo>
                  <a:pt x="15845" y="8030"/>
                  <a:pt x="16145" y="8030"/>
                  <a:pt x="16679" y="7230"/>
                </a:cubicBezTo>
                <a:cubicBezTo>
                  <a:pt x="17013" y="6796"/>
                  <a:pt x="16879" y="6196"/>
                  <a:pt x="16379" y="5929"/>
                </a:cubicBezTo>
                <a:cubicBezTo>
                  <a:pt x="16145" y="5762"/>
                  <a:pt x="15845" y="5695"/>
                  <a:pt x="15545" y="5662"/>
                </a:cubicBezTo>
                <a:cubicBezTo>
                  <a:pt x="15324" y="5654"/>
                  <a:pt x="15106" y="5650"/>
                  <a:pt x="14888" y="5650"/>
                </a:cubicBezTo>
                <a:cubicBezTo>
                  <a:pt x="14186" y="5650"/>
                  <a:pt x="13498" y="5694"/>
                  <a:pt x="12810" y="5796"/>
                </a:cubicBezTo>
                <a:cubicBezTo>
                  <a:pt x="12341" y="5854"/>
                  <a:pt x="11873" y="5880"/>
                  <a:pt x="11405" y="5880"/>
                </a:cubicBezTo>
                <a:cubicBezTo>
                  <a:pt x="10806" y="5880"/>
                  <a:pt x="10207" y="5837"/>
                  <a:pt x="9607" y="5762"/>
                </a:cubicBezTo>
                <a:cubicBezTo>
                  <a:pt x="8273" y="525"/>
                  <a:pt x="8940" y="3227"/>
                  <a:pt x="8473" y="1459"/>
                </a:cubicBezTo>
                <a:cubicBezTo>
                  <a:pt x="8340" y="825"/>
                  <a:pt x="7906" y="292"/>
                  <a:pt x="7306" y="58"/>
                </a:cubicBezTo>
                <a:cubicBezTo>
                  <a:pt x="7208" y="19"/>
                  <a:pt x="7108" y="0"/>
                  <a:pt x="701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9"/>
          <p:cNvSpPr txBox="1"/>
          <p:nvPr>
            <p:ph type="title"/>
          </p:nvPr>
        </p:nvSpPr>
        <p:spPr>
          <a:xfrm flipH="1">
            <a:off x="4002888" y="1360050"/>
            <a:ext cx="4179900" cy="98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01" name="Google Shape;101;p9"/>
          <p:cNvSpPr txBox="1"/>
          <p:nvPr>
            <p:ph idx="1" type="subTitle"/>
          </p:nvPr>
        </p:nvSpPr>
        <p:spPr>
          <a:xfrm flipH="1">
            <a:off x="4002888" y="2166150"/>
            <a:ext cx="4179900" cy="161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12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dk2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0"/>
          <p:cNvSpPr/>
          <p:nvPr/>
        </p:nvSpPr>
        <p:spPr>
          <a:xfrm flipH="1" rot="-1835363">
            <a:off x="7182805" y="4083542"/>
            <a:ext cx="2211355" cy="1550524"/>
          </a:xfrm>
          <a:custGeom>
            <a:rect b="b" l="l" r="r" t="t"/>
            <a:pathLst>
              <a:path extrusionOk="0" h="7892" w="11256">
                <a:moveTo>
                  <a:pt x="9187" y="0"/>
                </a:moveTo>
                <a:cubicBezTo>
                  <a:pt x="8447" y="0"/>
                  <a:pt x="7620" y="414"/>
                  <a:pt x="7080" y="767"/>
                </a:cubicBezTo>
                <a:cubicBezTo>
                  <a:pt x="6950" y="850"/>
                  <a:pt x="6827" y="941"/>
                  <a:pt x="6705" y="1038"/>
                </a:cubicBezTo>
                <a:cubicBezTo>
                  <a:pt x="6447" y="821"/>
                  <a:pt x="6077" y="738"/>
                  <a:pt x="5668" y="738"/>
                </a:cubicBezTo>
                <a:cubicBezTo>
                  <a:pt x="5642" y="738"/>
                  <a:pt x="5616" y="738"/>
                  <a:pt x="5591" y="739"/>
                </a:cubicBezTo>
                <a:cubicBezTo>
                  <a:pt x="5367" y="676"/>
                  <a:pt x="5138" y="645"/>
                  <a:pt x="4908" y="645"/>
                </a:cubicBezTo>
                <a:cubicBezTo>
                  <a:pt x="4622" y="645"/>
                  <a:pt x="4337" y="693"/>
                  <a:pt x="4065" y="789"/>
                </a:cubicBezTo>
                <a:cubicBezTo>
                  <a:pt x="2569" y="1290"/>
                  <a:pt x="1184" y="2841"/>
                  <a:pt x="610" y="4280"/>
                </a:cubicBezTo>
                <a:cubicBezTo>
                  <a:pt x="553" y="4424"/>
                  <a:pt x="509" y="4568"/>
                  <a:pt x="477" y="4720"/>
                </a:cubicBezTo>
                <a:cubicBezTo>
                  <a:pt x="387" y="4918"/>
                  <a:pt x="311" y="5117"/>
                  <a:pt x="246" y="5315"/>
                </a:cubicBezTo>
                <a:cubicBezTo>
                  <a:pt x="1" y="6058"/>
                  <a:pt x="106" y="7042"/>
                  <a:pt x="758" y="7543"/>
                </a:cubicBezTo>
                <a:cubicBezTo>
                  <a:pt x="1082" y="7795"/>
                  <a:pt x="1437" y="7891"/>
                  <a:pt x="1800" y="7891"/>
                </a:cubicBezTo>
                <a:cubicBezTo>
                  <a:pt x="2332" y="7891"/>
                  <a:pt x="2881" y="7682"/>
                  <a:pt x="3373" y="7446"/>
                </a:cubicBezTo>
                <a:cubicBezTo>
                  <a:pt x="3928" y="7172"/>
                  <a:pt x="4440" y="6826"/>
                  <a:pt x="4898" y="6408"/>
                </a:cubicBezTo>
                <a:cubicBezTo>
                  <a:pt x="5103" y="6519"/>
                  <a:pt x="5340" y="6563"/>
                  <a:pt x="5585" y="6563"/>
                </a:cubicBezTo>
                <a:cubicBezTo>
                  <a:pt x="5933" y="6563"/>
                  <a:pt x="6295" y="6473"/>
                  <a:pt x="6597" y="6361"/>
                </a:cubicBezTo>
                <a:cubicBezTo>
                  <a:pt x="8324" y="5708"/>
                  <a:pt x="10152" y="4309"/>
                  <a:pt x="10881" y="2585"/>
                </a:cubicBezTo>
                <a:cubicBezTo>
                  <a:pt x="11256" y="1691"/>
                  <a:pt x="10960" y="872"/>
                  <a:pt x="10343" y="450"/>
                </a:cubicBezTo>
                <a:cubicBezTo>
                  <a:pt x="10174" y="299"/>
                  <a:pt x="9979" y="183"/>
                  <a:pt x="9770" y="104"/>
                </a:cubicBezTo>
                <a:cubicBezTo>
                  <a:pt x="9587" y="32"/>
                  <a:pt x="9390" y="0"/>
                  <a:pt x="918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0"/>
          <p:cNvSpPr/>
          <p:nvPr/>
        </p:nvSpPr>
        <p:spPr>
          <a:xfrm rot="-4157813">
            <a:off x="-250246" y="-448172"/>
            <a:ext cx="1737267" cy="1730234"/>
          </a:xfrm>
          <a:custGeom>
            <a:rect b="b" l="l" r="r" t="t"/>
            <a:pathLst>
              <a:path extrusionOk="0" h="33212" w="33347">
                <a:moveTo>
                  <a:pt x="17612" y="0"/>
                </a:moveTo>
                <a:cubicBezTo>
                  <a:pt x="16891" y="0"/>
                  <a:pt x="16196" y="141"/>
                  <a:pt x="15561" y="635"/>
                </a:cubicBezTo>
                <a:cubicBezTo>
                  <a:pt x="14764" y="1259"/>
                  <a:pt x="14202" y="1836"/>
                  <a:pt x="13228" y="2204"/>
                </a:cubicBezTo>
                <a:cubicBezTo>
                  <a:pt x="12352" y="2539"/>
                  <a:pt x="11389" y="2810"/>
                  <a:pt x="10624" y="3369"/>
                </a:cubicBezTo>
                <a:cubicBezTo>
                  <a:pt x="9943" y="3866"/>
                  <a:pt x="9348" y="4552"/>
                  <a:pt x="9182" y="5291"/>
                </a:cubicBezTo>
                <a:cubicBezTo>
                  <a:pt x="8800" y="5547"/>
                  <a:pt x="8417" y="5807"/>
                  <a:pt x="8042" y="6070"/>
                </a:cubicBezTo>
                <a:cubicBezTo>
                  <a:pt x="5522" y="7822"/>
                  <a:pt x="3210" y="9791"/>
                  <a:pt x="1349" y="12247"/>
                </a:cubicBezTo>
                <a:cubicBezTo>
                  <a:pt x="801" y="12965"/>
                  <a:pt x="1" y="14140"/>
                  <a:pt x="509" y="15082"/>
                </a:cubicBezTo>
                <a:cubicBezTo>
                  <a:pt x="852" y="15711"/>
                  <a:pt x="1526" y="15871"/>
                  <a:pt x="2194" y="15871"/>
                </a:cubicBezTo>
                <a:cubicBezTo>
                  <a:pt x="2398" y="15871"/>
                  <a:pt x="2602" y="15856"/>
                  <a:pt x="2795" y="15835"/>
                </a:cubicBezTo>
                <a:cubicBezTo>
                  <a:pt x="3881" y="15713"/>
                  <a:pt x="4974" y="15381"/>
                  <a:pt x="6016" y="15064"/>
                </a:cubicBezTo>
                <a:cubicBezTo>
                  <a:pt x="6849" y="14811"/>
                  <a:pt x="7671" y="14526"/>
                  <a:pt x="8508" y="14285"/>
                </a:cubicBezTo>
                <a:cubicBezTo>
                  <a:pt x="8872" y="14176"/>
                  <a:pt x="9247" y="14090"/>
                  <a:pt x="9618" y="14014"/>
                </a:cubicBezTo>
                <a:lnTo>
                  <a:pt x="9618" y="14014"/>
                </a:lnTo>
                <a:cubicBezTo>
                  <a:pt x="9258" y="14368"/>
                  <a:pt x="8944" y="14779"/>
                  <a:pt x="8623" y="15168"/>
                </a:cubicBezTo>
                <a:cubicBezTo>
                  <a:pt x="7812" y="16171"/>
                  <a:pt x="7148" y="17227"/>
                  <a:pt x="6683" y="18428"/>
                </a:cubicBezTo>
                <a:cubicBezTo>
                  <a:pt x="6164" y="19770"/>
                  <a:pt x="5154" y="21937"/>
                  <a:pt x="7281" y="22362"/>
                </a:cubicBezTo>
                <a:cubicBezTo>
                  <a:pt x="7488" y="22404"/>
                  <a:pt x="7698" y="22423"/>
                  <a:pt x="7910" y="22423"/>
                </a:cubicBezTo>
                <a:cubicBezTo>
                  <a:pt x="9200" y="22423"/>
                  <a:pt x="10555" y="21724"/>
                  <a:pt x="11674" y="21237"/>
                </a:cubicBezTo>
                <a:cubicBezTo>
                  <a:pt x="12586" y="20837"/>
                  <a:pt x="13524" y="20484"/>
                  <a:pt x="14469" y="20170"/>
                </a:cubicBezTo>
                <a:cubicBezTo>
                  <a:pt x="14908" y="20026"/>
                  <a:pt x="15327" y="19835"/>
                  <a:pt x="15763" y="19687"/>
                </a:cubicBezTo>
                <a:cubicBezTo>
                  <a:pt x="15951" y="19623"/>
                  <a:pt x="16031" y="19574"/>
                  <a:pt x="16065" y="19574"/>
                </a:cubicBezTo>
                <a:cubicBezTo>
                  <a:pt x="16084" y="19574"/>
                  <a:pt x="16088" y="19591"/>
                  <a:pt x="16088" y="19633"/>
                </a:cubicBezTo>
                <a:cubicBezTo>
                  <a:pt x="16113" y="20693"/>
                  <a:pt x="15175" y="21984"/>
                  <a:pt x="14714" y="22889"/>
                </a:cubicBezTo>
                <a:cubicBezTo>
                  <a:pt x="14112" y="24072"/>
                  <a:pt x="13426" y="25316"/>
                  <a:pt x="13192" y="26636"/>
                </a:cubicBezTo>
                <a:cubicBezTo>
                  <a:pt x="12965" y="27905"/>
                  <a:pt x="13585" y="29066"/>
                  <a:pt x="14945" y="29275"/>
                </a:cubicBezTo>
                <a:cubicBezTo>
                  <a:pt x="15090" y="29298"/>
                  <a:pt x="15236" y="29309"/>
                  <a:pt x="15382" y="29309"/>
                </a:cubicBezTo>
                <a:cubicBezTo>
                  <a:pt x="16115" y="29309"/>
                  <a:pt x="16846" y="29049"/>
                  <a:pt x="17523" y="28799"/>
                </a:cubicBezTo>
                <a:cubicBezTo>
                  <a:pt x="18001" y="28623"/>
                  <a:pt x="19045" y="28105"/>
                  <a:pt x="19803" y="28105"/>
                </a:cubicBezTo>
                <a:cubicBezTo>
                  <a:pt x="20096" y="28105"/>
                  <a:pt x="20347" y="28183"/>
                  <a:pt x="20505" y="28388"/>
                </a:cubicBezTo>
                <a:cubicBezTo>
                  <a:pt x="20999" y="29027"/>
                  <a:pt x="21028" y="30090"/>
                  <a:pt x="21360" y="30830"/>
                </a:cubicBezTo>
                <a:cubicBezTo>
                  <a:pt x="21742" y="31695"/>
                  <a:pt x="22485" y="32377"/>
                  <a:pt x="23322" y="32788"/>
                </a:cubicBezTo>
                <a:cubicBezTo>
                  <a:pt x="23922" y="33082"/>
                  <a:pt x="24524" y="33212"/>
                  <a:pt x="25115" y="33212"/>
                </a:cubicBezTo>
                <a:cubicBezTo>
                  <a:pt x="26513" y="33212"/>
                  <a:pt x="27847" y="32487"/>
                  <a:pt x="28929" y="31511"/>
                </a:cubicBezTo>
                <a:cubicBezTo>
                  <a:pt x="30491" y="30108"/>
                  <a:pt x="31879" y="28233"/>
                  <a:pt x="32683" y="26297"/>
                </a:cubicBezTo>
                <a:cubicBezTo>
                  <a:pt x="33080" y="25352"/>
                  <a:pt x="33325" y="24382"/>
                  <a:pt x="33336" y="23354"/>
                </a:cubicBezTo>
                <a:cubicBezTo>
                  <a:pt x="33347" y="22096"/>
                  <a:pt x="32582" y="21385"/>
                  <a:pt x="31984" y="20383"/>
                </a:cubicBezTo>
                <a:cubicBezTo>
                  <a:pt x="31403" y="19409"/>
                  <a:pt x="30970" y="18590"/>
                  <a:pt x="30000" y="17959"/>
                </a:cubicBezTo>
                <a:cubicBezTo>
                  <a:pt x="29001" y="17314"/>
                  <a:pt x="27779" y="17076"/>
                  <a:pt x="26722" y="16542"/>
                </a:cubicBezTo>
                <a:cubicBezTo>
                  <a:pt x="25676" y="16016"/>
                  <a:pt x="25449" y="14854"/>
                  <a:pt x="25507" y="13780"/>
                </a:cubicBezTo>
                <a:cubicBezTo>
                  <a:pt x="25572" y="12547"/>
                  <a:pt x="26293" y="11530"/>
                  <a:pt x="27144" y="10700"/>
                </a:cubicBezTo>
                <a:cubicBezTo>
                  <a:pt x="28514" y="9366"/>
                  <a:pt x="30534" y="8464"/>
                  <a:pt x="29546" y="6210"/>
                </a:cubicBezTo>
                <a:cubicBezTo>
                  <a:pt x="28666" y="4209"/>
                  <a:pt x="26841" y="2521"/>
                  <a:pt x="24908" y="1548"/>
                </a:cubicBezTo>
                <a:cubicBezTo>
                  <a:pt x="23354" y="765"/>
                  <a:pt x="21616" y="369"/>
                  <a:pt x="19892" y="217"/>
                </a:cubicBezTo>
                <a:cubicBezTo>
                  <a:pt x="19131" y="151"/>
                  <a:pt x="18358" y="0"/>
                  <a:pt x="1761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5" name="Google Shape;105;p10"/>
          <p:cNvGrpSpPr/>
          <p:nvPr/>
        </p:nvGrpSpPr>
        <p:grpSpPr>
          <a:xfrm rot="-1149583">
            <a:off x="8456606" y="4230713"/>
            <a:ext cx="542258" cy="975924"/>
            <a:chOff x="7950625" y="-2980250"/>
            <a:chExt cx="542263" cy="975931"/>
          </a:xfrm>
        </p:grpSpPr>
        <p:sp>
          <p:nvSpPr>
            <p:cNvPr id="106" name="Google Shape;106;p10"/>
            <p:cNvSpPr/>
            <p:nvPr/>
          </p:nvSpPr>
          <p:spPr>
            <a:xfrm>
              <a:off x="7950625" y="-2980250"/>
              <a:ext cx="542263" cy="975931"/>
            </a:xfrm>
            <a:custGeom>
              <a:rect b="b" l="l" r="r" t="t"/>
              <a:pathLst>
                <a:path extrusionOk="0" h="24795" w="13777">
                  <a:moveTo>
                    <a:pt x="5965" y="836"/>
                  </a:moveTo>
                  <a:cubicBezTo>
                    <a:pt x="6108" y="836"/>
                    <a:pt x="6214" y="1035"/>
                    <a:pt x="6338" y="1085"/>
                  </a:cubicBezTo>
                  <a:cubicBezTo>
                    <a:pt x="6672" y="1285"/>
                    <a:pt x="6939" y="1618"/>
                    <a:pt x="7039" y="1985"/>
                  </a:cubicBezTo>
                  <a:cubicBezTo>
                    <a:pt x="7372" y="2919"/>
                    <a:pt x="7372" y="2319"/>
                    <a:pt x="7906" y="4287"/>
                  </a:cubicBezTo>
                  <a:cubicBezTo>
                    <a:pt x="9441" y="10158"/>
                    <a:pt x="8406" y="6488"/>
                    <a:pt x="9274" y="9991"/>
                  </a:cubicBezTo>
                  <a:cubicBezTo>
                    <a:pt x="9381" y="10355"/>
                    <a:pt x="9639" y="10568"/>
                    <a:pt x="9889" y="10568"/>
                  </a:cubicBezTo>
                  <a:cubicBezTo>
                    <a:pt x="10029" y="10568"/>
                    <a:pt x="10167" y="10501"/>
                    <a:pt x="10274" y="10358"/>
                  </a:cubicBezTo>
                  <a:cubicBezTo>
                    <a:pt x="10375" y="10191"/>
                    <a:pt x="10508" y="10091"/>
                    <a:pt x="10641" y="9958"/>
                  </a:cubicBezTo>
                  <a:cubicBezTo>
                    <a:pt x="11108" y="9591"/>
                    <a:pt x="11108" y="9224"/>
                    <a:pt x="12142" y="8523"/>
                  </a:cubicBezTo>
                  <a:cubicBezTo>
                    <a:pt x="12209" y="8457"/>
                    <a:pt x="12276" y="8423"/>
                    <a:pt x="12343" y="8390"/>
                  </a:cubicBezTo>
                  <a:cubicBezTo>
                    <a:pt x="12366" y="8384"/>
                    <a:pt x="12390" y="8381"/>
                    <a:pt x="12413" y="8381"/>
                  </a:cubicBezTo>
                  <a:cubicBezTo>
                    <a:pt x="12520" y="8381"/>
                    <a:pt x="12615" y="8441"/>
                    <a:pt x="12643" y="8523"/>
                  </a:cubicBezTo>
                  <a:cubicBezTo>
                    <a:pt x="12710" y="8690"/>
                    <a:pt x="12743" y="8857"/>
                    <a:pt x="12743" y="9024"/>
                  </a:cubicBezTo>
                  <a:cubicBezTo>
                    <a:pt x="12776" y="11425"/>
                    <a:pt x="12576" y="10758"/>
                    <a:pt x="11876" y="12993"/>
                  </a:cubicBezTo>
                  <a:cubicBezTo>
                    <a:pt x="11675" y="13560"/>
                    <a:pt x="11342" y="14027"/>
                    <a:pt x="11175" y="14561"/>
                  </a:cubicBezTo>
                  <a:cubicBezTo>
                    <a:pt x="10608" y="15295"/>
                    <a:pt x="10375" y="16195"/>
                    <a:pt x="9774" y="16896"/>
                  </a:cubicBezTo>
                  <a:cubicBezTo>
                    <a:pt x="9474" y="17363"/>
                    <a:pt x="9140" y="17830"/>
                    <a:pt x="8873" y="18297"/>
                  </a:cubicBezTo>
                  <a:cubicBezTo>
                    <a:pt x="8840" y="18230"/>
                    <a:pt x="8807" y="18130"/>
                    <a:pt x="8807" y="18030"/>
                  </a:cubicBezTo>
                  <a:cubicBezTo>
                    <a:pt x="8740" y="17696"/>
                    <a:pt x="8673" y="17363"/>
                    <a:pt x="8673" y="16996"/>
                  </a:cubicBezTo>
                  <a:cubicBezTo>
                    <a:pt x="8673" y="16029"/>
                    <a:pt x="8573" y="15061"/>
                    <a:pt x="8406" y="14094"/>
                  </a:cubicBezTo>
                  <a:cubicBezTo>
                    <a:pt x="7806" y="10825"/>
                    <a:pt x="8240" y="11259"/>
                    <a:pt x="7606" y="8823"/>
                  </a:cubicBezTo>
                  <a:cubicBezTo>
                    <a:pt x="7539" y="8190"/>
                    <a:pt x="7372" y="7589"/>
                    <a:pt x="7172" y="6989"/>
                  </a:cubicBezTo>
                  <a:cubicBezTo>
                    <a:pt x="7072" y="6322"/>
                    <a:pt x="6939" y="5655"/>
                    <a:pt x="6739" y="4987"/>
                  </a:cubicBezTo>
                  <a:cubicBezTo>
                    <a:pt x="6739" y="4620"/>
                    <a:pt x="6639" y="4287"/>
                    <a:pt x="6472" y="3953"/>
                  </a:cubicBezTo>
                  <a:cubicBezTo>
                    <a:pt x="6438" y="3586"/>
                    <a:pt x="6372" y="3219"/>
                    <a:pt x="6272" y="2853"/>
                  </a:cubicBezTo>
                  <a:cubicBezTo>
                    <a:pt x="6172" y="2452"/>
                    <a:pt x="6071" y="2085"/>
                    <a:pt x="5971" y="1652"/>
                  </a:cubicBezTo>
                  <a:cubicBezTo>
                    <a:pt x="5971" y="1585"/>
                    <a:pt x="5905" y="1518"/>
                    <a:pt x="5905" y="1418"/>
                  </a:cubicBezTo>
                  <a:cubicBezTo>
                    <a:pt x="5871" y="1251"/>
                    <a:pt x="5838" y="1085"/>
                    <a:pt x="5805" y="918"/>
                  </a:cubicBezTo>
                  <a:cubicBezTo>
                    <a:pt x="5864" y="859"/>
                    <a:pt x="5916" y="836"/>
                    <a:pt x="5965" y="836"/>
                  </a:cubicBezTo>
                  <a:close/>
                  <a:moveTo>
                    <a:pt x="5238" y="1485"/>
                  </a:moveTo>
                  <a:cubicBezTo>
                    <a:pt x="5371" y="1518"/>
                    <a:pt x="5304" y="1652"/>
                    <a:pt x="5338" y="1718"/>
                  </a:cubicBezTo>
                  <a:cubicBezTo>
                    <a:pt x="5338" y="1785"/>
                    <a:pt x="5371" y="1885"/>
                    <a:pt x="5371" y="1952"/>
                  </a:cubicBezTo>
                  <a:cubicBezTo>
                    <a:pt x="5838" y="4053"/>
                    <a:pt x="5604" y="3887"/>
                    <a:pt x="5838" y="4554"/>
                  </a:cubicBezTo>
                  <a:cubicBezTo>
                    <a:pt x="5971" y="5121"/>
                    <a:pt x="6071" y="5655"/>
                    <a:pt x="6172" y="6222"/>
                  </a:cubicBezTo>
                  <a:cubicBezTo>
                    <a:pt x="6372" y="6889"/>
                    <a:pt x="6538" y="7556"/>
                    <a:pt x="6639" y="8256"/>
                  </a:cubicBezTo>
                  <a:cubicBezTo>
                    <a:pt x="6772" y="9124"/>
                    <a:pt x="7039" y="9958"/>
                    <a:pt x="7072" y="10858"/>
                  </a:cubicBezTo>
                  <a:cubicBezTo>
                    <a:pt x="7106" y="11125"/>
                    <a:pt x="7172" y="11425"/>
                    <a:pt x="7239" y="11692"/>
                  </a:cubicBezTo>
                  <a:cubicBezTo>
                    <a:pt x="7339" y="12326"/>
                    <a:pt x="7339" y="12993"/>
                    <a:pt x="7406" y="13627"/>
                  </a:cubicBezTo>
                  <a:cubicBezTo>
                    <a:pt x="7973" y="18764"/>
                    <a:pt x="8006" y="18097"/>
                    <a:pt x="7839" y="18897"/>
                  </a:cubicBezTo>
                  <a:cubicBezTo>
                    <a:pt x="7439" y="18797"/>
                    <a:pt x="7072" y="18864"/>
                    <a:pt x="6839" y="18497"/>
                  </a:cubicBezTo>
                  <a:cubicBezTo>
                    <a:pt x="6372" y="18197"/>
                    <a:pt x="5905" y="17930"/>
                    <a:pt x="5404" y="17696"/>
                  </a:cubicBezTo>
                  <a:cubicBezTo>
                    <a:pt x="5171" y="17630"/>
                    <a:pt x="4971" y="17496"/>
                    <a:pt x="4837" y="17330"/>
                  </a:cubicBezTo>
                  <a:cubicBezTo>
                    <a:pt x="4404" y="16829"/>
                    <a:pt x="3903" y="16629"/>
                    <a:pt x="3703" y="16162"/>
                  </a:cubicBezTo>
                  <a:cubicBezTo>
                    <a:pt x="3403" y="15562"/>
                    <a:pt x="1802" y="14094"/>
                    <a:pt x="1301" y="12326"/>
                  </a:cubicBezTo>
                  <a:cubicBezTo>
                    <a:pt x="1068" y="11859"/>
                    <a:pt x="934" y="11359"/>
                    <a:pt x="901" y="10825"/>
                  </a:cubicBezTo>
                  <a:cubicBezTo>
                    <a:pt x="868" y="10525"/>
                    <a:pt x="901" y="10491"/>
                    <a:pt x="1135" y="10158"/>
                  </a:cubicBezTo>
                  <a:cubicBezTo>
                    <a:pt x="1535" y="10158"/>
                    <a:pt x="1935" y="10224"/>
                    <a:pt x="2302" y="10391"/>
                  </a:cubicBezTo>
                  <a:cubicBezTo>
                    <a:pt x="3503" y="10958"/>
                    <a:pt x="4003" y="11559"/>
                    <a:pt x="4704" y="11726"/>
                  </a:cubicBezTo>
                  <a:cubicBezTo>
                    <a:pt x="4738" y="11731"/>
                    <a:pt x="4773" y="11734"/>
                    <a:pt x="4806" y="11734"/>
                  </a:cubicBezTo>
                  <a:cubicBezTo>
                    <a:pt x="5159" y="11734"/>
                    <a:pt x="5435" y="11424"/>
                    <a:pt x="5404" y="11058"/>
                  </a:cubicBezTo>
                  <a:cubicBezTo>
                    <a:pt x="5371" y="10992"/>
                    <a:pt x="5338" y="10925"/>
                    <a:pt x="5338" y="10825"/>
                  </a:cubicBezTo>
                  <a:cubicBezTo>
                    <a:pt x="5271" y="10425"/>
                    <a:pt x="5071" y="10058"/>
                    <a:pt x="5037" y="9657"/>
                  </a:cubicBezTo>
                  <a:cubicBezTo>
                    <a:pt x="5004" y="9257"/>
                    <a:pt x="4904" y="8857"/>
                    <a:pt x="4804" y="8490"/>
                  </a:cubicBezTo>
                  <a:cubicBezTo>
                    <a:pt x="4537" y="7456"/>
                    <a:pt x="4437" y="6422"/>
                    <a:pt x="4470" y="5354"/>
                  </a:cubicBezTo>
                  <a:cubicBezTo>
                    <a:pt x="4437" y="4787"/>
                    <a:pt x="4504" y="4187"/>
                    <a:pt x="4537" y="3586"/>
                  </a:cubicBezTo>
                  <a:cubicBezTo>
                    <a:pt x="4537" y="3453"/>
                    <a:pt x="4771" y="2619"/>
                    <a:pt x="4904" y="1985"/>
                  </a:cubicBezTo>
                  <a:cubicBezTo>
                    <a:pt x="4937" y="1785"/>
                    <a:pt x="5037" y="1585"/>
                    <a:pt x="5238" y="1485"/>
                  </a:cubicBezTo>
                  <a:close/>
                  <a:moveTo>
                    <a:pt x="5999" y="0"/>
                  </a:moveTo>
                  <a:cubicBezTo>
                    <a:pt x="5607" y="0"/>
                    <a:pt x="5214" y="135"/>
                    <a:pt x="4937" y="384"/>
                  </a:cubicBezTo>
                  <a:cubicBezTo>
                    <a:pt x="4670" y="618"/>
                    <a:pt x="4470" y="918"/>
                    <a:pt x="4337" y="1251"/>
                  </a:cubicBezTo>
                  <a:cubicBezTo>
                    <a:pt x="3536" y="3253"/>
                    <a:pt x="4003" y="3453"/>
                    <a:pt x="3670" y="4087"/>
                  </a:cubicBezTo>
                  <a:cubicBezTo>
                    <a:pt x="3636" y="4220"/>
                    <a:pt x="3603" y="4320"/>
                    <a:pt x="3636" y="4454"/>
                  </a:cubicBezTo>
                  <a:cubicBezTo>
                    <a:pt x="3770" y="4887"/>
                    <a:pt x="3570" y="4854"/>
                    <a:pt x="3570" y="5488"/>
                  </a:cubicBezTo>
                  <a:cubicBezTo>
                    <a:pt x="3536" y="6555"/>
                    <a:pt x="3670" y="7623"/>
                    <a:pt x="4003" y="8623"/>
                  </a:cubicBezTo>
                  <a:cubicBezTo>
                    <a:pt x="4037" y="9257"/>
                    <a:pt x="4203" y="9858"/>
                    <a:pt x="4437" y="10425"/>
                  </a:cubicBezTo>
                  <a:cubicBezTo>
                    <a:pt x="4470" y="10525"/>
                    <a:pt x="4470" y="10625"/>
                    <a:pt x="4437" y="10758"/>
                  </a:cubicBezTo>
                  <a:cubicBezTo>
                    <a:pt x="4070" y="10558"/>
                    <a:pt x="3703" y="10325"/>
                    <a:pt x="3370" y="10058"/>
                  </a:cubicBezTo>
                  <a:cubicBezTo>
                    <a:pt x="2903" y="9657"/>
                    <a:pt x="2369" y="9424"/>
                    <a:pt x="1768" y="9324"/>
                  </a:cubicBezTo>
                  <a:cubicBezTo>
                    <a:pt x="1683" y="9308"/>
                    <a:pt x="1590" y="9300"/>
                    <a:pt x="1493" y="9300"/>
                  </a:cubicBezTo>
                  <a:cubicBezTo>
                    <a:pt x="986" y="9300"/>
                    <a:pt x="385" y="9505"/>
                    <a:pt x="301" y="9757"/>
                  </a:cubicBezTo>
                  <a:cubicBezTo>
                    <a:pt x="167" y="10024"/>
                    <a:pt x="67" y="10325"/>
                    <a:pt x="34" y="10625"/>
                  </a:cubicBezTo>
                  <a:cubicBezTo>
                    <a:pt x="0" y="11092"/>
                    <a:pt x="101" y="11592"/>
                    <a:pt x="301" y="12026"/>
                  </a:cubicBezTo>
                  <a:cubicBezTo>
                    <a:pt x="401" y="12459"/>
                    <a:pt x="634" y="12893"/>
                    <a:pt x="934" y="13260"/>
                  </a:cubicBezTo>
                  <a:cubicBezTo>
                    <a:pt x="1168" y="13960"/>
                    <a:pt x="1568" y="14561"/>
                    <a:pt x="2035" y="15095"/>
                  </a:cubicBezTo>
                  <a:cubicBezTo>
                    <a:pt x="2369" y="15428"/>
                    <a:pt x="2202" y="15562"/>
                    <a:pt x="2936" y="16362"/>
                  </a:cubicBezTo>
                  <a:cubicBezTo>
                    <a:pt x="3169" y="16629"/>
                    <a:pt x="3470" y="16863"/>
                    <a:pt x="3703" y="17163"/>
                  </a:cubicBezTo>
                  <a:cubicBezTo>
                    <a:pt x="4170" y="17663"/>
                    <a:pt x="4704" y="18130"/>
                    <a:pt x="5304" y="18497"/>
                  </a:cubicBezTo>
                  <a:cubicBezTo>
                    <a:pt x="5604" y="18564"/>
                    <a:pt x="5905" y="18731"/>
                    <a:pt x="6071" y="18964"/>
                  </a:cubicBezTo>
                  <a:cubicBezTo>
                    <a:pt x="6172" y="19064"/>
                    <a:pt x="6272" y="19131"/>
                    <a:pt x="6372" y="19164"/>
                  </a:cubicBezTo>
                  <a:cubicBezTo>
                    <a:pt x="6772" y="19431"/>
                    <a:pt x="7172" y="19665"/>
                    <a:pt x="7606" y="19865"/>
                  </a:cubicBezTo>
                  <a:cubicBezTo>
                    <a:pt x="7673" y="19898"/>
                    <a:pt x="7706" y="19931"/>
                    <a:pt x="7739" y="19998"/>
                  </a:cubicBezTo>
                  <a:cubicBezTo>
                    <a:pt x="7773" y="20365"/>
                    <a:pt x="7839" y="20799"/>
                    <a:pt x="7839" y="21199"/>
                  </a:cubicBezTo>
                  <a:cubicBezTo>
                    <a:pt x="7839" y="21899"/>
                    <a:pt x="7739" y="23634"/>
                    <a:pt x="7973" y="24568"/>
                  </a:cubicBezTo>
                  <a:cubicBezTo>
                    <a:pt x="7994" y="24713"/>
                    <a:pt x="8131" y="24794"/>
                    <a:pt x="8263" y="24794"/>
                  </a:cubicBezTo>
                  <a:cubicBezTo>
                    <a:pt x="8344" y="24794"/>
                    <a:pt x="8423" y="24764"/>
                    <a:pt x="8473" y="24701"/>
                  </a:cubicBezTo>
                  <a:cubicBezTo>
                    <a:pt x="8940" y="24101"/>
                    <a:pt x="8707" y="24034"/>
                    <a:pt x="8840" y="23300"/>
                  </a:cubicBezTo>
                  <a:cubicBezTo>
                    <a:pt x="8940" y="22133"/>
                    <a:pt x="8974" y="20965"/>
                    <a:pt x="8940" y="19798"/>
                  </a:cubicBezTo>
                  <a:cubicBezTo>
                    <a:pt x="9240" y="19531"/>
                    <a:pt x="9474" y="19231"/>
                    <a:pt x="9674" y="18864"/>
                  </a:cubicBezTo>
                  <a:cubicBezTo>
                    <a:pt x="9707" y="18731"/>
                    <a:pt x="9774" y="18630"/>
                    <a:pt x="9874" y="18530"/>
                  </a:cubicBezTo>
                  <a:cubicBezTo>
                    <a:pt x="10108" y="18297"/>
                    <a:pt x="10308" y="18030"/>
                    <a:pt x="10475" y="17696"/>
                  </a:cubicBezTo>
                  <a:cubicBezTo>
                    <a:pt x="10775" y="17229"/>
                    <a:pt x="11409" y="16462"/>
                    <a:pt x="11675" y="15929"/>
                  </a:cubicBezTo>
                  <a:cubicBezTo>
                    <a:pt x="11809" y="15595"/>
                    <a:pt x="12409" y="14628"/>
                    <a:pt x="12609" y="14127"/>
                  </a:cubicBezTo>
                  <a:cubicBezTo>
                    <a:pt x="12743" y="13794"/>
                    <a:pt x="12810" y="13427"/>
                    <a:pt x="12943" y="13093"/>
                  </a:cubicBezTo>
                  <a:cubicBezTo>
                    <a:pt x="13277" y="12426"/>
                    <a:pt x="13477" y="11692"/>
                    <a:pt x="13543" y="10958"/>
                  </a:cubicBezTo>
                  <a:cubicBezTo>
                    <a:pt x="13577" y="10525"/>
                    <a:pt x="13777" y="10825"/>
                    <a:pt x="13744" y="9190"/>
                  </a:cubicBezTo>
                  <a:cubicBezTo>
                    <a:pt x="13714" y="8086"/>
                    <a:pt x="13097" y="7463"/>
                    <a:pt x="12585" y="7463"/>
                  </a:cubicBezTo>
                  <a:cubicBezTo>
                    <a:pt x="12525" y="7463"/>
                    <a:pt x="12466" y="7472"/>
                    <a:pt x="12409" y="7489"/>
                  </a:cubicBezTo>
                  <a:cubicBezTo>
                    <a:pt x="10708" y="8023"/>
                    <a:pt x="10641" y="8690"/>
                    <a:pt x="10041" y="9190"/>
                  </a:cubicBezTo>
                  <a:cubicBezTo>
                    <a:pt x="9841" y="8290"/>
                    <a:pt x="9774" y="7990"/>
                    <a:pt x="9607" y="7489"/>
                  </a:cubicBezTo>
                  <a:cubicBezTo>
                    <a:pt x="9541" y="7356"/>
                    <a:pt x="9507" y="7222"/>
                    <a:pt x="9474" y="7056"/>
                  </a:cubicBezTo>
                  <a:cubicBezTo>
                    <a:pt x="9407" y="6555"/>
                    <a:pt x="9307" y="6021"/>
                    <a:pt x="9174" y="5521"/>
                  </a:cubicBezTo>
                  <a:cubicBezTo>
                    <a:pt x="8974" y="5021"/>
                    <a:pt x="8840" y="4554"/>
                    <a:pt x="8773" y="4020"/>
                  </a:cubicBezTo>
                  <a:cubicBezTo>
                    <a:pt x="8373" y="2452"/>
                    <a:pt x="7673" y="1752"/>
                    <a:pt x="7506" y="1318"/>
                  </a:cubicBezTo>
                  <a:cubicBezTo>
                    <a:pt x="7272" y="884"/>
                    <a:pt x="6972" y="518"/>
                    <a:pt x="6605" y="251"/>
                  </a:cubicBezTo>
                  <a:cubicBezTo>
                    <a:pt x="6572" y="184"/>
                    <a:pt x="6505" y="151"/>
                    <a:pt x="6472" y="117"/>
                  </a:cubicBezTo>
                  <a:cubicBezTo>
                    <a:pt x="6405" y="84"/>
                    <a:pt x="6338" y="51"/>
                    <a:pt x="6238" y="17"/>
                  </a:cubicBezTo>
                  <a:cubicBezTo>
                    <a:pt x="6159" y="6"/>
                    <a:pt x="6079" y="0"/>
                    <a:pt x="59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0"/>
            <p:cNvSpPr/>
            <p:nvPr/>
          </p:nvSpPr>
          <p:spPr>
            <a:xfrm>
              <a:off x="8038593" y="-2494992"/>
              <a:ext cx="156259" cy="158385"/>
            </a:xfrm>
            <a:custGeom>
              <a:rect b="b" l="l" r="r" t="t"/>
              <a:pathLst>
                <a:path extrusionOk="0" h="4024" w="3970">
                  <a:moveTo>
                    <a:pt x="869" y="1"/>
                  </a:moveTo>
                  <a:cubicBezTo>
                    <a:pt x="782" y="1"/>
                    <a:pt x="697" y="34"/>
                    <a:pt x="634" y="97"/>
                  </a:cubicBezTo>
                  <a:cubicBezTo>
                    <a:pt x="0" y="531"/>
                    <a:pt x="1034" y="1131"/>
                    <a:pt x="1735" y="2265"/>
                  </a:cubicBezTo>
                  <a:cubicBezTo>
                    <a:pt x="2135" y="2899"/>
                    <a:pt x="2702" y="3333"/>
                    <a:pt x="3169" y="3900"/>
                  </a:cubicBezTo>
                  <a:cubicBezTo>
                    <a:pt x="3203" y="3933"/>
                    <a:pt x="3269" y="3966"/>
                    <a:pt x="3303" y="4000"/>
                  </a:cubicBezTo>
                  <a:cubicBezTo>
                    <a:pt x="3351" y="4016"/>
                    <a:pt x="3400" y="4023"/>
                    <a:pt x="3448" y="4023"/>
                  </a:cubicBezTo>
                  <a:cubicBezTo>
                    <a:pt x="3702" y="4023"/>
                    <a:pt x="3942" y="3818"/>
                    <a:pt x="3970" y="3566"/>
                  </a:cubicBezTo>
                  <a:cubicBezTo>
                    <a:pt x="3937" y="3466"/>
                    <a:pt x="3903" y="3366"/>
                    <a:pt x="3870" y="3266"/>
                  </a:cubicBezTo>
                  <a:cubicBezTo>
                    <a:pt x="3503" y="2465"/>
                    <a:pt x="2736" y="1932"/>
                    <a:pt x="2636" y="1732"/>
                  </a:cubicBezTo>
                  <a:cubicBezTo>
                    <a:pt x="2235" y="1098"/>
                    <a:pt x="1635" y="664"/>
                    <a:pt x="1135" y="130"/>
                  </a:cubicBezTo>
                  <a:cubicBezTo>
                    <a:pt x="1064" y="42"/>
                    <a:pt x="966" y="1"/>
                    <a:pt x="8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0"/>
            <p:cNvSpPr/>
            <p:nvPr/>
          </p:nvSpPr>
          <p:spPr>
            <a:xfrm>
              <a:off x="8311154" y="-2571270"/>
              <a:ext cx="97731" cy="171806"/>
            </a:xfrm>
            <a:custGeom>
              <a:rect b="b" l="l" r="r" t="t"/>
              <a:pathLst>
                <a:path extrusionOk="0" h="4365" w="2483">
                  <a:moveTo>
                    <a:pt x="2048" y="0"/>
                  </a:moveTo>
                  <a:cubicBezTo>
                    <a:pt x="1848" y="0"/>
                    <a:pt x="1648" y="134"/>
                    <a:pt x="1581" y="334"/>
                  </a:cubicBezTo>
                  <a:cubicBezTo>
                    <a:pt x="1281" y="934"/>
                    <a:pt x="881" y="1535"/>
                    <a:pt x="781" y="2235"/>
                  </a:cubicBezTo>
                  <a:cubicBezTo>
                    <a:pt x="748" y="2369"/>
                    <a:pt x="681" y="2502"/>
                    <a:pt x="581" y="2602"/>
                  </a:cubicBezTo>
                  <a:cubicBezTo>
                    <a:pt x="247" y="2936"/>
                    <a:pt x="80" y="3369"/>
                    <a:pt x="47" y="3836"/>
                  </a:cubicBezTo>
                  <a:cubicBezTo>
                    <a:pt x="0" y="4142"/>
                    <a:pt x="251" y="4365"/>
                    <a:pt x="508" y="4365"/>
                  </a:cubicBezTo>
                  <a:cubicBezTo>
                    <a:pt x="616" y="4365"/>
                    <a:pt x="726" y="4325"/>
                    <a:pt x="814" y="4237"/>
                  </a:cubicBezTo>
                  <a:cubicBezTo>
                    <a:pt x="1315" y="3803"/>
                    <a:pt x="1348" y="2936"/>
                    <a:pt x="1548" y="2702"/>
                  </a:cubicBezTo>
                  <a:cubicBezTo>
                    <a:pt x="1748" y="2469"/>
                    <a:pt x="1882" y="2202"/>
                    <a:pt x="1982" y="1902"/>
                  </a:cubicBezTo>
                  <a:cubicBezTo>
                    <a:pt x="2015" y="1701"/>
                    <a:pt x="2082" y="1501"/>
                    <a:pt x="2149" y="1335"/>
                  </a:cubicBezTo>
                  <a:cubicBezTo>
                    <a:pt x="2315" y="1034"/>
                    <a:pt x="2415" y="701"/>
                    <a:pt x="2415" y="367"/>
                  </a:cubicBezTo>
                  <a:cubicBezTo>
                    <a:pt x="2482" y="134"/>
                    <a:pt x="2349" y="0"/>
                    <a:pt x="20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10"/>
          <p:cNvSpPr/>
          <p:nvPr/>
        </p:nvSpPr>
        <p:spPr>
          <a:xfrm rot="-1691763">
            <a:off x="1153819" y="66834"/>
            <a:ext cx="644734" cy="700222"/>
          </a:xfrm>
          <a:custGeom>
            <a:rect b="b" l="l" r="r" t="t"/>
            <a:pathLst>
              <a:path extrusionOk="0" h="12210" w="11242">
                <a:moveTo>
                  <a:pt x="6638" y="1"/>
                </a:moveTo>
                <a:cubicBezTo>
                  <a:pt x="4970" y="1702"/>
                  <a:pt x="5404" y="3870"/>
                  <a:pt x="4503" y="5538"/>
                </a:cubicBezTo>
                <a:cubicBezTo>
                  <a:pt x="4003" y="5037"/>
                  <a:pt x="3069" y="4237"/>
                  <a:pt x="2936" y="3770"/>
                </a:cubicBezTo>
                <a:cubicBezTo>
                  <a:pt x="2769" y="3169"/>
                  <a:pt x="2335" y="2702"/>
                  <a:pt x="1735" y="2469"/>
                </a:cubicBezTo>
                <a:cubicBezTo>
                  <a:pt x="1392" y="2311"/>
                  <a:pt x="1070" y="1903"/>
                  <a:pt x="720" y="1903"/>
                </a:cubicBezTo>
                <a:cubicBezTo>
                  <a:pt x="627" y="1903"/>
                  <a:pt x="532" y="1932"/>
                  <a:pt x="434" y="2002"/>
                </a:cubicBezTo>
                <a:cubicBezTo>
                  <a:pt x="0" y="2336"/>
                  <a:pt x="300" y="3169"/>
                  <a:pt x="601" y="3403"/>
                </a:cubicBezTo>
                <a:cubicBezTo>
                  <a:pt x="1334" y="3937"/>
                  <a:pt x="1868" y="5404"/>
                  <a:pt x="2802" y="5971"/>
                </a:cubicBezTo>
                <a:cubicBezTo>
                  <a:pt x="3236" y="6238"/>
                  <a:pt x="3269" y="6705"/>
                  <a:pt x="3202" y="7306"/>
                </a:cubicBezTo>
                <a:cubicBezTo>
                  <a:pt x="2869" y="7506"/>
                  <a:pt x="2569" y="7706"/>
                  <a:pt x="2268" y="7940"/>
                </a:cubicBezTo>
                <a:cubicBezTo>
                  <a:pt x="834" y="9174"/>
                  <a:pt x="667" y="9407"/>
                  <a:pt x="467" y="9974"/>
                </a:cubicBezTo>
                <a:cubicBezTo>
                  <a:pt x="249" y="10491"/>
                  <a:pt x="653" y="11031"/>
                  <a:pt x="1154" y="11031"/>
                </a:cubicBezTo>
                <a:cubicBezTo>
                  <a:pt x="1267" y="11031"/>
                  <a:pt x="1384" y="11003"/>
                  <a:pt x="1501" y="10942"/>
                </a:cubicBezTo>
                <a:cubicBezTo>
                  <a:pt x="2068" y="10608"/>
                  <a:pt x="2602" y="10275"/>
                  <a:pt x="3102" y="9874"/>
                </a:cubicBezTo>
                <a:cubicBezTo>
                  <a:pt x="3436" y="9541"/>
                  <a:pt x="3836" y="9240"/>
                  <a:pt x="4270" y="9040"/>
                </a:cubicBezTo>
                <a:cubicBezTo>
                  <a:pt x="4403" y="9974"/>
                  <a:pt x="4637" y="10875"/>
                  <a:pt x="5037" y="11742"/>
                </a:cubicBezTo>
                <a:cubicBezTo>
                  <a:pt x="5104" y="12009"/>
                  <a:pt x="5337" y="12209"/>
                  <a:pt x="5604" y="12209"/>
                </a:cubicBezTo>
                <a:cubicBezTo>
                  <a:pt x="5971" y="12176"/>
                  <a:pt x="6305" y="12109"/>
                  <a:pt x="6438" y="11709"/>
                </a:cubicBezTo>
                <a:cubicBezTo>
                  <a:pt x="6571" y="11475"/>
                  <a:pt x="6605" y="11209"/>
                  <a:pt x="6538" y="10942"/>
                </a:cubicBezTo>
                <a:cubicBezTo>
                  <a:pt x="6071" y="9874"/>
                  <a:pt x="6205" y="8707"/>
                  <a:pt x="5938" y="7539"/>
                </a:cubicBezTo>
                <a:cubicBezTo>
                  <a:pt x="7339" y="7306"/>
                  <a:pt x="6772" y="7673"/>
                  <a:pt x="9574" y="7006"/>
                </a:cubicBezTo>
                <a:cubicBezTo>
                  <a:pt x="10307" y="6839"/>
                  <a:pt x="10941" y="6338"/>
                  <a:pt x="11241" y="5638"/>
                </a:cubicBezTo>
                <a:cubicBezTo>
                  <a:pt x="10996" y="5098"/>
                  <a:pt x="10642" y="4901"/>
                  <a:pt x="10207" y="4901"/>
                </a:cubicBezTo>
                <a:cubicBezTo>
                  <a:pt x="10051" y="4901"/>
                  <a:pt x="9883" y="4927"/>
                  <a:pt x="9707" y="4971"/>
                </a:cubicBezTo>
                <a:cubicBezTo>
                  <a:pt x="8773" y="5204"/>
                  <a:pt x="7806" y="5438"/>
                  <a:pt x="6838" y="5705"/>
                </a:cubicBezTo>
                <a:cubicBezTo>
                  <a:pt x="6772" y="5605"/>
                  <a:pt x="6705" y="5504"/>
                  <a:pt x="6705" y="5438"/>
                </a:cubicBezTo>
                <a:cubicBezTo>
                  <a:pt x="6905" y="4070"/>
                  <a:pt x="7072" y="2736"/>
                  <a:pt x="7139" y="1368"/>
                </a:cubicBezTo>
                <a:cubicBezTo>
                  <a:pt x="7139" y="868"/>
                  <a:pt x="6972" y="401"/>
                  <a:pt x="663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0"/>
          <p:cNvSpPr txBox="1"/>
          <p:nvPr>
            <p:ph idx="1" type="body"/>
          </p:nvPr>
        </p:nvSpPr>
        <p:spPr>
          <a:xfrm>
            <a:off x="714375" y="3760575"/>
            <a:ext cx="3436800" cy="99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</a:lstStyle>
          <a:p/>
        </p:txBody>
      </p:sp>
      <p:sp>
        <p:nvSpPr>
          <p:cNvPr id="111" name="Google Shape;111;p10"/>
          <p:cNvSpPr/>
          <p:nvPr/>
        </p:nvSpPr>
        <p:spPr>
          <a:xfrm rot="-394114">
            <a:off x="8075489" y="352825"/>
            <a:ext cx="1675755" cy="380211"/>
          </a:xfrm>
          <a:custGeom>
            <a:rect b="b" l="l" r="r" t="t"/>
            <a:pathLst>
              <a:path extrusionOk="0" h="7319" w="32258">
                <a:moveTo>
                  <a:pt x="1835" y="1"/>
                </a:moveTo>
                <a:cubicBezTo>
                  <a:pt x="1167" y="1"/>
                  <a:pt x="585" y="412"/>
                  <a:pt x="201" y="977"/>
                </a:cubicBezTo>
                <a:cubicBezTo>
                  <a:pt x="101" y="1110"/>
                  <a:pt x="1" y="1344"/>
                  <a:pt x="201" y="1477"/>
                </a:cubicBezTo>
                <a:cubicBezTo>
                  <a:pt x="240" y="1508"/>
                  <a:pt x="277" y="1521"/>
                  <a:pt x="312" y="1521"/>
                </a:cubicBezTo>
                <a:cubicBezTo>
                  <a:pt x="428" y="1521"/>
                  <a:pt x="524" y="1380"/>
                  <a:pt x="601" y="1277"/>
                </a:cubicBezTo>
                <a:cubicBezTo>
                  <a:pt x="962" y="889"/>
                  <a:pt x="1461" y="685"/>
                  <a:pt x="1964" y="685"/>
                </a:cubicBezTo>
                <a:cubicBezTo>
                  <a:pt x="2066" y="685"/>
                  <a:pt x="2168" y="693"/>
                  <a:pt x="2269" y="710"/>
                </a:cubicBezTo>
                <a:cubicBezTo>
                  <a:pt x="2703" y="844"/>
                  <a:pt x="3036" y="1144"/>
                  <a:pt x="3203" y="1577"/>
                </a:cubicBezTo>
                <a:cubicBezTo>
                  <a:pt x="3370" y="2011"/>
                  <a:pt x="3670" y="2378"/>
                  <a:pt x="4037" y="2678"/>
                </a:cubicBezTo>
                <a:cubicBezTo>
                  <a:pt x="4268" y="2888"/>
                  <a:pt x="4565" y="3006"/>
                  <a:pt x="4861" y="3006"/>
                </a:cubicBezTo>
                <a:cubicBezTo>
                  <a:pt x="5036" y="3006"/>
                  <a:pt x="5211" y="2965"/>
                  <a:pt x="5371" y="2878"/>
                </a:cubicBezTo>
                <a:cubicBezTo>
                  <a:pt x="5905" y="2712"/>
                  <a:pt x="6405" y="2445"/>
                  <a:pt x="6806" y="2044"/>
                </a:cubicBezTo>
                <a:cubicBezTo>
                  <a:pt x="7006" y="2044"/>
                  <a:pt x="7173" y="2011"/>
                  <a:pt x="7339" y="1978"/>
                </a:cubicBezTo>
                <a:cubicBezTo>
                  <a:pt x="7448" y="1944"/>
                  <a:pt x="7556" y="1928"/>
                  <a:pt x="7663" y="1928"/>
                </a:cubicBezTo>
                <a:cubicBezTo>
                  <a:pt x="8079" y="1928"/>
                  <a:pt x="8461" y="2173"/>
                  <a:pt x="8674" y="2545"/>
                </a:cubicBezTo>
                <a:cubicBezTo>
                  <a:pt x="8974" y="3145"/>
                  <a:pt x="9241" y="3746"/>
                  <a:pt x="9841" y="4179"/>
                </a:cubicBezTo>
                <a:cubicBezTo>
                  <a:pt x="10102" y="4403"/>
                  <a:pt x="10437" y="4512"/>
                  <a:pt x="10774" y="4512"/>
                </a:cubicBezTo>
                <a:cubicBezTo>
                  <a:pt x="11040" y="4512"/>
                  <a:pt x="11307" y="4445"/>
                  <a:pt x="11542" y="4313"/>
                </a:cubicBezTo>
                <a:cubicBezTo>
                  <a:pt x="12310" y="3812"/>
                  <a:pt x="13277" y="3145"/>
                  <a:pt x="14211" y="3112"/>
                </a:cubicBezTo>
                <a:cubicBezTo>
                  <a:pt x="14611" y="3812"/>
                  <a:pt x="15145" y="4479"/>
                  <a:pt x="15745" y="5047"/>
                </a:cubicBezTo>
                <a:cubicBezTo>
                  <a:pt x="15812" y="5113"/>
                  <a:pt x="15912" y="5147"/>
                  <a:pt x="16012" y="5180"/>
                </a:cubicBezTo>
                <a:cubicBezTo>
                  <a:pt x="16119" y="5218"/>
                  <a:pt x="16224" y="5235"/>
                  <a:pt x="16328" y="5235"/>
                </a:cubicBezTo>
                <a:cubicBezTo>
                  <a:pt x="17308" y="5235"/>
                  <a:pt x="18261" y="3742"/>
                  <a:pt x="20395" y="3742"/>
                </a:cubicBezTo>
                <a:cubicBezTo>
                  <a:pt x="20457" y="3742"/>
                  <a:pt x="20519" y="3743"/>
                  <a:pt x="20582" y="3746"/>
                </a:cubicBezTo>
                <a:cubicBezTo>
                  <a:pt x="20608" y="3743"/>
                  <a:pt x="20633" y="3741"/>
                  <a:pt x="20659" y="3741"/>
                </a:cubicBezTo>
                <a:cubicBezTo>
                  <a:pt x="20932" y="3741"/>
                  <a:pt x="21194" y="3902"/>
                  <a:pt x="21316" y="4146"/>
                </a:cubicBezTo>
                <a:cubicBezTo>
                  <a:pt x="21583" y="4613"/>
                  <a:pt x="21916" y="5080"/>
                  <a:pt x="22283" y="5480"/>
                </a:cubicBezTo>
                <a:cubicBezTo>
                  <a:pt x="22517" y="5747"/>
                  <a:pt x="22817" y="5947"/>
                  <a:pt x="23151" y="6047"/>
                </a:cubicBezTo>
                <a:cubicBezTo>
                  <a:pt x="23268" y="6175"/>
                  <a:pt x="23406" y="6232"/>
                  <a:pt x="23571" y="6232"/>
                </a:cubicBezTo>
                <a:cubicBezTo>
                  <a:pt x="23921" y="6232"/>
                  <a:pt x="24394" y="5977"/>
                  <a:pt x="25052" y="5614"/>
                </a:cubicBezTo>
                <a:cubicBezTo>
                  <a:pt x="25252" y="5480"/>
                  <a:pt x="25452" y="5313"/>
                  <a:pt x="25686" y="5213"/>
                </a:cubicBezTo>
                <a:cubicBezTo>
                  <a:pt x="26023" y="5045"/>
                  <a:pt x="26288" y="4953"/>
                  <a:pt x="26531" y="4953"/>
                </a:cubicBezTo>
                <a:cubicBezTo>
                  <a:pt x="26864" y="4953"/>
                  <a:pt x="27153" y="5127"/>
                  <a:pt x="27520" y="5514"/>
                </a:cubicBezTo>
                <a:cubicBezTo>
                  <a:pt x="27787" y="5814"/>
                  <a:pt x="27987" y="6414"/>
                  <a:pt x="29021" y="7115"/>
                </a:cubicBezTo>
                <a:cubicBezTo>
                  <a:pt x="29238" y="7255"/>
                  <a:pt x="29499" y="7319"/>
                  <a:pt x="29773" y="7319"/>
                </a:cubicBezTo>
                <a:cubicBezTo>
                  <a:pt x="30343" y="7319"/>
                  <a:pt x="30962" y="7043"/>
                  <a:pt x="31323" y="6614"/>
                </a:cubicBezTo>
                <a:cubicBezTo>
                  <a:pt x="32224" y="5547"/>
                  <a:pt x="32257" y="5680"/>
                  <a:pt x="31857" y="5147"/>
                </a:cubicBezTo>
                <a:lnTo>
                  <a:pt x="31857" y="5147"/>
                </a:lnTo>
                <a:lnTo>
                  <a:pt x="31256" y="5614"/>
                </a:lnTo>
                <a:cubicBezTo>
                  <a:pt x="30856" y="5887"/>
                  <a:pt x="30286" y="6051"/>
                  <a:pt x="29764" y="6051"/>
                </a:cubicBezTo>
                <a:cubicBezTo>
                  <a:pt x="29330" y="6051"/>
                  <a:pt x="28930" y="5938"/>
                  <a:pt x="28688" y="5680"/>
                </a:cubicBezTo>
                <a:cubicBezTo>
                  <a:pt x="27741" y="4668"/>
                  <a:pt x="27625" y="3911"/>
                  <a:pt x="26275" y="3911"/>
                </a:cubicBezTo>
                <a:cubicBezTo>
                  <a:pt x="26246" y="3911"/>
                  <a:pt x="26216" y="3912"/>
                  <a:pt x="26186" y="3912"/>
                </a:cubicBezTo>
                <a:cubicBezTo>
                  <a:pt x="25090" y="3912"/>
                  <a:pt x="24208" y="5082"/>
                  <a:pt x="23406" y="5082"/>
                </a:cubicBezTo>
                <a:cubicBezTo>
                  <a:pt x="23159" y="5082"/>
                  <a:pt x="22919" y="4970"/>
                  <a:pt x="22684" y="4680"/>
                </a:cubicBezTo>
                <a:cubicBezTo>
                  <a:pt x="21383" y="3078"/>
                  <a:pt x="21216" y="2778"/>
                  <a:pt x="20482" y="2712"/>
                </a:cubicBezTo>
                <a:cubicBezTo>
                  <a:pt x="20364" y="2700"/>
                  <a:pt x="20245" y="2695"/>
                  <a:pt x="20127" y="2695"/>
                </a:cubicBezTo>
                <a:cubicBezTo>
                  <a:pt x="19547" y="2695"/>
                  <a:pt x="18974" y="2829"/>
                  <a:pt x="18447" y="3078"/>
                </a:cubicBezTo>
                <a:cubicBezTo>
                  <a:pt x="17147" y="3677"/>
                  <a:pt x="16575" y="4122"/>
                  <a:pt x="16177" y="4122"/>
                </a:cubicBezTo>
                <a:cubicBezTo>
                  <a:pt x="15932" y="4122"/>
                  <a:pt x="15754" y="3953"/>
                  <a:pt x="15512" y="3545"/>
                </a:cubicBezTo>
                <a:cubicBezTo>
                  <a:pt x="15212" y="3078"/>
                  <a:pt x="14878" y="2678"/>
                  <a:pt x="14478" y="2278"/>
                </a:cubicBezTo>
                <a:cubicBezTo>
                  <a:pt x="14444" y="2211"/>
                  <a:pt x="14378" y="2245"/>
                  <a:pt x="14344" y="2211"/>
                </a:cubicBezTo>
                <a:cubicBezTo>
                  <a:pt x="14194" y="2143"/>
                  <a:pt x="14032" y="2113"/>
                  <a:pt x="13861" y="2113"/>
                </a:cubicBezTo>
                <a:cubicBezTo>
                  <a:pt x="12703" y="2113"/>
                  <a:pt x="11147" y="3492"/>
                  <a:pt x="10275" y="3579"/>
                </a:cubicBezTo>
                <a:cubicBezTo>
                  <a:pt x="10075" y="3345"/>
                  <a:pt x="9908" y="3078"/>
                  <a:pt x="9774" y="2812"/>
                </a:cubicBezTo>
                <a:cubicBezTo>
                  <a:pt x="9608" y="2044"/>
                  <a:pt x="8907" y="1744"/>
                  <a:pt x="8440" y="1244"/>
                </a:cubicBezTo>
                <a:cubicBezTo>
                  <a:pt x="8407" y="1177"/>
                  <a:pt x="8340" y="1210"/>
                  <a:pt x="8273" y="1177"/>
                </a:cubicBezTo>
                <a:cubicBezTo>
                  <a:pt x="8045" y="1101"/>
                  <a:pt x="7822" y="1068"/>
                  <a:pt x="7603" y="1068"/>
                </a:cubicBezTo>
                <a:cubicBezTo>
                  <a:pt x="6769" y="1068"/>
                  <a:pt x="5997" y="1548"/>
                  <a:pt x="5204" y="1944"/>
                </a:cubicBezTo>
                <a:cubicBezTo>
                  <a:pt x="4898" y="2080"/>
                  <a:pt x="4711" y="2143"/>
                  <a:pt x="4579" y="2143"/>
                </a:cubicBezTo>
                <a:cubicBezTo>
                  <a:pt x="4321" y="2143"/>
                  <a:pt x="4267" y="1907"/>
                  <a:pt x="3937" y="1511"/>
                </a:cubicBezTo>
                <a:cubicBezTo>
                  <a:pt x="3703" y="1010"/>
                  <a:pt x="3303" y="577"/>
                  <a:pt x="2836" y="310"/>
                </a:cubicBezTo>
                <a:cubicBezTo>
                  <a:pt x="2491" y="94"/>
                  <a:pt x="2154" y="1"/>
                  <a:pt x="183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0" Type="http://schemas.openxmlformats.org/officeDocument/2006/relationships/theme" Target="../theme/theme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D7F2E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4375" y="542925"/>
            <a:ext cx="7715400" cy="47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redoka One"/>
              <a:buNone/>
              <a:defRPr sz="3000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4375" y="1152475"/>
            <a:ext cx="77154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7F2EF"/>
        </a:solidFill>
      </p:bgPr>
    </p:bg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6" name="Google Shape;406;p31"/>
          <p:cNvGrpSpPr/>
          <p:nvPr/>
        </p:nvGrpSpPr>
        <p:grpSpPr>
          <a:xfrm rot="273055">
            <a:off x="7222973" y="1747676"/>
            <a:ext cx="1609714" cy="1638656"/>
            <a:chOff x="4348275" y="1075400"/>
            <a:chExt cx="948200" cy="965475"/>
          </a:xfrm>
        </p:grpSpPr>
        <p:sp>
          <p:nvSpPr>
            <p:cNvPr id="407" name="Google Shape;407;p31"/>
            <p:cNvSpPr/>
            <p:nvPr/>
          </p:nvSpPr>
          <p:spPr>
            <a:xfrm>
              <a:off x="4348275" y="1292450"/>
              <a:ext cx="160975" cy="311775"/>
            </a:xfrm>
            <a:custGeom>
              <a:rect b="b" l="l" r="r" t="t"/>
              <a:pathLst>
                <a:path extrusionOk="0" h="12471" w="6439">
                  <a:moveTo>
                    <a:pt x="4142" y="1"/>
                  </a:moveTo>
                  <a:cubicBezTo>
                    <a:pt x="3814" y="1"/>
                    <a:pt x="3483" y="136"/>
                    <a:pt x="3236" y="424"/>
                  </a:cubicBezTo>
                  <a:cubicBezTo>
                    <a:pt x="1835" y="1792"/>
                    <a:pt x="1235" y="3493"/>
                    <a:pt x="734" y="5261"/>
                  </a:cubicBezTo>
                  <a:cubicBezTo>
                    <a:pt x="167" y="7496"/>
                    <a:pt x="1" y="9831"/>
                    <a:pt x="267" y="12133"/>
                  </a:cubicBezTo>
                  <a:cubicBezTo>
                    <a:pt x="328" y="12315"/>
                    <a:pt x="389" y="12470"/>
                    <a:pt x="577" y="12470"/>
                  </a:cubicBezTo>
                  <a:cubicBezTo>
                    <a:pt x="595" y="12470"/>
                    <a:pt x="614" y="12469"/>
                    <a:pt x="634" y="12466"/>
                  </a:cubicBezTo>
                  <a:cubicBezTo>
                    <a:pt x="868" y="12466"/>
                    <a:pt x="868" y="12266"/>
                    <a:pt x="868" y="12099"/>
                  </a:cubicBezTo>
                  <a:cubicBezTo>
                    <a:pt x="968" y="8463"/>
                    <a:pt x="1135" y="4327"/>
                    <a:pt x="3370" y="1425"/>
                  </a:cubicBezTo>
                  <a:cubicBezTo>
                    <a:pt x="3603" y="1125"/>
                    <a:pt x="3903" y="858"/>
                    <a:pt x="4204" y="524"/>
                  </a:cubicBezTo>
                  <a:cubicBezTo>
                    <a:pt x="4604" y="1225"/>
                    <a:pt x="4837" y="2025"/>
                    <a:pt x="4904" y="2826"/>
                  </a:cubicBezTo>
                  <a:cubicBezTo>
                    <a:pt x="5071" y="3960"/>
                    <a:pt x="5238" y="5094"/>
                    <a:pt x="5471" y="6195"/>
                  </a:cubicBezTo>
                  <a:cubicBezTo>
                    <a:pt x="5558" y="6627"/>
                    <a:pt x="5644" y="6793"/>
                    <a:pt x="5885" y="6793"/>
                  </a:cubicBezTo>
                  <a:cubicBezTo>
                    <a:pt x="6015" y="6793"/>
                    <a:pt x="6192" y="6744"/>
                    <a:pt x="6438" y="6662"/>
                  </a:cubicBezTo>
                  <a:cubicBezTo>
                    <a:pt x="6438" y="6595"/>
                    <a:pt x="6438" y="6495"/>
                    <a:pt x="6438" y="6428"/>
                  </a:cubicBezTo>
                  <a:cubicBezTo>
                    <a:pt x="5805" y="2592"/>
                    <a:pt x="5671" y="1692"/>
                    <a:pt x="5271" y="791"/>
                  </a:cubicBezTo>
                  <a:cubicBezTo>
                    <a:pt x="5074" y="280"/>
                    <a:pt x="4611" y="1"/>
                    <a:pt x="41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31"/>
            <p:cNvSpPr/>
            <p:nvPr/>
          </p:nvSpPr>
          <p:spPr>
            <a:xfrm>
              <a:off x="4411650" y="1388925"/>
              <a:ext cx="60900" cy="97600"/>
            </a:xfrm>
            <a:custGeom>
              <a:rect b="b" l="l" r="r" t="t"/>
              <a:pathLst>
                <a:path extrusionOk="0" h="3904" w="2436">
                  <a:moveTo>
                    <a:pt x="901" y="1"/>
                  </a:moveTo>
                  <a:cubicBezTo>
                    <a:pt x="568" y="701"/>
                    <a:pt x="634" y="902"/>
                    <a:pt x="1268" y="1235"/>
                  </a:cubicBezTo>
                  <a:cubicBezTo>
                    <a:pt x="1669" y="1035"/>
                    <a:pt x="1568" y="735"/>
                    <a:pt x="1468" y="468"/>
                  </a:cubicBezTo>
                  <a:cubicBezTo>
                    <a:pt x="1435" y="168"/>
                    <a:pt x="1168" y="1"/>
                    <a:pt x="901" y="1"/>
                  </a:cubicBezTo>
                  <a:close/>
                  <a:moveTo>
                    <a:pt x="1602" y="2002"/>
                  </a:moveTo>
                  <a:lnTo>
                    <a:pt x="1602" y="2002"/>
                  </a:lnTo>
                  <a:cubicBezTo>
                    <a:pt x="1368" y="2603"/>
                    <a:pt x="1535" y="3003"/>
                    <a:pt x="2102" y="3203"/>
                  </a:cubicBezTo>
                  <a:cubicBezTo>
                    <a:pt x="2436" y="2569"/>
                    <a:pt x="2302" y="2203"/>
                    <a:pt x="1602" y="2002"/>
                  </a:cubicBezTo>
                  <a:close/>
                  <a:moveTo>
                    <a:pt x="388" y="2636"/>
                  </a:moveTo>
                  <a:cubicBezTo>
                    <a:pt x="381" y="2636"/>
                    <a:pt x="375" y="2636"/>
                    <a:pt x="368" y="2636"/>
                  </a:cubicBezTo>
                  <a:cubicBezTo>
                    <a:pt x="1" y="2670"/>
                    <a:pt x="34" y="3003"/>
                    <a:pt x="1" y="3203"/>
                  </a:cubicBezTo>
                  <a:cubicBezTo>
                    <a:pt x="34" y="3570"/>
                    <a:pt x="268" y="3837"/>
                    <a:pt x="601" y="3904"/>
                  </a:cubicBezTo>
                  <a:cubicBezTo>
                    <a:pt x="1260" y="3871"/>
                    <a:pt x="911" y="2636"/>
                    <a:pt x="388" y="263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31"/>
            <p:cNvSpPr/>
            <p:nvPr/>
          </p:nvSpPr>
          <p:spPr>
            <a:xfrm>
              <a:off x="4358275" y="1075400"/>
              <a:ext cx="938200" cy="965475"/>
            </a:xfrm>
            <a:custGeom>
              <a:rect b="b" l="l" r="r" t="t"/>
              <a:pathLst>
                <a:path extrusionOk="0" h="38619" w="37528">
                  <a:moveTo>
                    <a:pt x="31557" y="1"/>
                  </a:moveTo>
                  <a:cubicBezTo>
                    <a:pt x="31220" y="1"/>
                    <a:pt x="30879" y="138"/>
                    <a:pt x="30623" y="433"/>
                  </a:cubicBezTo>
                  <a:cubicBezTo>
                    <a:pt x="26220" y="4836"/>
                    <a:pt x="26086" y="7105"/>
                    <a:pt x="25786" y="7505"/>
                  </a:cubicBezTo>
                  <a:cubicBezTo>
                    <a:pt x="24752" y="7605"/>
                    <a:pt x="23718" y="7638"/>
                    <a:pt x="22750" y="7839"/>
                  </a:cubicBezTo>
                  <a:cubicBezTo>
                    <a:pt x="18781" y="8606"/>
                    <a:pt x="15979" y="9106"/>
                    <a:pt x="15312" y="11441"/>
                  </a:cubicBezTo>
                  <a:cubicBezTo>
                    <a:pt x="14811" y="13176"/>
                    <a:pt x="14578" y="14910"/>
                    <a:pt x="13310" y="16078"/>
                  </a:cubicBezTo>
                  <a:cubicBezTo>
                    <a:pt x="12810" y="16645"/>
                    <a:pt x="12109" y="16978"/>
                    <a:pt x="11376" y="17079"/>
                  </a:cubicBezTo>
                  <a:cubicBezTo>
                    <a:pt x="10041" y="17079"/>
                    <a:pt x="8740" y="16645"/>
                    <a:pt x="7673" y="15811"/>
                  </a:cubicBezTo>
                  <a:cubicBezTo>
                    <a:pt x="7273" y="15577"/>
                    <a:pt x="6839" y="15344"/>
                    <a:pt x="6372" y="15177"/>
                  </a:cubicBezTo>
                  <a:cubicBezTo>
                    <a:pt x="6301" y="15149"/>
                    <a:pt x="6241" y="15132"/>
                    <a:pt x="6184" y="15132"/>
                  </a:cubicBezTo>
                  <a:cubicBezTo>
                    <a:pt x="5845" y="15132"/>
                    <a:pt x="5654" y="15751"/>
                    <a:pt x="4137" y="18213"/>
                  </a:cubicBezTo>
                  <a:cubicBezTo>
                    <a:pt x="3403" y="19514"/>
                    <a:pt x="2102" y="20414"/>
                    <a:pt x="601" y="20681"/>
                  </a:cubicBezTo>
                  <a:cubicBezTo>
                    <a:pt x="268" y="20748"/>
                    <a:pt x="68" y="20915"/>
                    <a:pt x="68" y="21248"/>
                  </a:cubicBezTo>
                  <a:cubicBezTo>
                    <a:pt x="1" y="22149"/>
                    <a:pt x="201" y="23083"/>
                    <a:pt x="668" y="23883"/>
                  </a:cubicBezTo>
                  <a:cubicBezTo>
                    <a:pt x="2507" y="26815"/>
                    <a:pt x="6391" y="27745"/>
                    <a:pt x="8797" y="27745"/>
                  </a:cubicBezTo>
                  <a:cubicBezTo>
                    <a:pt x="9402" y="27745"/>
                    <a:pt x="9913" y="27687"/>
                    <a:pt x="10275" y="27586"/>
                  </a:cubicBezTo>
                  <a:cubicBezTo>
                    <a:pt x="10708" y="27519"/>
                    <a:pt x="11142" y="27519"/>
                    <a:pt x="11576" y="27519"/>
                  </a:cubicBezTo>
                  <a:cubicBezTo>
                    <a:pt x="11843" y="27519"/>
                    <a:pt x="12109" y="27453"/>
                    <a:pt x="12476" y="27386"/>
                  </a:cubicBezTo>
                  <a:lnTo>
                    <a:pt x="12476" y="27386"/>
                  </a:lnTo>
                  <a:cubicBezTo>
                    <a:pt x="12443" y="27619"/>
                    <a:pt x="12410" y="27753"/>
                    <a:pt x="12410" y="27853"/>
                  </a:cubicBezTo>
                  <a:cubicBezTo>
                    <a:pt x="12109" y="29421"/>
                    <a:pt x="11809" y="30955"/>
                    <a:pt x="11576" y="32523"/>
                  </a:cubicBezTo>
                  <a:cubicBezTo>
                    <a:pt x="11142" y="35392"/>
                    <a:pt x="13043" y="37994"/>
                    <a:pt x="17313" y="38360"/>
                  </a:cubicBezTo>
                  <a:cubicBezTo>
                    <a:pt x="18675" y="38489"/>
                    <a:pt x="20169" y="38618"/>
                    <a:pt x="21570" y="38618"/>
                  </a:cubicBezTo>
                  <a:cubicBezTo>
                    <a:pt x="22710" y="38618"/>
                    <a:pt x="23788" y="38533"/>
                    <a:pt x="24685" y="38294"/>
                  </a:cubicBezTo>
                  <a:cubicBezTo>
                    <a:pt x="25586" y="38060"/>
                    <a:pt x="26520" y="38060"/>
                    <a:pt x="27387" y="37693"/>
                  </a:cubicBezTo>
                  <a:cubicBezTo>
                    <a:pt x="27921" y="37493"/>
                    <a:pt x="28488" y="37393"/>
                    <a:pt x="28988" y="37193"/>
                  </a:cubicBezTo>
                  <a:cubicBezTo>
                    <a:pt x="29489" y="36993"/>
                    <a:pt x="29956" y="36659"/>
                    <a:pt x="30456" y="36492"/>
                  </a:cubicBezTo>
                  <a:cubicBezTo>
                    <a:pt x="31857" y="36025"/>
                    <a:pt x="34459" y="33857"/>
                    <a:pt x="35793" y="31289"/>
                  </a:cubicBezTo>
                  <a:cubicBezTo>
                    <a:pt x="37394" y="28220"/>
                    <a:pt x="37528" y="24584"/>
                    <a:pt x="36860" y="21448"/>
                  </a:cubicBezTo>
                  <a:cubicBezTo>
                    <a:pt x="36594" y="20314"/>
                    <a:pt x="36293" y="19080"/>
                    <a:pt x="34892" y="15944"/>
                  </a:cubicBezTo>
                  <a:cubicBezTo>
                    <a:pt x="32891" y="11374"/>
                    <a:pt x="31790" y="10340"/>
                    <a:pt x="31790" y="9840"/>
                  </a:cubicBezTo>
                  <a:cubicBezTo>
                    <a:pt x="31790" y="9340"/>
                    <a:pt x="32657" y="8839"/>
                    <a:pt x="33191" y="5037"/>
                  </a:cubicBezTo>
                  <a:cubicBezTo>
                    <a:pt x="33358" y="3669"/>
                    <a:pt x="33258" y="2268"/>
                    <a:pt x="32791" y="967"/>
                  </a:cubicBezTo>
                  <a:cubicBezTo>
                    <a:pt x="32627" y="351"/>
                    <a:pt x="32097" y="1"/>
                    <a:pt x="315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31"/>
            <p:cNvSpPr/>
            <p:nvPr/>
          </p:nvSpPr>
          <p:spPr>
            <a:xfrm>
              <a:off x="5114650" y="1082875"/>
              <a:ext cx="97600" cy="229375"/>
            </a:xfrm>
            <a:custGeom>
              <a:rect b="b" l="l" r="r" t="t"/>
              <a:pathLst>
                <a:path extrusionOk="0" h="9175" w="3904">
                  <a:moveTo>
                    <a:pt x="1969" y="1"/>
                  </a:moveTo>
                  <a:cubicBezTo>
                    <a:pt x="668" y="2403"/>
                    <a:pt x="1" y="6639"/>
                    <a:pt x="1168" y="9174"/>
                  </a:cubicBezTo>
                  <a:cubicBezTo>
                    <a:pt x="1268" y="9107"/>
                    <a:pt x="1402" y="9074"/>
                    <a:pt x="1502" y="9074"/>
                  </a:cubicBezTo>
                  <a:cubicBezTo>
                    <a:pt x="1572" y="9092"/>
                    <a:pt x="1637" y="9100"/>
                    <a:pt x="1697" y="9100"/>
                  </a:cubicBezTo>
                  <a:cubicBezTo>
                    <a:pt x="1982" y="9100"/>
                    <a:pt x="2165" y="8916"/>
                    <a:pt x="2302" y="8640"/>
                  </a:cubicBezTo>
                  <a:cubicBezTo>
                    <a:pt x="3637" y="6339"/>
                    <a:pt x="3904" y="3570"/>
                    <a:pt x="3003" y="1102"/>
                  </a:cubicBezTo>
                  <a:cubicBezTo>
                    <a:pt x="2803" y="601"/>
                    <a:pt x="2436" y="201"/>
                    <a:pt x="19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31"/>
            <p:cNvSpPr/>
            <p:nvPr/>
          </p:nvSpPr>
          <p:spPr>
            <a:xfrm>
              <a:off x="4877825" y="1084550"/>
              <a:ext cx="127600" cy="211825"/>
            </a:xfrm>
            <a:custGeom>
              <a:rect b="b" l="l" r="r" t="t"/>
              <a:pathLst>
                <a:path extrusionOk="0" h="8473" w="5104">
                  <a:moveTo>
                    <a:pt x="1892" y="1"/>
                  </a:moveTo>
                  <a:cubicBezTo>
                    <a:pt x="1530" y="1"/>
                    <a:pt x="1182" y="229"/>
                    <a:pt x="934" y="801"/>
                  </a:cubicBezTo>
                  <a:cubicBezTo>
                    <a:pt x="467" y="1902"/>
                    <a:pt x="167" y="2736"/>
                    <a:pt x="0" y="5204"/>
                  </a:cubicBezTo>
                  <a:cubicBezTo>
                    <a:pt x="100" y="5838"/>
                    <a:pt x="167" y="6539"/>
                    <a:pt x="301" y="7239"/>
                  </a:cubicBezTo>
                  <a:cubicBezTo>
                    <a:pt x="401" y="7840"/>
                    <a:pt x="901" y="8307"/>
                    <a:pt x="1501" y="8373"/>
                  </a:cubicBezTo>
                  <a:cubicBezTo>
                    <a:pt x="1796" y="8439"/>
                    <a:pt x="2098" y="8472"/>
                    <a:pt x="2399" y="8472"/>
                  </a:cubicBezTo>
                  <a:cubicBezTo>
                    <a:pt x="3018" y="8472"/>
                    <a:pt x="3632" y="8331"/>
                    <a:pt x="4170" y="8040"/>
                  </a:cubicBezTo>
                  <a:cubicBezTo>
                    <a:pt x="4804" y="7773"/>
                    <a:pt x="5104" y="7106"/>
                    <a:pt x="4937" y="6472"/>
                  </a:cubicBezTo>
                  <a:cubicBezTo>
                    <a:pt x="4403" y="4304"/>
                    <a:pt x="3970" y="1935"/>
                    <a:pt x="3069" y="734"/>
                  </a:cubicBezTo>
                  <a:cubicBezTo>
                    <a:pt x="2747" y="305"/>
                    <a:pt x="2310" y="1"/>
                    <a:pt x="18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31"/>
            <p:cNvSpPr/>
            <p:nvPr/>
          </p:nvSpPr>
          <p:spPr>
            <a:xfrm>
              <a:off x="4370800" y="1612075"/>
              <a:ext cx="306075" cy="86025"/>
            </a:xfrm>
            <a:custGeom>
              <a:rect b="b" l="l" r="r" t="t"/>
              <a:pathLst>
                <a:path extrusionOk="0" h="3441" w="12243">
                  <a:moveTo>
                    <a:pt x="11997" y="1"/>
                  </a:moveTo>
                  <a:cubicBezTo>
                    <a:pt x="11856" y="1"/>
                    <a:pt x="11671" y="72"/>
                    <a:pt x="11542" y="115"/>
                  </a:cubicBezTo>
                  <a:cubicBezTo>
                    <a:pt x="8039" y="1916"/>
                    <a:pt x="8039" y="2116"/>
                    <a:pt x="5104" y="2617"/>
                  </a:cubicBezTo>
                  <a:cubicBezTo>
                    <a:pt x="4726" y="2706"/>
                    <a:pt x="4348" y="2750"/>
                    <a:pt x="3980" y="2750"/>
                  </a:cubicBezTo>
                  <a:cubicBezTo>
                    <a:pt x="3795" y="2750"/>
                    <a:pt x="3614" y="2739"/>
                    <a:pt x="3436" y="2717"/>
                  </a:cubicBezTo>
                  <a:cubicBezTo>
                    <a:pt x="2302" y="2583"/>
                    <a:pt x="1134" y="2516"/>
                    <a:pt x="134" y="1849"/>
                  </a:cubicBezTo>
                  <a:lnTo>
                    <a:pt x="0" y="1949"/>
                  </a:lnTo>
                  <a:cubicBezTo>
                    <a:pt x="100" y="2083"/>
                    <a:pt x="134" y="2216"/>
                    <a:pt x="234" y="2283"/>
                  </a:cubicBezTo>
                  <a:cubicBezTo>
                    <a:pt x="601" y="2550"/>
                    <a:pt x="1001" y="2750"/>
                    <a:pt x="1401" y="2950"/>
                  </a:cubicBezTo>
                  <a:cubicBezTo>
                    <a:pt x="2363" y="3326"/>
                    <a:pt x="3351" y="3441"/>
                    <a:pt x="4349" y="3441"/>
                  </a:cubicBezTo>
                  <a:cubicBezTo>
                    <a:pt x="4943" y="3441"/>
                    <a:pt x="5540" y="3400"/>
                    <a:pt x="6138" y="3350"/>
                  </a:cubicBezTo>
                  <a:cubicBezTo>
                    <a:pt x="8139" y="3150"/>
                    <a:pt x="10041" y="2350"/>
                    <a:pt x="11575" y="1082"/>
                  </a:cubicBezTo>
                  <a:cubicBezTo>
                    <a:pt x="11809" y="849"/>
                    <a:pt x="12009" y="615"/>
                    <a:pt x="12176" y="348"/>
                  </a:cubicBezTo>
                  <a:cubicBezTo>
                    <a:pt x="12242" y="248"/>
                    <a:pt x="12242" y="148"/>
                    <a:pt x="12176" y="81"/>
                  </a:cubicBezTo>
                  <a:cubicBezTo>
                    <a:pt x="12140" y="22"/>
                    <a:pt x="12075" y="1"/>
                    <a:pt x="119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31"/>
            <p:cNvSpPr/>
            <p:nvPr/>
          </p:nvSpPr>
          <p:spPr>
            <a:xfrm>
              <a:off x="4825400" y="1467725"/>
              <a:ext cx="62450" cy="52475"/>
            </a:xfrm>
            <a:custGeom>
              <a:rect b="b" l="l" r="r" t="t"/>
              <a:pathLst>
                <a:path extrusionOk="0" h="2099" w="2498">
                  <a:moveTo>
                    <a:pt x="1154" y="0"/>
                  </a:moveTo>
                  <a:cubicBezTo>
                    <a:pt x="520" y="0"/>
                    <a:pt x="1" y="549"/>
                    <a:pt x="329" y="1185"/>
                  </a:cubicBezTo>
                  <a:cubicBezTo>
                    <a:pt x="496" y="1486"/>
                    <a:pt x="730" y="1719"/>
                    <a:pt x="997" y="1919"/>
                  </a:cubicBezTo>
                  <a:cubicBezTo>
                    <a:pt x="1133" y="2042"/>
                    <a:pt x="1276" y="2098"/>
                    <a:pt x="1421" y="2098"/>
                  </a:cubicBezTo>
                  <a:cubicBezTo>
                    <a:pt x="1631" y="2098"/>
                    <a:pt x="1848" y="1983"/>
                    <a:pt x="2064" y="1786"/>
                  </a:cubicBezTo>
                  <a:cubicBezTo>
                    <a:pt x="2398" y="1552"/>
                    <a:pt x="2498" y="1119"/>
                    <a:pt x="2297" y="752"/>
                  </a:cubicBezTo>
                  <a:cubicBezTo>
                    <a:pt x="1990" y="214"/>
                    <a:pt x="1550" y="0"/>
                    <a:pt x="11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31"/>
            <p:cNvSpPr/>
            <p:nvPr/>
          </p:nvSpPr>
          <p:spPr>
            <a:xfrm>
              <a:off x="4857800" y="1419900"/>
              <a:ext cx="66750" cy="35775"/>
            </a:xfrm>
            <a:custGeom>
              <a:rect b="b" l="l" r="r" t="t"/>
              <a:pathLst>
                <a:path extrusionOk="0" h="1431" w="2670">
                  <a:moveTo>
                    <a:pt x="669" y="0"/>
                  </a:moveTo>
                  <a:cubicBezTo>
                    <a:pt x="398" y="0"/>
                    <a:pt x="135" y="155"/>
                    <a:pt x="1" y="396"/>
                  </a:cubicBezTo>
                  <a:cubicBezTo>
                    <a:pt x="735" y="863"/>
                    <a:pt x="1569" y="1030"/>
                    <a:pt x="2269" y="1431"/>
                  </a:cubicBezTo>
                  <a:cubicBezTo>
                    <a:pt x="2669" y="863"/>
                    <a:pt x="2669" y="697"/>
                    <a:pt x="2102" y="430"/>
                  </a:cubicBezTo>
                  <a:cubicBezTo>
                    <a:pt x="1735" y="263"/>
                    <a:pt x="1302" y="130"/>
                    <a:pt x="868" y="30"/>
                  </a:cubicBezTo>
                  <a:cubicBezTo>
                    <a:pt x="802" y="10"/>
                    <a:pt x="735" y="0"/>
                    <a:pt x="6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31"/>
            <p:cNvSpPr/>
            <p:nvPr/>
          </p:nvSpPr>
          <p:spPr>
            <a:xfrm>
              <a:off x="5115500" y="1417925"/>
              <a:ext cx="88400" cy="116575"/>
            </a:xfrm>
            <a:custGeom>
              <a:rect b="b" l="l" r="r" t="t"/>
              <a:pathLst>
                <a:path extrusionOk="0" h="4663" w="3536">
                  <a:moveTo>
                    <a:pt x="1697" y="1"/>
                  </a:moveTo>
                  <a:cubicBezTo>
                    <a:pt x="1645" y="1"/>
                    <a:pt x="1591" y="3"/>
                    <a:pt x="1535" y="8"/>
                  </a:cubicBezTo>
                  <a:cubicBezTo>
                    <a:pt x="1568" y="876"/>
                    <a:pt x="1768" y="1109"/>
                    <a:pt x="2535" y="1109"/>
                  </a:cubicBezTo>
                  <a:cubicBezTo>
                    <a:pt x="2597" y="370"/>
                    <a:pt x="2317" y="1"/>
                    <a:pt x="1697" y="1"/>
                  </a:cubicBezTo>
                  <a:close/>
                  <a:moveTo>
                    <a:pt x="283" y="1267"/>
                  </a:moveTo>
                  <a:cubicBezTo>
                    <a:pt x="226" y="1267"/>
                    <a:pt x="165" y="1270"/>
                    <a:pt x="100" y="1276"/>
                  </a:cubicBezTo>
                  <a:cubicBezTo>
                    <a:pt x="0" y="1943"/>
                    <a:pt x="434" y="2343"/>
                    <a:pt x="801" y="2777"/>
                  </a:cubicBezTo>
                  <a:cubicBezTo>
                    <a:pt x="867" y="2844"/>
                    <a:pt x="1068" y="2844"/>
                    <a:pt x="1234" y="2844"/>
                  </a:cubicBezTo>
                  <a:cubicBezTo>
                    <a:pt x="1112" y="1622"/>
                    <a:pt x="906" y="1267"/>
                    <a:pt x="283" y="1267"/>
                  </a:cubicBezTo>
                  <a:close/>
                  <a:moveTo>
                    <a:pt x="2740" y="2931"/>
                  </a:moveTo>
                  <a:cubicBezTo>
                    <a:pt x="2704" y="2931"/>
                    <a:pt x="2669" y="2936"/>
                    <a:pt x="2635" y="2944"/>
                  </a:cubicBezTo>
                  <a:cubicBezTo>
                    <a:pt x="2502" y="2977"/>
                    <a:pt x="2335" y="3144"/>
                    <a:pt x="2335" y="3277"/>
                  </a:cubicBezTo>
                  <a:cubicBezTo>
                    <a:pt x="2335" y="3611"/>
                    <a:pt x="2402" y="3978"/>
                    <a:pt x="2502" y="4312"/>
                  </a:cubicBezTo>
                  <a:cubicBezTo>
                    <a:pt x="2557" y="4533"/>
                    <a:pt x="2750" y="4662"/>
                    <a:pt x="2966" y="4662"/>
                  </a:cubicBezTo>
                  <a:cubicBezTo>
                    <a:pt x="3011" y="4662"/>
                    <a:pt x="3057" y="4657"/>
                    <a:pt x="3102" y="4645"/>
                  </a:cubicBezTo>
                  <a:cubicBezTo>
                    <a:pt x="3436" y="4578"/>
                    <a:pt x="3436" y="4312"/>
                    <a:pt x="3536" y="3978"/>
                  </a:cubicBezTo>
                  <a:cubicBezTo>
                    <a:pt x="3369" y="3644"/>
                    <a:pt x="3236" y="3344"/>
                    <a:pt x="3036" y="3044"/>
                  </a:cubicBezTo>
                  <a:cubicBezTo>
                    <a:pt x="2961" y="2969"/>
                    <a:pt x="2848" y="2931"/>
                    <a:pt x="2740" y="293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31"/>
            <p:cNvSpPr/>
            <p:nvPr/>
          </p:nvSpPr>
          <p:spPr>
            <a:xfrm>
              <a:off x="4811950" y="1130425"/>
              <a:ext cx="250200" cy="173575"/>
            </a:xfrm>
            <a:custGeom>
              <a:rect b="b" l="l" r="r" t="t"/>
              <a:pathLst>
                <a:path extrusionOk="0" h="6943" w="10008">
                  <a:moveTo>
                    <a:pt x="9674" y="0"/>
                  </a:moveTo>
                  <a:cubicBezTo>
                    <a:pt x="9640" y="0"/>
                    <a:pt x="9574" y="0"/>
                    <a:pt x="9540" y="34"/>
                  </a:cubicBezTo>
                  <a:cubicBezTo>
                    <a:pt x="9240" y="634"/>
                    <a:pt x="8873" y="1234"/>
                    <a:pt x="8573" y="1868"/>
                  </a:cubicBezTo>
                  <a:cubicBezTo>
                    <a:pt x="7639" y="3870"/>
                    <a:pt x="7439" y="5404"/>
                    <a:pt x="5404" y="5938"/>
                  </a:cubicBezTo>
                  <a:cubicBezTo>
                    <a:pt x="5025" y="6036"/>
                    <a:pt x="4735" y="6075"/>
                    <a:pt x="4274" y="6075"/>
                  </a:cubicBezTo>
                  <a:cubicBezTo>
                    <a:pt x="3641" y="6075"/>
                    <a:pt x="2685" y="6001"/>
                    <a:pt x="734" y="5904"/>
                  </a:cubicBezTo>
                  <a:cubicBezTo>
                    <a:pt x="680" y="5891"/>
                    <a:pt x="625" y="5884"/>
                    <a:pt x="571" y="5884"/>
                  </a:cubicBezTo>
                  <a:cubicBezTo>
                    <a:pt x="361" y="5884"/>
                    <a:pt x="159" y="5985"/>
                    <a:pt x="0" y="6171"/>
                  </a:cubicBezTo>
                  <a:cubicBezTo>
                    <a:pt x="56" y="6368"/>
                    <a:pt x="160" y="6446"/>
                    <a:pt x="330" y="6446"/>
                  </a:cubicBezTo>
                  <a:cubicBezTo>
                    <a:pt x="362" y="6446"/>
                    <a:pt x="397" y="6443"/>
                    <a:pt x="434" y="6438"/>
                  </a:cubicBezTo>
                  <a:cubicBezTo>
                    <a:pt x="541" y="6434"/>
                    <a:pt x="648" y="6432"/>
                    <a:pt x="755" y="6432"/>
                  </a:cubicBezTo>
                  <a:cubicBezTo>
                    <a:pt x="1522" y="6432"/>
                    <a:pt x="2304" y="6538"/>
                    <a:pt x="3036" y="6772"/>
                  </a:cubicBezTo>
                  <a:cubicBezTo>
                    <a:pt x="3584" y="6883"/>
                    <a:pt x="4115" y="6943"/>
                    <a:pt x="4620" y="6943"/>
                  </a:cubicBezTo>
                  <a:cubicBezTo>
                    <a:pt x="6388" y="6943"/>
                    <a:pt x="7824" y="6205"/>
                    <a:pt x="8473" y="4337"/>
                  </a:cubicBezTo>
                  <a:cubicBezTo>
                    <a:pt x="8640" y="3870"/>
                    <a:pt x="8840" y="3436"/>
                    <a:pt x="10007" y="934"/>
                  </a:cubicBezTo>
                  <a:cubicBezTo>
                    <a:pt x="9874" y="567"/>
                    <a:pt x="9774" y="267"/>
                    <a:pt x="96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31"/>
            <p:cNvSpPr/>
            <p:nvPr/>
          </p:nvSpPr>
          <p:spPr>
            <a:xfrm>
              <a:off x="4771900" y="1718350"/>
              <a:ext cx="342775" cy="249350"/>
            </a:xfrm>
            <a:custGeom>
              <a:rect b="b" l="l" r="r" t="t"/>
              <a:pathLst>
                <a:path extrusionOk="0" h="9974" w="13711">
                  <a:moveTo>
                    <a:pt x="13210" y="0"/>
                  </a:moveTo>
                  <a:cubicBezTo>
                    <a:pt x="12994" y="1247"/>
                    <a:pt x="12887" y="2561"/>
                    <a:pt x="12263" y="2561"/>
                  </a:cubicBezTo>
                  <a:cubicBezTo>
                    <a:pt x="12120" y="2561"/>
                    <a:pt x="11949" y="2491"/>
                    <a:pt x="11743" y="2335"/>
                  </a:cubicBezTo>
                  <a:cubicBezTo>
                    <a:pt x="11576" y="2168"/>
                    <a:pt x="11376" y="2035"/>
                    <a:pt x="11176" y="1901"/>
                  </a:cubicBezTo>
                  <a:cubicBezTo>
                    <a:pt x="10997" y="1791"/>
                    <a:pt x="10853" y="1745"/>
                    <a:pt x="10736" y="1745"/>
                  </a:cubicBezTo>
                  <a:cubicBezTo>
                    <a:pt x="10218" y="1745"/>
                    <a:pt x="10235" y="2645"/>
                    <a:pt x="10208" y="2835"/>
                  </a:cubicBezTo>
                  <a:cubicBezTo>
                    <a:pt x="10175" y="3236"/>
                    <a:pt x="10041" y="3603"/>
                    <a:pt x="9841" y="3903"/>
                  </a:cubicBezTo>
                  <a:cubicBezTo>
                    <a:pt x="9541" y="3503"/>
                    <a:pt x="9308" y="3169"/>
                    <a:pt x="9074" y="2835"/>
                  </a:cubicBezTo>
                  <a:cubicBezTo>
                    <a:pt x="8981" y="2719"/>
                    <a:pt x="8920" y="2570"/>
                    <a:pt x="8779" y="2570"/>
                  </a:cubicBezTo>
                  <a:cubicBezTo>
                    <a:pt x="8718" y="2570"/>
                    <a:pt x="8641" y="2598"/>
                    <a:pt x="8540" y="2669"/>
                  </a:cubicBezTo>
                  <a:cubicBezTo>
                    <a:pt x="8683" y="3404"/>
                    <a:pt x="9400" y="4427"/>
                    <a:pt x="9981" y="4427"/>
                  </a:cubicBezTo>
                  <a:cubicBezTo>
                    <a:pt x="10217" y="4427"/>
                    <a:pt x="10431" y="4259"/>
                    <a:pt x="10575" y="3836"/>
                  </a:cubicBezTo>
                  <a:cubicBezTo>
                    <a:pt x="10675" y="3369"/>
                    <a:pt x="10775" y="2869"/>
                    <a:pt x="10809" y="2402"/>
                  </a:cubicBezTo>
                  <a:cubicBezTo>
                    <a:pt x="11306" y="2641"/>
                    <a:pt x="11946" y="3057"/>
                    <a:pt x="12509" y="3057"/>
                  </a:cubicBezTo>
                  <a:cubicBezTo>
                    <a:pt x="12890" y="3057"/>
                    <a:pt x="13235" y="2867"/>
                    <a:pt x="13477" y="2302"/>
                  </a:cubicBezTo>
                  <a:cubicBezTo>
                    <a:pt x="13711" y="1668"/>
                    <a:pt x="13711" y="967"/>
                    <a:pt x="13511" y="300"/>
                  </a:cubicBezTo>
                  <a:cubicBezTo>
                    <a:pt x="13477" y="200"/>
                    <a:pt x="13344" y="133"/>
                    <a:pt x="13210" y="0"/>
                  </a:cubicBezTo>
                  <a:close/>
                  <a:moveTo>
                    <a:pt x="201" y="4703"/>
                  </a:moveTo>
                  <a:lnTo>
                    <a:pt x="1" y="4803"/>
                  </a:lnTo>
                  <a:cubicBezTo>
                    <a:pt x="68" y="5137"/>
                    <a:pt x="168" y="6204"/>
                    <a:pt x="768" y="6938"/>
                  </a:cubicBezTo>
                  <a:cubicBezTo>
                    <a:pt x="983" y="7197"/>
                    <a:pt x="1229" y="7319"/>
                    <a:pt x="1464" y="7319"/>
                  </a:cubicBezTo>
                  <a:cubicBezTo>
                    <a:pt x="1775" y="7319"/>
                    <a:pt x="2065" y="7104"/>
                    <a:pt x="2236" y="6705"/>
                  </a:cubicBezTo>
                  <a:cubicBezTo>
                    <a:pt x="2336" y="6471"/>
                    <a:pt x="2403" y="6204"/>
                    <a:pt x="2503" y="5871"/>
                  </a:cubicBezTo>
                  <a:cubicBezTo>
                    <a:pt x="2942" y="6283"/>
                    <a:pt x="3336" y="6740"/>
                    <a:pt x="3852" y="6740"/>
                  </a:cubicBezTo>
                  <a:cubicBezTo>
                    <a:pt x="3963" y="6740"/>
                    <a:pt x="4080" y="6719"/>
                    <a:pt x="4204" y="6671"/>
                  </a:cubicBezTo>
                  <a:cubicBezTo>
                    <a:pt x="4771" y="6471"/>
                    <a:pt x="4638" y="5737"/>
                    <a:pt x="4604" y="5170"/>
                  </a:cubicBezTo>
                  <a:cubicBezTo>
                    <a:pt x="4522" y="5135"/>
                    <a:pt x="4454" y="5117"/>
                    <a:pt x="4396" y="5117"/>
                  </a:cubicBezTo>
                  <a:cubicBezTo>
                    <a:pt x="4128" y="5117"/>
                    <a:pt x="4084" y="5502"/>
                    <a:pt x="3837" y="6271"/>
                  </a:cubicBezTo>
                  <a:cubicBezTo>
                    <a:pt x="3026" y="5501"/>
                    <a:pt x="2634" y="5063"/>
                    <a:pt x="2384" y="5063"/>
                  </a:cubicBezTo>
                  <a:cubicBezTo>
                    <a:pt x="2222" y="5063"/>
                    <a:pt x="2120" y="5245"/>
                    <a:pt x="2002" y="5637"/>
                  </a:cubicBezTo>
                  <a:cubicBezTo>
                    <a:pt x="1936" y="6104"/>
                    <a:pt x="1769" y="6538"/>
                    <a:pt x="1502" y="6938"/>
                  </a:cubicBezTo>
                  <a:cubicBezTo>
                    <a:pt x="535" y="6471"/>
                    <a:pt x="735" y="5371"/>
                    <a:pt x="201" y="4703"/>
                  </a:cubicBezTo>
                  <a:close/>
                  <a:moveTo>
                    <a:pt x="10031" y="6413"/>
                  </a:moveTo>
                  <a:cubicBezTo>
                    <a:pt x="9985" y="6413"/>
                    <a:pt x="9933" y="6421"/>
                    <a:pt x="9875" y="6438"/>
                  </a:cubicBezTo>
                  <a:cubicBezTo>
                    <a:pt x="9708" y="7038"/>
                    <a:pt x="9841" y="7672"/>
                    <a:pt x="9474" y="8306"/>
                  </a:cubicBezTo>
                  <a:cubicBezTo>
                    <a:pt x="9141" y="8072"/>
                    <a:pt x="8841" y="7806"/>
                    <a:pt x="8540" y="7505"/>
                  </a:cubicBezTo>
                  <a:cubicBezTo>
                    <a:pt x="8418" y="7359"/>
                    <a:pt x="8225" y="7266"/>
                    <a:pt x="8025" y="7266"/>
                  </a:cubicBezTo>
                  <a:cubicBezTo>
                    <a:pt x="7952" y="7266"/>
                    <a:pt x="7878" y="7278"/>
                    <a:pt x="7807" y="7305"/>
                  </a:cubicBezTo>
                  <a:cubicBezTo>
                    <a:pt x="7340" y="7405"/>
                    <a:pt x="7606" y="8273"/>
                    <a:pt x="6839" y="9474"/>
                  </a:cubicBezTo>
                  <a:cubicBezTo>
                    <a:pt x="6606" y="8906"/>
                    <a:pt x="6372" y="8506"/>
                    <a:pt x="6172" y="8072"/>
                  </a:cubicBezTo>
                  <a:cubicBezTo>
                    <a:pt x="6098" y="7925"/>
                    <a:pt x="6024" y="7777"/>
                    <a:pt x="5843" y="7777"/>
                  </a:cubicBezTo>
                  <a:cubicBezTo>
                    <a:pt x="5779" y="7777"/>
                    <a:pt x="5701" y="7795"/>
                    <a:pt x="5605" y="7839"/>
                  </a:cubicBezTo>
                  <a:cubicBezTo>
                    <a:pt x="5629" y="9180"/>
                    <a:pt x="6316" y="9974"/>
                    <a:pt x="6930" y="9974"/>
                  </a:cubicBezTo>
                  <a:cubicBezTo>
                    <a:pt x="7186" y="9974"/>
                    <a:pt x="7429" y="9835"/>
                    <a:pt x="7606" y="9540"/>
                  </a:cubicBezTo>
                  <a:cubicBezTo>
                    <a:pt x="7840" y="9073"/>
                    <a:pt x="8007" y="8606"/>
                    <a:pt x="8140" y="8139"/>
                  </a:cubicBezTo>
                  <a:cubicBezTo>
                    <a:pt x="8240" y="8239"/>
                    <a:pt x="8374" y="8373"/>
                    <a:pt x="8507" y="8439"/>
                  </a:cubicBezTo>
                  <a:cubicBezTo>
                    <a:pt x="8741" y="8606"/>
                    <a:pt x="9007" y="8740"/>
                    <a:pt x="9308" y="8840"/>
                  </a:cubicBezTo>
                  <a:cubicBezTo>
                    <a:pt x="9428" y="8865"/>
                    <a:pt x="9536" y="8877"/>
                    <a:pt x="9632" y="8877"/>
                  </a:cubicBezTo>
                  <a:cubicBezTo>
                    <a:pt x="10544" y="8877"/>
                    <a:pt x="10396" y="7785"/>
                    <a:pt x="10275" y="6638"/>
                  </a:cubicBezTo>
                  <a:cubicBezTo>
                    <a:pt x="10250" y="6488"/>
                    <a:pt x="10169" y="6413"/>
                    <a:pt x="10031" y="641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8" name="Google Shape;418;p31"/>
          <p:cNvGrpSpPr/>
          <p:nvPr/>
        </p:nvGrpSpPr>
        <p:grpSpPr>
          <a:xfrm rot="-1000757">
            <a:off x="318903" y="1852548"/>
            <a:ext cx="1548046" cy="1438397"/>
            <a:chOff x="-1931800" y="3448050"/>
            <a:chExt cx="1279698" cy="1189057"/>
          </a:xfrm>
        </p:grpSpPr>
        <p:sp>
          <p:nvSpPr>
            <p:cNvPr id="419" name="Google Shape;419;p31"/>
            <p:cNvSpPr/>
            <p:nvPr/>
          </p:nvSpPr>
          <p:spPr>
            <a:xfrm>
              <a:off x="-1847102" y="3448050"/>
              <a:ext cx="1031603" cy="1189057"/>
            </a:xfrm>
            <a:custGeom>
              <a:rect b="b" l="l" r="r" t="t"/>
              <a:pathLst>
                <a:path extrusionOk="0" h="33258" w="28854">
                  <a:moveTo>
                    <a:pt x="16579" y="1"/>
                  </a:moveTo>
                  <a:cubicBezTo>
                    <a:pt x="15578" y="1"/>
                    <a:pt x="14577" y="134"/>
                    <a:pt x="13610" y="434"/>
                  </a:cubicBezTo>
                  <a:cubicBezTo>
                    <a:pt x="13543" y="434"/>
                    <a:pt x="13443" y="468"/>
                    <a:pt x="13376" y="501"/>
                  </a:cubicBezTo>
                  <a:cubicBezTo>
                    <a:pt x="12576" y="768"/>
                    <a:pt x="11775" y="1135"/>
                    <a:pt x="11041" y="1568"/>
                  </a:cubicBezTo>
                  <a:cubicBezTo>
                    <a:pt x="10141" y="2135"/>
                    <a:pt x="9307" y="2769"/>
                    <a:pt x="8539" y="3470"/>
                  </a:cubicBezTo>
                  <a:cubicBezTo>
                    <a:pt x="7539" y="4470"/>
                    <a:pt x="6571" y="5538"/>
                    <a:pt x="5704" y="6672"/>
                  </a:cubicBezTo>
                  <a:cubicBezTo>
                    <a:pt x="4036" y="8874"/>
                    <a:pt x="3402" y="9507"/>
                    <a:pt x="1968" y="12676"/>
                  </a:cubicBezTo>
                  <a:cubicBezTo>
                    <a:pt x="1301" y="14211"/>
                    <a:pt x="834" y="15778"/>
                    <a:pt x="467" y="17380"/>
                  </a:cubicBezTo>
                  <a:cubicBezTo>
                    <a:pt x="133" y="18647"/>
                    <a:pt x="0" y="19982"/>
                    <a:pt x="67" y="21282"/>
                  </a:cubicBezTo>
                  <a:cubicBezTo>
                    <a:pt x="334" y="25385"/>
                    <a:pt x="2835" y="27654"/>
                    <a:pt x="3302" y="28221"/>
                  </a:cubicBezTo>
                  <a:cubicBezTo>
                    <a:pt x="3703" y="28754"/>
                    <a:pt x="4170" y="29188"/>
                    <a:pt x="4703" y="29522"/>
                  </a:cubicBezTo>
                  <a:cubicBezTo>
                    <a:pt x="5604" y="30055"/>
                    <a:pt x="5537" y="30456"/>
                    <a:pt x="8506" y="31657"/>
                  </a:cubicBezTo>
                  <a:cubicBezTo>
                    <a:pt x="9574" y="32057"/>
                    <a:pt x="10674" y="32357"/>
                    <a:pt x="11808" y="32591"/>
                  </a:cubicBezTo>
                  <a:cubicBezTo>
                    <a:pt x="12609" y="32791"/>
                    <a:pt x="15278" y="32991"/>
                    <a:pt x="15578" y="33058"/>
                  </a:cubicBezTo>
                  <a:cubicBezTo>
                    <a:pt x="15945" y="33091"/>
                    <a:pt x="16312" y="33091"/>
                    <a:pt x="16679" y="33091"/>
                  </a:cubicBezTo>
                  <a:cubicBezTo>
                    <a:pt x="17246" y="33102"/>
                    <a:pt x="17679" y="33109"/>
                    <a:pt x="18026" y="33109"/>
                  </a:cubicBezTo>
                  <a:cubicBezTo>
                    <a:pt x="18721" y="33109"/>
                    <a:pt x="19069" y="33080"/>
                    <a:pt x="19447" y="32991"/>
                  </a:cubicBezTo>
                  <a:cubicBezTo>
                    <a:pt x="20948" y="32657"/>
                    <a:pt x="25351" y="33258"/>
                    <a:pt x="27720" y="26586"/>
                  </a:cubicBezTo>
                  <a:cubicBezTo>
                    <a:pt x="28020" y="25552"/>
                    <a:pt x="28254" y="24551"/>
                    <a:pt x="28420" y="23484"/>
                  </a:cubicBezTo>
                  <a:cubicBezTo>
                    <a:pt x="28754" y="21549"/>
                    <a:pt x="28854" y="19548"/>
                    <a:pt x="28721" y="17546"/>
                  </a:cubicBezTo>
                  <a:cubicBezTo>
                    <a:pt x="28420" y="12976"/>
                    <a:pt x="26386" y="8173"/>
                    <a:pt x="26352" y="8006"/>
                  </a:cubicBezTo>
                  <a:cubicBezTo>
                    <a:pt x="26219" y="7639"/>
                    <a:pt x="26019" y="7339"/>
                    <a:pt x="25818" y="7039"/>
                  </a:cubicBezTo>
                  <a:cubicBezTo>
                    <a:pt x="24317" y="4537"/>
                    <a:pt x="23817" y="2135"/>
                    <a:pt x="19981" y="601"/>
                  </a:cubicBezTo>
                  <a:cubicBezTo>
                    <a:pt x="18613" y="34"/>
                    <a:pt x="18046" y="34"/>
                    <a:pt x="165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31"/>
            <p:cNvSpPr/>
            <p:nvPr/>
          </p:nvSpPr>
          <p:spPr>
            <a:xfrm>
              <a:off x="-1042092" y="4101897"/>
              <a:ext cx="11941" cy="8366"/>
            </a:xfrm>
            <a:custGeom>
              <a:rect b="b" l="l" r="r" t="t"/>
              <a:pathLst>
                <a:path extrusionOk="0" h="234" w="334">
                  <a:moveTo>
                    <a:pt x="109" y="1"/>
                  </a:moveTo>
                  <a:cubicBezTo>
                    <a:pt x="50" y="1"/>
                    <a:pt x="17" y="42"/>
                    <a:pt x="33" y="192"/>
                  </a:cubicBezTo>
                  <a:lnTo>
                    <a:pt x="0" y="192"/>
                  </a:lnTo>
                  <a:cubicBezTo>
                    <a:pt x="47" y="221"/>
                    <a:pt x="87" y="233"/>
                    <a:pt x="121" y="233"/>
                  </a:cubicBezTo>
                  <a:cubicBezTo>
                    <a:pt x="207" y="233"/>
                    <a:pt x="262" y="155"/>
                    <a:pt x="334" y="59"/>
                  </a:cubicBezTo>
                  <a:cubicBezTo>
                    <a:pt x="250" y="42"/>
                    <a:pt x="167" y="1"/>
                    <a:pt x="109" y="1"/>
                  </a:cubicBezTo>
                  <a:close/>
                </a:path>
              </a:pathLst>
            </a:custGeom>
            <a:solidFill>
              <a:srgbClr val="AA7D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31"/>
            <p:cNvSpPr/>
            <p:nvPr/>
          </p:nvSpPr>
          <p:spPr>
            <a:xfrm>
              <a:off x="-1661080" y="3695173"/>
              <a:ext cx="793133" cy="806255"/>
            </a:xfrm>
            <a:custGeom>
              <a:rect b="b" l="l" r="r" t="t"/>
              <a:pathLst>
                <a:path extrusionOk="0" h="22551" w="22184">
                  <a:moveTo>
                    <a:pt x="7452" y="0"/>
                  </a:moveTo>
                  <a:cubicBezTo>
                    <a:pt x="7070" y="0"/>
                    <a:pt x="6688" y="9"/>
                    <a:pt x="6305" y="27"/>
                  </a:cubicBezTo>
                  <a:cubicBezTo>
                    <a:pt x="5538" y="94"/>
                    <a:pt x="4804" y="227"/>
                    <a:pt x="4070" y="427"/>
                  </a:cubicBezTo>
                  <a:cubicBezTo>
                    <a:pt x="2336" y="827"/>
                    <a:pt x="601" y="2429"/>
                    <a:pt x="401" y="4363"/>
                  </a:cubicBezTo>
                  <a:cubicBezTo>
                    <a:pt x="1" y="8033"/>
                    <a:pt x="1102" y="8833"/>
                    <a:pt x="835" y="9767"/>
                  </a:cubicBezTo>
                  <a:cubicBezTo>
                    <a:pt x="701" y="10401"/>
                    <a:pt x="501" y="11035"/>
                    <a:pt x="268" y="12002"/>
                  </a:cubicBezTo>
                  <a:cubicBezTo>
                    <a:pt x="234" y="12536"/>
                    <a:pt x="134" y="13403"/>
                    <a:pt x="134" y="14270"/>
                  </a:cubicBezTo>
                  <a:cubicBezTo>
                    <a:pt x="101" y="17273"/>
                    <a:pt x="2536" y="21275"/>
                    <a:pt x="7173" y="22276"/>
                  </a:cubicBezTo>
                  <a:cubicBezTo>
                    <a:pt x="7790" y="22473"/>
                    <a:pt x="8432" y="22551"/>
                    <a:pt x="9057" y="22551"/>
                  </a:cubicBezTo>
                  <a:cubicBezTo>
                    <a:pt x="9174" y="22551"/>
                    <a:pt x="9291" y="22548"/>
                    <a:pt x="9407" y="22543"/>
                  </a:cubicBezTo>
                  <a:cubicBezTo>
                    <a:pt x="11309" y="22410"/>
                    <a:pt x="11576" y="22243"/>
                    <a:pt x="13043" y="21609"/>
                  </a:cubicBezTo>
                  <a:cubicBezTo>
                    <a:pt x="13877" y="21209"/>
                    <a:pt x="14578" y="20575"/>
                    <a:pt x="15112" y="19841"/>
                  </a:cubicBezTo>
                  <a:cubicBezTo>
                    <a:pt x="16312" y="18273"/>
                    <a:pt x="17013" y="15371"/>
                    <a:pt x="17146" y="13270"/>
                  </a:cubicBezTo>
                  <a:cubicBezTo>
                    <a:pt x="17180" y="12803"/>
                    <a:pt x="17413" y="12803"/>
                    <a:pt x="18314" y="11602"/>
                  </a:cubicBezTo>
                  <a:cubicBezTo>
                    <a:pt x="22183" y="6531"/>
                    <a:pt x="20215" y="2762"/>
                    <a:pt x="14778" y="1128"/>
                  </a:cubicBezTo>
                  <a:cubicBezTo>
                    <a:pt x="12407" y="376"/>
                    <a:pt x="9937" y="0"/>
                    <a:pt x="74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31"/>
            <p:cNvSpPr/>
            <p:nvPr/>
          </p:nvSpPr>
          <p:spPr>
            <a:xfrm>
              <a:off x="-1931800" y="3766071"/>
              <a:ext cx="200393" cy="165034"/>
            </a:xfrm>
            <a:custGeom>
              <a:rect b="b" l="l" r="r" t="t"/>
              <a:pathLst>
                <a:path extrusionOk="0" h="4616" w="5605">
                  <a:moveTo>
                    <a:pt x="2189" y="1"/>
                  </a:moveTo>
                  <a:cubicBezTo>
                    <a:pt x="1834" y="1"/>
                    <a:pt x="1514" y="89"/>
                    <a:pt x="1235" y="312"/>
                  </a:cubicBezTo>
                  <a:cubicBezTo>
                    <a:pt x="434" y="879"/>
                    <a:pt x="1" y="1813"/>
                    <a:pt x="101" y="2781"/>
                  </a:cubicBezTo>
                  <a:cubicBezTo>
                    <a:pt x="101" y="3014"/>
                    <a:pt x="134" y="3248"/>
                    <a:pt x="234" y="3481"/>
                  </a:cubicBezTo>
                  <a:cubicBezTo>
                    <a:pt x="674" y="4300"/>
                    <a:pt x="1487" y="4616"/>
                    <a:pt x="2286" y="4616"/>
                  </a:cubicBezTo>
                  <a:cubicBezTo>
                    <a:pt x="3244" y="4616"/>
                    <a:pt x="4183" y="4163"/>
                    <a:pt x="4437" y="3581"/>
                  </a:cubicBezTo>
                  <a:cubicBezTo>
                    <a:pt x="5038" y="2247"/>
                    <a:pt x="5605" y="1813"/>
                    <a:pt x="4637" y="979"/>
                  </a:cubicBezTo>
                  <a:cubicBezTo>
                    <a:pt x="4204" y="579"/>
                    <a:pt x="3670" y="279"/>
                    <a:pt x="3103" y="145"/>
                  </a:cubicBezTo>
                  <a:cubicBezTo>
                    <a:pt x="2778" y="57"/>
                    <a:pt x="2472" y="1"/>
                    <a:pt x="21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31"/>
            <p:cNvSpPr/>
            <p:nvPr/>
          </p:nvSpPr>
          <p:spPr>
            <a:xfrm>
              <a:off x="-846524" y="3916304"/>
              <a:ext cx="194422" cy="158491"/>
            </a:xfrm>
            <a:custGeom>
              <a:rect b="b" l="l" r="r" t="t"/>
              <a:pathLst>
                <a:path extrusionOk="0" h="4433" w="5438">
                  <a:moveTo>
                    <a:pt x="2709" y="1"/>
                  </a:moveTo>
                  <a:cubicBezTo>
                    <a:pt x="2082" y="1"/>
                    <a:pt x="1409" y="187"/>
                    <a:pt x="801" y="613"/>
                  </a:cubicBezTo>
                  <a:cubicBezTo>
                    <a:pt x="134" y="1080"/>
                    <a:pt x="1" y="1514"/>
                    <a:pt x="167" y="2348"/>
                  </a:cubicBezTo>
                  <a:cubicBezTo>
                    <a:pt x="301" y="3148"/>
                    <a:pt x="868" y="3549"/>
                    <a:pt x="1435" y="3982"/>
                  </a:cubicBezTo>
                  <a:cubicBezTo>
                    <a:pt x="1860" y="4283"/>
                    <a:pt x="2229" y="4433"/>
                    <a:pt x="2894" y="4433"/>
                  </a:cubicBezTo>
                  <a:cubicBezTo>
                    <a:pt x="3115" y="4433"/>
                    <a:pt x="3370" y="4416"/>
                    <a:pt x="3670" y="4383"/>
                  </a:cubicBezTo>
                  <a:cubicBezTo>
                    <a:pt x="4837" y="4283"/>
                    <a:pt x="5438" y="2281"/>
                    <a:pt x="4904" y="1180"/>
                  </a:cubicBezTo>
                  <a:cubicBezTo>
                    <a:pt x="4577" y="465"/>
                    <a:pt x="3700" y="1"/>
                    <a:pt x="27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31"/>
            <p:cNvSpPr/>
            <p:nvPr/>
          </p:nvSpPr>
          <p:spPr>
            <a:xfrm>
              <a:off x="-1432083" y="4018093"/>
              <a:ext cx="188094" cy="44369"/>
            </a:xfrm>
            <a:custGeom>
              <a:rect b="b" l="l" r="r" t="t"/>
              <a:pathLst>
                <a:path extrusionOk="0" h="1241" w="5261">
                  <a:moveTo>
                    <a:pt x="2369" y="1"/>
                  </a:moveTo>
                  <a:cubicBezTo>
                    <a:pt x="1723" y="1"/>
                    <a:pt x="1079" y="111"/>
                    <a:pt x="467" y="335"/>
                  </a:cubicBezTo>
                  <a:cubicBezTo>
                    <a:pt x="301" y="435"/>
                    <a:pt x="134" y="535"/>
                    <a:pt x="0" y="702"/>
                  </a:cubicBezTo>
                  <a:cubicBezTo>
                    <a:pt x="252" y="781"/>
                    <a:pt x="304" y="815"/>
                    <a:pt x="365" y="815"/>
                  </a:cubicBezTo>
                  <a:cubicBezTo>
                    <a:pt x="433" y="815"/>
                    <a:pt x="514" y="772"/>
                    <a:pt x="901" y="702"/>
                  </a:cubicBezTo>
                  <a:cubicBezTo>
                    <a:pt x="1409" y="622"/>
                    <a:pt x="1789" y="584"/>
                    <a:pt x="2118" y="584"/>
                  </a:cubicBezTo>
                  <a:cubicBezTo>
                    <a:pt x="2892" y="584"/>
                    <a:pt x="3387" y="794"/>
                    <a:pt x="4604" y="1169"/>
                  </a:cubicBezTo>
                  <a:cubicBezTo>
                    <a:pt x="4737" y="1202"/>
                    <a:pt x="4837" y="1235"/>
                    <a:pt x="4937" y="1235"/>
                  </a:cubicBezTo>
                  <a:cubicBezTo>
                    <a:pt x="4962" y="1239"/>
                    <a:pt x="4984" y="1241"/>
                    <a:pt x="5006" y="1241"/>
                  </a:cubicBezTo>
                  <a:cubicBezTo>
                    <a:pt x="5189" y="1241"/>
                    <a:pt x="5260" y="1118"/>
                    <a:pt x="5171" y="969"/>
                  </a:cubicBezTo>
                  <a:cubicBezTo>
                    <a:pt x="5071" y="768"/>
                    <a:pt x="4904" y="602"/>
                    <a:pt x="4704" y="502"/>
                  </a:cubicBezTo>
                  <a:cubicBezTo>
                    <a:pt x="3966" y="170"/>
                    <a:pt x="3167" y="1"/>
                    <a:pt x="23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31"/>
            <p:cNvSpPr/>
            <p:nvPr/>
          </p:nvSpPr>
          <p:spPr>
            <a:xfrm>
              <a:off x="-1330724" y="4129892"/>
              <a:ext cx="68037" cy="72578"/>
            </a:xfrm>
            <a:custGeom>
              <a:rect b="b" l="l" r="r" t="t"/>
              <a:pathLst>
                <a:path extrusionOk="0" h="2030" w="1903">
                  <a:moveTo>
                    <a:pt x="1279" y="0"/>
                  </a:moveTo>
                  <a:cubicBezTo>
                    <a:pt x="1115" y="0"/>
                    <a:pt x="948" y="52"/>
                    <a:pt x="801" y="143"/>
                  </a:cubicBezTo>
                  <a:cubicBezTo>
                    <a:pt x="468" y="477"/>
                    <a:pt x="201" y="911"/>
                    <a:pt x="101" y="1411"/>
                  </a:cubicBezTo>
                  <a:cubicBezTo>
                    <a:pt x="1" y="1778"/>
                    <a:pt x="67" y="1878"/>
                    <a:pt x="434" y="1978"/>
                  </a:cubicBezTo>
                  <a:cubicBezTo>
                    <a:pt x="522" y="2013"/>
                    <a:pt x="612" y="2030"/>
                    <a:pt x="700" y="2030"/>
                  </a:cubicBezTo>
                  <a:cubicBezTo>
                    <a:pt x="947" y="2030"/>
                    <a:pt x="1179" y="1899"/>
                    <a:pt x="1302" y="1678"/>
                  </a:cubicBezTo>
                  <a:cubicBezTo>
                    <a:pt x="1468" y="1411"/>
                    <a:pt x="1635" y="1111"/>
                    <a:pt x="1802" y="810"/>
                  </a:cubicBezTo>
                  <a:cubicBezTo>
                    <a:pt x="1902" y="577"/>
                    <a:pt x="1869" y="277"/>
                    <a:pt x="1669" y="110"/>
                  </a:cubicBezTo>
                  <a:cubicBezTo>
                    <a:pt x="1548" y="35"/>
                    <a:pt x="1415" y="0"/>
                    <a:pt x="12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31"/>
            <p:cNvSpPr/>
            <p:nvPr/>
          </p:nvSpPr>
          <p:spPr>
            <a:xfrm>
              <a:off x="-1411811" y="4111157"/>
              <a:ext cx="53700" cy="83053"/>
            </a:xfrm>
            <a:custGeom>
              <a:rect b="b" l="l" r="r" t="t"/>
              <a:pathLst>
                <a:path extrusionOk="0" h="2323" w="1502">
                  <a:moveTo>
                    <a:pt x="367" y="0"/>
                  </a:moveTo>
                  <a:cubicBezTo>
                    <a:pt x="134" y="100"/>
                    <a:pt x="0" y="367"/>
                    <a:pt x="34" y="601"/>
                  </a:cubicBezTo>
                  <a:cubicBezTo>
                    <a:pt x="67" y="1134"/>
                    <a:pt x="267" y="1601"/>
                    <a:pt x="534" y="2068"/>
                  </a:cubicBezTo>
                  <a:cubicBezTo>
                    <a:pt x="666" y="2227"/>
                    <a:pt x="861" y="2322"/>
                    <a:pt x="1068" y="2322"/>
                  </a:cubicBezTo>
                  <a:cubicBezTo>
                    <a:pt x="1123" y="2322"/>
                    <a:pt x="1179" y="2316"/>
                    <a:pt x="1235" y="2302"/>
                  </a:cubicBezTo>
                  <a:cubicBezTo>
                    <a:pt x="1501" y="2268"/>
                    <a:pt x="1501" y="2002"/>
                    <a:pt x="1501" y="1801"/>
                  </a:cubicBezTo>
                  <a:cubicBezTo>
                    <a:pt x="1501" y="1334"/>
                    <a:pt x="1368" y="867"/>
                    <a:pt x="1135" y="467"/>
                  </a:cubicBezTo>
                  <a:cubicBezTo>
                    <a:pt x="1001" y="100"/>
                    <a:pt x="801" y="100"/>
                    <a:pt x="3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31"/>
            <p:cNvSpPr/>
            <p:nvPr/>
          </p:nvSpPr>
          <p:spPr>
            <a:xfrm>
              <a:off x="-1492899" y="4182699"/>
              <a:ext cx="283875" cy="209903"/>
            </a:xfrm>
            <a:custGeom>
              <a:rect b="b" l="l" r="r" t="t"/>
              <a:pathLst>
                <a:path extrusionOk="0" h="5871" w="7940">
                  <a:moveTo>
                    <a:pt x="234" y="1"/>
                  </a:moveTo>
                  <a:cubicBezTo>
                    <a:pt x="167" y="234"/>
                    <a:pt x="100" y="434"/>
                    <a:pt x="67" y="668"/>
                  </a:cubicBezTo>
                  <a:cubicBezTo>
                    <a:pt x="0" y="1969"/>
                    <a:pt x="367" y="3236"/>
                    <a:pt x="1168" y="4270"/>
                  </a:cubicBezTo>
                  <a:cubicBezTo>
                    <a:pt x="1855" y="5249"/>
                    <a:pt x="3192" y="5871"/>
                    <a:pt x="4332" y="5871"/>
                  </a:cubicBezTo>
                  <a:cubicBezTo>
                    <a:pt x="4630" y="5871"/>
                    <a:pt x="4914" y="5828"/>
                    <a:pt x="5170" y="5738"/>
                  </a:cubicBezTo>
                  <a:cubicBezTo>
                    <a:pt x="5637" y="5605"/>
                    <a:pt x="6104" y="5371"/>
                    <a:pt x="6471" y="5071"/>
                  </a:cubicBezTo>
                  <a:cubicBezTo>
                    <a:pt x="7272" y="4337"/>
                    <a:pt x="7772" y="3370"/>
                    <a:pt x="7906" y="2302"/>
                  </a:cubicBezTo>
                  <a:cubicBezTo>
                    <a:pt x="7939" y="2169"/>
                    <a:pt x="7939" y="2035"/>
                    <a:pt x="7872" y="1935"/>
                  </a:cubicBezTo>
                  <a:cubicBezTo>
                    <a:pt x="7672" y="1769"/>
                    <a:pt x="7439" y="1635"/>
                    <a:pt x="7239" y="1535"/>
                  </a:cubicBezTo>
                  <a:cubicBezTo>
                    <a:pt x="7234" y="1530"/>
                    <a:pt x="7227" y="1528"/>
                    <a:pt x="7218" y="1528"/>
                  </a:cubicBezTo>
                  <a:cubicBezTo>
                    <a:pt x="7162" y="1528"/>
                    <a:pt x="7034" y="1611"/>
                    <a:pt x="7005" y="1668"/>
                  </a:cubicBezTo>
                  <a:cubicBezTo>
                    <a:pt x="6638" y="2402"/>
                    <a:pt x="6571" y="3436"/>
                    <a:pt x="5637" y="4370"/>
                  </a:cubicBezTo>
                  <a:cubicBezTo>
                    <a:pt x="5112" y="4912"/>
                    <a:pt x="4473" y="5202"/>
                    <a:pt x="3836" y="5202"/>
                  </a:cubicBezTo>
                  <a:cubicBezTo>
                    <a:pt x="3138" y="5202"/>
                    <a:pt x="2442" y="4853"/>
                    <a:pt x="1901" y="4104"/>
                  </a:cubicBezTo>
                  <a:cubicBezTo>
                    <a:pt x="1068" y="3036"/>
                    <a:pt x="901" y="2536"/>
                    <a:pt x="634" y="501"/>
                  </a:cubicBezTo>
                  <a:cubicBezTo>
                    <a:pt x="634" y="267"/>
                    <a:pt x="601" y="67"/>
                    <a:pt x="2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31"/>
            <p:cNvSpPr/>
            <p:nvPr/>
          </p:nvSpPr>
          <p:spPr>
            <a:xfrm>
              <a:off x="-1178846" y="3860709"/>
              <a:ext cx="160636" cy="101108"/>
            </a:xfrm>
            <a:custGeom>
              <a:rect b="b" l="l" r="r" t="t"/>
              <a:pathLst>
                <a:path extrusionOk="0" h="2828" w="4493">
                  <a:moveTo>
                    <a:pt x="589" y="0"/>
                  </a:moveTo>
                  <a:lnTo>
                    <a:pt x="589" y="0"/>
                  </a:lnTo>
                  <a:cubicBezTo>
                    <a:pt x="256" y="200"/>
                    <a:pt x="56" y="601"/>
                    <a:pt x="89" y="1034"/>
                  </a:cubicBezTo>
                  <a:cubicBezTo>
                    <a:pt x="0" y="1538"/>
                    <a:pt x="412" y="1990"/>
                    <a:pt x="927" y="1990"/>
                  </a:cubicBezTo>
                  <a:cubicBezTo>
                    <a:pt x="991" y="1990"/>
                    <a:pt x="1057" y="1983"/>
                    <a:pt x="1123" y="1968"/>
                  </a:cubicBezTo>
                  <a:cubicBezTo>
                    <a:pt x="1423" y="1901"/>
                    <a:pt x="1724" y="1768"/>
                    <a:pt x="2024" y="1635"/>
                  </a:cubicBezTo>
                  <a:cubicBezTo>
                    <a:pt x="2461" y="2422"/>
                    <a:pt x="2950" y="2827"/>
                    <a:pt x="3445" y="2827"/>
                  </a:cubicBezTo>
                  <a:cubicBezTo>
                    <a:pt x="3516" y="2827"/>
                    <a:pt x="3587" y="2819"/>
                    <a:pt x="3658" y="2802"/>
                  </a:cubicBezTo>
                  <a:cubicBezTo>
                    <a:pt x="3925" y="2702"/>
                    <a:pt x="4159" y="2535"/>
                    <a:pt x="4359" y="2335"/>
                  </a:cubicBezTo>
                  <a:cubicBezTo>
                    <a:pt x="4426" y="2268"/>
                    <a:pt x="4459" y="2102"/>
                    <a:pt x="4492" y="1968"/>
                  </a:cubicBezTo>
                  <a:lnTo>
                    <a:pt x="4025" y="1735"/>
                  </a:lnTo>
                  <a:cubicBezTo>
                    <a:pt x="3679" y="2016"/>
                    <a:pt x="3375" y="2311"/>
                    <a:pt x="3150" y="2311"/>
                  </a:cubicBezTo>
                  <a:cubicBezTo>
                    <a:pt x="3027" y="2311"/>
                    <a:pt x="2928" y="2224"/>
                    <a:pt x="2858" y="2002"/>
                  </a:cubicBezTo>
                  <a:cubicBezTo>
                    <a:pt x="2791" y="1801"/>
                    <a:pt x="2791" y="1568"/>
                    <a:pt x="2758" y="1368"/>
                  </a:cubicBezTo>
                  <a:cubicBezTo>
                    <a:pt x="2712" y="1028"/>
                    <a:pt x="2436" y="826"/>
                    <a:pt x="2138" y="826"/>
                  </a:cubicBezTo>
                  <a:cubicBezTo>
                    <a:pt x="1997" y="826"/>
                    <a:pt x="1852" y="871"/>
                    <a:pt x="1724" y="967"/>
                  </a:cubicBezTo>
                  <a:lnTo>
                    <a:pt x="923" y="1468"/>
                  </a:lnTo>
                  <a:cubicBezTo>
                    <a:pt x="456" y="834"/>
                    <a:pt x="1257" y="200"/>
                    <a:pt x="5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31"/>
            <p:cNvSpPr/>
            <p:nvPr/>
          </p:nvSpPr>
          <p:spPr>
            <a:xfrm>
              <a:off x="-1905557" y="3808402"/>
              <a:ext cx="134787" cy="74973"/>
            </a:xfrm>
            <a:custGeom>
              <a:rect b="b" l="l" r="r" t="t"/>
              <a:pathLst>
                <a:path extrusionOk="0" h="2097" w="3770">
                  <a:moveTo>
                    <a:pt x="1365" y="0"/>
                  </a:moveTo>
                  <a:cubicBezTo>
                    <a:pt x="1018" y="0"/>
                    <a:pt x="670" y="53"/>
                    <a:pt x="334" y="162"/>
                  </a:cubicBezTo>
                  <a:cubicBezTo>
                    <a:pt x="167" y="196"/>
                    <a:pt x="34" y="329"/>
                    <a:pt x="67" y="496"/>
                  </a:cubicBezTo>
                  <a:cubicBezTo>
                    <a:pt x="34" y="596"/>
                    <a:pt x="1" y="729"/>
                    <a:pt x="1" y="829"/>
                  </a:cubicBezTo>
                  <a:cubicBezTo>
                    <a:pt x="144" y="922"/>
                    <a:pt x="291" y="951"/>
                    <a:pt x="440" y="951"/>
                  </a:cubicBezTo>
                  <a:cubicBezTo>
                    <a:pt x="693" y="951"/>
                    <a:pt x="950" y="866"/>
                    <a:pt x="1201" y="866"/>
                  </a:cubicBezTo>
                  <a:cubicBezTo>
                    <a:pt x="1280" y="866"/>
                    <a:pt x="1358" y="874"/>
                    <a:pt x="1435" y="896"/>
                  </a:cubicBezTo>
                  <a:cubicBezTo>
                    <a:pt x="1402" y="1163"/>
                    <a:pt x="1402" y="1430"/>
                    <a:pt x="1435" y="1663"/>
                  </a:cubicBezTo>
                  <a:cubicBezTo>
                    <a:pt x="1502" y="1897"/>
                    <a:pt x="1702" y="2064"/>
                    <a:pt x="1969" y="2097"/>
                  </a:cubicBezTo>
                  <a:cubicBezTo>
                    <a:pt x="2269" y="2064"/>
                    <a:pt x="2235" y="1763"/>
                    <a:pt x="2235" y="996"/>
                  </a:cubicBezTo>
                  <a:lnTo>
                    <a:pt x="2436" y="996"/>
                  </a:lnTo>
                  <a:cubicBezTo>
                    <a:pt x="3091" y="1215"/>
                    <a:pt x="3360" y="1347"/>
                    <a:pt x="3505" y="1347"/>
                  </a:cubicBezTo>
                  <a:cubicBezTo>
                    <a:pt x="3582" y="1347"/>
                    <a:pt x="3624" y="1310"/>
                    <a:pt x="3670" y="1230"/>
                  </a:cubicBezTo>
                  <a:cubicBezTo>
                    <a:pt x="3770" y="1130"/>
                    <a:pt x="3770" y="929"/>
                    <a:pt x="3636" y="863"/>
                  </a:cubicBezTo>
                  <a:cubicBezTo>
                    <a:pt x="3003" y="299"/>
                    <a:pt x="2187" y="0"/>
                    <a:pt x="13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31"/>
            <p:cNvSpPr/>
            <p:nvPr/>
          </p:nvSpPr>
          <p:spPr>
            <a:xfrm>
              <a:off x="-826252" y="3951592"/>
              <a:ext cx="125277" cy="75366"/>
            </a:xfrm>
            <a:custGeom>
              <a:rect b="b" l="l" r="r" t="t"/>
              <a:pathLst>
                <a:path extrusionOk="0" h="2108" w="3504">
                  <a:moveTo>
                    <a:pt x="1928" y="0"/>
                  </a:moveTo>
                  <a:cubicBezTo>
                    <a:pt x="1342" y="0"/>
                    <a:pt x="762" y="144"/>
                    <a:pt x="234" y="427"/>
                  </a:cubicBezTo>
                  <a:cubicBezTo>
                    <a:pt x="1" y="527"/>
                    <a:pt x="67" y="727"/>
                    <a:pt x="134" y="927"/>
                  </a:cubicBezTo>
                  <a:cubicBezTo>
                    <a:pt x="160" y="1058"/>
                    <a:pt x="269" y="1148"/>
                    <a:pt x="395" y="1148"/>
                  </a:cubicBezTo>
                  <a:cubicBezTo>
                    <a:pt x="430" y="1148"/>
                    <a:pt x="465" y="1142"/>
                    <a:pt x="501" y="1127"/>
                  </a:cubicBezTo>
                  <a:cubicBezTo>
                    <a:pt x="835" y="994"/>
                    <a:pt x="1202" y="894"/>
                    <a:pt x="1569" y="827"/>
                  </a:cubicBezTo>
                  <a:lnTo>
                    <a:pt x="1569" y="827"/>
                  </a:lnTo>
                  <a:cubicBezTo>
                    <a:pt x="1502" y="1227"/>
                    <a:pt x="1602" y="1628"/>
                    <a:pt x="1869" y="1928"/>
                  </a:cubicBezTo>
                  <a:cubicBezTo>
                    <a:pt x="1988" y="2054"/>
                    <a:pt x="2082" y="2108"/>
                    <a:pt x="2157" y="2108"/>
                  </a:cubicBezTo>
                  <a:cubicBezTo>
                    <a:pt x="2439" y="2108"/>
                    <a:pt x="2450" y="1340"/>
                    <a:pt x="2503" y="760"/>
                  </a:cubicBezTo>
                  <a:lnTo>
                    <a:pt x="3437" y="794"/>
                  </a:lnTo>
                  <a:cubicBezTo>
                    <a:pt x="3503" y="394"/>
                    <a:pt x="3503" y="360"/>
                    <a:pt x="3270" y="260"/>
                  </a:cubicBezTo>
                  <a:cubicBezTo>
                    <a:pt x="2834" y="86"/>
                    <a:pt x="2379" y="0"/>
                    <a:pt x="19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31"/>
            <p:cNvSpPr/>
            <p:nvPr/>
          </p:nvSpPr>
          <p:spPr>
            <a:xfrm>
              <a:off x="-1591076" y="3814909"/>
              <a:ext cx="163782" cy="67465"/>
            </a:xfrm>
            <a:custGeom>
              <a:rect b="b" l="l" r="r" t="t"/>
              <a:pathLst>
                <a:path extrusionOk="0" h="1887" w="4581">
                  <a:moveTo>
                    <a:pt x="688" y="1"/>
                  </a:moveTo>
                  <a:cubicBezTo>
                    <a:pt x="322" y="1"/>
                    <a:pt x="0" y="832"/>
                    <a:pt x="278" y="1248"/>
                  </a:cubicBezTo>
                  <a:cubicBezTo>
                    <a:pt x="448" y="1481"/>
                    <a:pt x="712" y="1607"/>
                    <a:pt x="985" y="1607"/>
                  </a:cubicBezTo>
                  <a:cubicBezTo>
                    <a:pt x="1141" y="1607"/>
                    <a:pt x="1300" y="1566"/>
                    <a:pt x="1445" y="1481"/>
                  </a:cubicBezTo>
                  <a:cubicBezTo>
                    <a:pt x="1679" y="1348"/>
                    <a:pt x="1946" y="1214"/>
                    <a:pt x="2146" y="1081"/>
                  </a:cubicBezTo>
                  <a:cubicBezTo>
                    <a:pt x="2479" y="1314"/>
                    <a:pt x="2746" y="1548"/>
                    <a:pt x="3013" y="1715"/>
                  </a:cubicBezTo>
                  <a:cubicBezTo>
                    <a:pt x="3176" y="1831"/>
                    <a:pt x="3368" y="1887"/>
                    <a:pt x="3560" y="1887"/>
                  </a:cubicBezTo>
                  <a:cubicBezTo>
                    <a:pt x="3917" y="1887"/>
                    <a:pt x="4274" y="1695"/>
                    <a:pt x="4447" y="1348"/>
                  </a:cubicBezTo>
                  <a:cubicBezTo>
                    <a:pt x="4547" y="1214"/>
                    <a:pt x="4581" y="1081"/>
                    <a:pt x="4447" y="981"/>
                  </a:cubicBezTo>
                  <a:cubicBezTo>
                    <a:pt x="4394" y="909"/>
                    <a:pt x="4311" y="876"/>
                    <a:pt x="4231" y="876"/>
                  </a:cubicBezTo>
                  <a:cubicBezTo>
                    <a:pt x="4161" y="876"/>
                    <a:pt x="4093" y="901"/>
                    <a:pt x="4047" y="948"/>
                  </a:cubicBezTo>
                  <a:cubicBezTo>
                    <a:pt x="3758" y="1204"/>
                    <a:pt x="3570" y="1307"/>
                    <a:pt x="3422" y="1307"/>
                  </a:cubicBezTo>
                  <a:cubicBezTo>
                    <a:pt x="3263" y="1307"/>
                    <a:pt x="3151" y="1187"/>
                    <a:pt x="3013" y="1014"/>
                  </a:cubicBezTo>
                  <a:cubicBezTo>
                    <a:pt x="2813" y="681"/>
                    <a:pt x="2546" y="414"/>
                    <a:pt x="2179" y="280"/>
                  </a:cubicBezTo>
                  <a:cubicBezTo>
                    <a:pt x="1679" y="547"/>
                    <a:pt x="1378" y="1114"/>
                    <a:pt x="778" y="1114"/>
                  </a:cubicBezTo>
                  <a:cubicBezTo>
                    <a:pt x="578" y="714"/>
                    <a:pt x="811" y="414"/>
                    <a:pt x="911" y="114"/>
                  </a:cubicBezTo>
                  <a:cubicBezTo>
                    <a:pt x="838" y="35"/>
                    <a:pt x="762" y="1"/>
                    <a:pt x="6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31"/>
            <p:cNvSpPr/>
            <p:nvPr/>
          </p:nvSpPr>
          <p:spPr>
            <a:xfrm>
              <a:off x="-1566192" y="3927745"/>
              <a:ext cx="88809" cy="70325"/>
            </a:xfrm>
            <a:custGeom>
              <a:rect b="b" l="l" r="r" t="t"/>
              <a:pathLst>
                <a:path extrusionOk="0" h="1967" w="2484">
                  <a:moveTo>
                    <a:pt x="1428" y="1"/>
                  </a:moveTo>
                  <a:cubicBezTo>
                    <a:pt x="271" y="1"/>
                    <a:pt x="0" y="1678"/>
                    <a:pt x="1216" y="1928"/>
                  </a:cubicBezTo>
                  <a:cubicBezTo>
                    <a:pt x="1343" y="1954"/>
                    <a:pt x="1457" y="1967"/>
                    <a:pt x="1559" y="1967"/>
                  </a:cubicBezTo>
                  <a:cubicBezTo>
                    <a:pt x="2097" y="1967"/>
                    <a:pt x="2299" y="1625"/>
                    <a:pt x="2384" y="1261"/>
                  </a:cubicBezTo>
                  <a:cubicBezTo>
                    <a:pt x="2484" y="727"/>
                    <a:pt x="2184" y="227"/>
                    <a:pt x="1683" y="26"/>
                  </a:cubicBezTo>
                  <a:cubicBezTo>
                    <a:pt x="1594" y="9"/>
                    <a:pt x="1509" y="1"/>
                    <a:pt x="14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31"/>
            <p:cNvSpPr/>
            <p:nvPr/>
          </p:nvSpPr>
          <p:spPr>
            <a:xfrm>
              <a:off x="-1172232" y="4024421"/>
              <a:ext cx="86021" cy="65463"/>
            </a:xfrm>
            <a:custGeom>
              <a:rect b="b" l="l" r="r" t="t"/>
              <a:pathLst>
                <a:path extrusionOk="0" h="1831" w="2406">
                  <a:moveTo>
                    <a:pt x="1254" y="0"/>
                  </a:moveTo>
                  <a:cubicBezTo>
                    <a:pt x="534" y="0"/>
                    <a:pt x="0" y="709"/>
                    <a:pt x="371" y="1292"/>
                  </a:cubicBezTo>
                  <a:cubicBezTo>
                    <a:pt x="571" y="1559"/>
                    <a:pt x="871" y="1759"/>
                    <a:pt x="1205" y="1792"/>
                  </a:cubicBezTo>
                  <a:cubicBezTo>
                    <a:pt x="1288" y="1818"/>
                    <a:pt x="1371" y="1830"/>
                    <a:pt x="1452" y="1830"/>
                  </a:cubicBezTo>
                  <a:cubicBezTo>
                    <a:pt x="1794" y="1830"/>
                    <a:pt x="2098" y="1615"/>
                    <a:pt x="2206" y="1292"/>
                  </a:cubicBezTo>
                  <a:cubicBezTo>
                    <a:pt x="2406" y="858"/>
                    <a:pt x="2239" y="358"/>
                    <a:pt x="1839" y="158"/>
                  </a:cubicBezTo>
                  <a:cubicBezTo>
                    <a:pt x="1640" y="48"/>
                    <a:pt x="1440" y="0"/>
                    <a:pt x="12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31"/>
            <p:cNvSpPr/>
            <p:nvPr/>
          </p:nvSpPr>
          <p:spPr>
            <a:xfrm>
              <a:off x="-1056428" y="4136184"/>
              <a:ext cx="198033" cy="341115"/>
            </a:xfrm>
            <a:custGeom>
              <a:rect b="b" l="l" r="r" t="t"/>
              <a:pathLst>
                <a:path extrusionOk="0" h="9541" w="5539">
                  <a:moveTo>
                    <a:pt x="4704" y="1"/>
                  </a:moveTo>
                  <a:cubicBezTo>
                    <a:pt x="4471" y="234"/>
                    <a:pt x="4471" y="234"/>
                    <a:pt x="4471" y="501"/>
                  </a:cubicBezTo>
                  <a:cubicBezTo>
                    <a:pt x="4471" y="1435"/>
                    <a:pt x="4571" y="2336"/>
                    <a:pt x="4738" y="3236"/>
                  </a:cubicBezTo>
                  <a:cubicBezTo>
                    <a:pt x="4804" y="3503"/>
                    <a:pt x="4938" y="3637"/>
                    <a:pt x="5238" y="3770"/>
                  </a:cubicBezTo>
                  <a:cubicBezTo>
                    <a:pt x="5305" y="3637"/>
                    <a:pt x="5338" y="3470"/>
                    <a:pt x="5371" y="3303"/>
                  </a:cubicBezTo>
                  <a:cubicBezTo>
                    <a:pt x="5405" y="1535"/>
                    <a:pt x="5538" y="401"/>
                    <a:pt x="4704" y="1"/>
                  </a:cubicBezTo>
                  <a:close/>
                  <a:moveTo>
                    <a:pt x="2202" y="501"/>
                  </a:moveTo>
                  <a:cubicBezTo>
                    <a:pt x="2102" y="668"/>
                    <a:pt x="2036" y="835"/>
                    <a:pt x="2002" y="1001"/>
                  </a:cubicBezTo>
                  <a:cubicBezTo>
                    <a:pt x="2002" y="1735"/>
                    <a:pt x="2036" y="2436"/>
                    <a:pt x="2002" y="3170"/>
                  </a:cubicBezTo>
                  <a:cubicBezTo>
                    <a:pt x="1969" y="3670"/>
                    <a:pt x="2269" y="3870"/>
                    <a:pt x="2636" y="4070"/>
                  </a:cubicBezTo>
                  <a:cubicBezTo>
                    <a:pt x="2803" y="3937"/>
                    <a:pt x="2903" y="3703"/>
                    <a:pt x="2870" y="3470"/>
                  </a:cubicBezTo>
                  <a:cubicBezTo>
                    <a:pt x="2870" y="1568"/>
                    <a:pt x="2870" y="868"/>
                    <a:pt x="2202" y="501"/>
                  </a:cubicBezTo>
                  <a:close/>
                  <a:moveTo>
                    <a:pt x="935" y="6105"/>
                  </a:moveTo>
                  <a:cubicBezTo>
                    <a:pt x="901" y="6172"/>
                    <a:pt x="801" y="6238"/>
                    <a:pt x="768" y="6305"/>
                  </a:cubicBezTo>
                  <a:lnTo>
                    <a:pt x="768" y="6339"/>
                  </a:lnTo>
                  <a:cubicBezTo>
                    <a:pt x="535" y="6872"/>
                    <a:pt x="301" y="7439"/>
                    <a:pt x="101" y="8040"/>
                  </a:cubicBezTo>
                  <a:cubicBezTo>
                    <a:pt x="1" y="8307"/>
                    <a:pt x="434" y="8707"/>
                    <a:pt x="535" y="8840"/>
                  </a:cubicBezTo>
                  <a:cubicBezTo>
                    <a:pt x="601" y="8774"/>
                    <a:pt x="668" y="8740"/>
                    <a:pt x="701" y="8707"/>
                  </a:cubicBezTo>
                  <a:cubicBezTo>
                    <a:pt x="1068" y="8073"/>
                    <a:pt x="1268" y="7373"/>
                    <a:pt x="1302" y="6672"/>
                  </a:cubicBezTo>
                  <a:cubicBezTo>
                    <a:pt x="1335" y="6439"/>
                    <a:pt x="1202" y="6172"/>
                    <a:pt x="935" y="6105"/>
                  </a:cubicBezTo>
                  <a:close/>
                  <a:moveTo>
                    <a:pt x="4004" y="6572"/>
                  </a:moveTo>
                  <a:cubicBezTo>
                    <a:pt x="3537" y="7039"/>
                    <a:pt x="3103" y="8407"/>
                    <a:pt x="2936" y="9040"/>
                  </a:cubicBezTo>
                  <a:cubicBezTo>
                    <a:pt x="2870" y="9341"/>
                    <a:pt x="3036" y="9441"/>
                    <a:pt x="3337" y="9541"/>
                  </a:cubicBezTo>
                  <a:cubicBezTo>
                    <a:pt x="3770" y="8807"/>
                    <a:pt x="4070" y="8006"/>
                    <a:pt x="4204" y="7172"/>
                  </a:cubicBezTo>
                  <a:cubicBezTo>
                    <a:pt x="4304" y="6939"/>
                    <a:pt x="4204" y="6672"/>
                    <a:pt x="4004" y="657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31"/>
            <p:cNvSpPr/>
            <p:nvPr/>
          </p:nvSpPr>
          <p:spPr>
            <a:xfrm>
              <a:off x="-1470267" y="3536324"/>
              <a:ext cx="426992" cy="156238"/>
            </a:xfrm>
            <a:custGeom>
              <a:rect b="b" l="l" r="r" t="t"/>
              <a:pathLst>
                <a:path extrusionOk="0" h="4370" w="11943">
                  <a:moveTo>
                    <a:pt x="2369" y="67"/>
                  </a:moveTo>
                  <a:cubicBezTo>
                    <a:pt x="2202" y="67"/>
                    <a:pt x="2069" y="100"/>
                    <a:pt x="1936" y="167"/>
                  </a:cubicBezTo>
                  <a:cubicBezTo>
                    <a:pt x="1268" y="534"/>
                    <a:pt x="668" y="1001"/>
                    <a:pt x="168" y="1568"/>
                  </a:cubicBezTo>
                  <a:cubicBezTo>
                    <a:pt x="1" y="1801"/>
                    <a:pt x="1" y="1835"/>
                    <a:pt x="268" y="2101"/>
                  </a:cubicBezTo>
                  <a:cubicBezTo>
                    <a:pt x="1102" y="1568"/>
                    <a:pt x="1802" y="867"/>
                    <a:pt x="2369" y="67"/>
                  </a:cubicBezTo>
                  <a:close/>
                  <a:moveTo>
                    <a:pt x="4847" y="1"/>
                  </a:moveTo>
                  <a:cubicBezTo>
                    <a:pt x="4779" y="1"/>
                    <a:pt x="4697" y="47"/>
                    <a:pt x="4604" y="167"/>
                  </a:cubicBezTo>
                  <a:cubicBezTo>
                    <a:pt x="3937" y="801"/>
                    <a:pt x="3470" y="1601"/>
                    <a:pt x="3203" y="2502"/>
                  </a:cubicBezTo>
                  <a:lnTo>
                    <a:pt x="3637" y="2869"/>
                  </a:lnTo>
                  <a:cubicBezTo>
                    <a:pt x="4104" y="2302"/>
                    <a:pt x="4137" y="2502"/>
                    <a:pt x="5038" y="434"/>
                  </a:cubicBezTo>
                  <a:cubicBezTo>
                    <a:pt x="5110" y="313"/>
                    <a:pt x="5026" y="1"/>
                    <a:pt x="4847" y="1"/>
                  </a:cubicBezTo>
                  <a:close/>
                  <a:moveTo>
                    <a:pt x="7706" y="133"/>
                  </a:moveTo>
                  <a:cubicBezTo>
                    <a:pt x="7139" y="834"/>
                    <a:pt x="6872" y="1701"/>
                    <a:pt x="6906" y="2602"/>
                  </a:cubicBezTo>
                  <a:cubicBezTo>
                    <a:pt x="6906" y="2835"/>
                    <a:pt x="7073" y="3002"/>
                    <a:pt x="7273" y="3069"/>
                  </a:cubicBezTo>
                  <a:cubicBezTo>
                    <a:pt x="7339" y="3002"/>
                    <a:pt x="7406" y="2935"/>
                    <a:pt x="7473" y="2869"/>
                  </a:cubicBezTo>
                  <a:cubicBezTo>
                    <a:pt x="7840" y="2202"/>
                    <a:pt x="8040" y="1434"/>
                    <a:pt x="8073" y="667"/>
                  </a:cubicBezTo>
                  <a:cubicBezTo>
                    <a:pt x="8073" y="434"/>
                    <a:pt x="7973" y="300"/>
                    <a:pt x="7706" y="133"/>
                  </a:cubicBezTo>
                  <a:close/>
                  <a:moveTo>
                    <a:pt x="10375" y="500"/>
                  </a:moveTo>
                  <a:cubicBezTo>
                    <a:pt x="10175" y="634"/>
                    <a:pt x="10075" y="767"/>
                    <a:pt x="10108" y="967"/>
                  </a:cubicBezTo>
                  <a:cubicBezTo>
                    <a:pt x="10242" y="1835"/>
                    <a:pt x="10508" y="2702"/>
                    <a:pt x="10909" y="3502"/>
                  </a:cubicBezTo>
                  <a:cubicBezTo>
                    <a:pt x="11109" y="3903"/>
                    <a:pt x="11476" y="4236"/>
                    <a:pt x="11943" y="4370"/>
                  </a:cubicBezTo>
                  <a:cubicBezTo>
                    <a:pt x="11743" y="2969"/>
                    <a:pt x="11209" y="1634"/>
                    <a:pt x="10375" y="50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31"/>
            <p:cNvSpPr/>
            <p:nvPr/>
          </p:nvSpPr>
          <p:spPr>
            <a:xfrm>
              <a:off x="-1808953" y="3963069"/>
              <a:ext cx="122881" cy="310296"/>
            </a:xfrm>
            <a:custGeom>
              <a:rect b="b" l="l" r="r" t="t"/>
              <a:pathLst>
                <a:path extrusionOk="0" h="8679" w="3437">
                  <a:moveTo>
                    <a:pt x="1403" y="1"/>
                  </a:moveTo>
                  <a:cubicBezTo>
                    <a:pt x="1109" y="1"/>
                    <a:pt x="766" y="1284"/>
                    <a:pt x="734" y="1574"/>
                  </a:cubicBezTo>
                  <a:cubicBezTo>
                    <a:pt x="668" y="2007"/>
                    <a:pt x="601" y="2007"/>
                    <a:pt x="1001" y="2307"/>
                  </a:cubicBezTo>
                  <a:cubicBezTo>
                    <a:pt x="1101" y="2174"/>
                    <a:pt x="1168" y="2074"/>
                    <a:pt x="1235" y="1941"/>
                  </a:cubicBezTo>
                  <a:cubicBezTo>
                    <a:pt x="1535" y="940"/>
                    <a:pt x="1635" y="573"/>
                    <a:pt x="1602" y="206"/>
                  </a:cubicBezTo>
                  <a:cubicBezTo>
                    <a:pt x="1602" y="139"/>
                    <a:pt x="1535" y="39"/>
                    <a:pt x="1435" y="6"/>
                  </a:cubicBezTo>
                  <a:cubicBezTo>
                    <a:pt x="1424" y="2"/>
                    <a:pt x="1414" y="1"/>
                    <a:pt x="1403" y="1"/>
                  </a:cubicBezTo>
                  <a:close/>
                  <a:moveTo>
                    <a:pt x="3069" y="1240"/>
                  </a:moveTo>
                  <a:cubicBezTo>
                    <a:pt x="2969" y="1407"/>
                    <a:pt x="2869" y="1540"/>
                    <a:pt x="2802" y="1707"/>
                  </a:cubicBezTo>
                  <a:cubicBezTo>
                    <a:pt x="2636" y="2141"/>
                    <a:pt x="2569" y="2574"/>
                    <a:pt x="2636" y="3041"/>
                  </a:cubicBezTo>
                  <a:cubicBezTo>
                    <a:pt x="2636" y="3141"/>
                    <a:pt x="2736" y="3208"/>
                    <a:pt x="2769" y="3308"/>
                  </a:cubicBezTo>
                  <a:cubicBezTo>
                    <a:pt x="2869" y="3241"/>
                    <a:pt x="3003" y="3208"/>
                    <a:pt x="3036" y="3141"/>
                  </a:cubicBezTo>
                  <a:cubicBezTo>
                    <a:pt x="3269" y="2674"/>
                    <a:pt x="3403" y="2207"/>
                    <a:pt x="3436" y="1707"/>
                  </a:cubicBezTo>
                  <a:cubicBezTo>
                    <a:pt x="3436" y="1507"/>
                    <a:pt x="3336" y="1340"/>
                    <a:pt x="3069" y="1240"/>
                  </a:cubicBezTo>
                  <a:close/>
                  <a:moveTo>
                    <a:pt x="434" y="5176"/>
                  </a:moveTo>
                  <a:cubicBezTo>
                    <a:pt x="334" y="5243"/>
                    <a:pt x="234" y="5343"/>
                    <a:pt x="167" y="5476"/>
                  </a:cubicBezTo>
                  <a:cubicBezTo>
                    <a:pt x="67" y="5877"/>
                    <a:pt x="34" y="6277"/>
                    <a:pt x="0" y="6711"/>
                  </a:cubicBezTo>
                  <a:cubicBezTo>
                    <a:pt x="34" y="7044"/>
                    <a:pt x="67" y="7378"/>
                    <a:pt x="134" y="7711"/>
                  </a:cubicBezTo>
                  <a:cubicBezTo>
                    <a:pt x="194" y="7891"/>
                    <a:pt x="388" y="8017"/>
                    <a:pt x="595" y="8017"/>
                  </a:cubicBezTo>
                  <a:cubicBezTo>
                    <a:pt x="619" y="8017"/>
                    <a:pt x="643" y="8015"/>
                    <a:pt x="668" y="8012"/>
                  </a:cubicBezTo>
                  <a:cubicBezTo>
                    <a:pt x="868" y="7978"/>
                    <a:pt x="868" y="7778"/>
                    <a:pt x="868" y="7611"/>
                  </a:cubicBezTo>
                  <a:cubicBezTo>
                    <a:pt x="901" y="7378"/>
                    <a:pt x="901" y="7144"/>
                    <a:pt x="901" y="6911"/>
                  </a:cubicBezTo>
                  <a:cubicBezTo>
                    <a:pt x="768" y="5110"/>
                    <a:pt x="734" y="5443"/>
                    <a:pt x="434" y="5176"/>
                  </a:cubicBezTo>
                  <a:close/>
                  <a:moveTo>
                    <a:pt x="2602" y="5577"/>
                  </a:moveTo>
                  <a:cubicBezTo>
                    <a:pt x="2536" y="5710"/>
                    <a:pt x="2469" y="5877"/>
                    <a:pt x="2402" y="6044"/>
                  </a:cubicBezTo>
                  <a:cubicBezTo>
                    <a:pt x="2235" y="6844"/>
                    <a:pt x="2269" y="7678"/>
                    <a:pt x="2502" y="8479"/>
                  </a:cubicBezTo>
                  <a:cubicBezTo>
                    <a:pt x="2502" y="8545"/>
                    <a:pt x="2636" y="8579"/>
                    <a:pt x="2736" y="8679"/>
                  </a:cubicBezTo>
                  <a:cubicBezTo>
                    <a:pt x="2969" y="7811"/>
                    <a:pt x="3069" y="6877"/>
                    <a:pt x="2936" y="5977"/>
                  </a:cubicBezTo>
                  <a:cubicBezTo>
                    <a:pt x="2903" y="5843"/>
                    <a:pt x="2836" y="5710"/>
                    <a:pt x="2769" y="557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37" name="Google Shape;437;p31"/>
          <p:cNvSpPr/>
          <p:nvPr/>
        </p:nvSpPr>
        <p:spPr>
          <a:xfrm rot="4263055">
            <a:off x="5992635" y="301878"/>
            <a:ext cx="279131" cy="862189"/>
          </a:xfrm>
          <a:custGeom>
            <a:rect b="b" l="l" r="r" t="t"/>
            <a:pathLst>
              <a:path extrusionOk="0" h="20304" w="6573">
                <a:moveTo>
                  <a:pt x="2048" y="5508"/>
                </a:moveTo>
                <a:cubicBezTo>
                  <a:pt x="2182" y="5508"/>
                  <a:pt x="2331" y="5579"/>
                  <a:pt x="2469" y="5638"/>
                </a:cubicBezTo>
                <a:cubicBezTo>
                  <a:pt x="3170" y="5972"/>
                  <a:pt x="3770" y="6472"/>
                  <a:pt x="4204" y="7106"/>
                </a:cubicBezTo>
                <a:cubicBezTo>
                  <a:pt x="4033" y="7258"/>
                  <a:pt x="3822" y="7322"/>
                  <a:pt x="3597" y="7322"/>
                </a:cubicBezTo>
                <a:cubicBezTo>
                  <a:pt x="2633" y="7322"/>
                  <a:pt x="1397" y="6152"/>
                  <a:pt x="1802" y="5638"/>
                </a:cubicBezTo>
                <a:cubicBezTo>
                  <a:pt x="1870" y="5542"/>
                  <a:pt x="1956" y="5508"/>
                  <a:pt x="2048" y="5508"/>
                </a:cubicBezTo>
                <a:close/>
                <a:moveTo>
                  <a:pt x="1644" y="12119"/>
                </a:moveTo>
                <a:cubicBezTo>
                  <a:pt x="1783" y="12119"/>
                  <a:pt x="1959" y="12167"/>
                  <a:pt x="2169" y="12276"/>
                </a:cubicBezTo>
                <a:cubicBezTo>
                  <a:pt x="2970" y="12676"/>
                  <a:pt x="3570" y="13310"/>
                  <a:pt x="3970" y="14077"/>
                </a:cubicBezTo>
                <a:cubicBezTo>
                  <a:pt x="3755" y="14154"/>
                  <a:pt x="3557" y="14187"/>
                  <a:pt x="3372" y="14187"/>
                </a:cubicBezTo>
                <a:cubicBezTo>
                  <a:pt x="2757" y="14187"/>
                  <a:pt x="2289" y="13826"/>
                  <a:pt x="1802" y="13544"/>
                </a:cubicBezTo>
                <a:cubicBezTo>
                  <a:pt x="1635" y="13410"/>
                  <a:pt x="1502" y="13244"/>
                  <a:pt x="1435" y="13043"/>
                </a:cubicBezTo>
                <a:cubicBezTo>
                  <a:pt x="1135" y="12544"/>
                  <a:pt x="1228" y="12119"/>
                  <a:pt x="1644" y="12119"/>
                </a:cubicBezTo>
                <a:close/>
                <a:moveTo>
                  <a:pt x="5438" y="1"/>
                </a:moveTo>
                <a:cubicBezTo>
                  <a:pt x="5371" y="1"/>
                  <a:pt x="5238" y="134"/>
                  <a:pt x="5238" y="234"/>
                </a:cubicBezTo>
                <a:cubicBezTo>
                  <a:pt x="5171" y="735"/>
                  <a:pt x="5505" y="801"/>
                  <a:pt x="5305" y="5104"/>
                </a:cubicBezTo>
                <a:cubicBezTo>
                  <a:pt x="5305" y="5538"/>
                  <a:pt x="5204" y="5938"/>
                  <a:pt x="5004" y="6305"/>
                </a:cubicBezTo>
                <a:cubicBezTo>
                  <a:pt x="3801" y="5213"/>
                  <a:pt x="3342" y="4657"/>
                  <a:pt x="2553" y="4657"/>
                </a:cubicBezTo>
                <a:cubicBezTo>
                  <a:pt x="2161" y="4657"/>
                  <a:pt x="1688" y="4794"/>
                  <a:pt x="1001" y="5071"/>
                </a:cubicBezTo>
                <a:cubicBezTo>
                  <a:pt x="501" y="5271"/>
                  <a:pt x="468" y="6205"/>
                  <a:pt x="701" y="6739"/>
                </a:cubicBezTo>
                <a:cubicBezTo>
                  <a:pt x="1153" y="7669"/>
                  <a:pt x="2112" y="8260"/>
                  <a:pt x="3125" y="8260"/>
                </a:cubicBezTo>
                <a:cubicBezTo>
                  <a:pt x="3383" y="8260"/>
                  <a:pt x="3645" y="8221"/>
                  <a:pt x="3904" y="8140"/>
                </a:cubicBezTo>
                <a:lnTo>
                  <a:pt x="4671" y="7906"/>
                </a:lnTo>
                <a:cubicBezTo>
                  <a:pt x="5438" y="9574"/>
                  <a:pt x="5938" y="12243"/>
                  <a:pt x="4771" y="13577"/>
                </a:cubicBezTo>
                <a:cubicBezTo>
                  <a:pt x="4270" y="13043"/>
                  <a:pt x="3837" y="12510"/>
                  <a:pt x="3336" y="12043"/>
                </a:cubicBezTo>
                <a:cubicBezTo>
                  <a:pt x="2938" y="11644"/>
                  <a:pt x="2412" y="11443"/>
                  <a:pt x="1887" y="11443"/>
                </a:cubicBezTo>
                <a:cubicBezTo>
                  <a:pt x="1444" y="11443"/>
                  <a:pt x="1001" y="11586"/>
                  <a:pt x="635" y="11876"/>
                </a:cubicBezTo>
                <a:cubicBezTo>
                  <a:pt x="1" y="12376"/>
                  <a:pt x="234" y="13510"/>
                  <a:pt x="835" y="14077"/>
                </a:cubicBezTo>
                <a:cubicBezTo>
                  <a:pt x="1610" y="14807"/>
                  <a:pt x="2339" y="15007"/>
                  <a:pt x="3138" y="15007"/>
                </a:cubicBezTo>
                <a:cubicBezTo>
                  <a:pt x="3507" y="15007"/>
                  <a:pt x="3892" y="14964"/>
                  <a:pt x="4304" y="14911"/>
                </a:cubicBezTo>
                <a:cubicBezTo>
                  <a:pt x="4704" y="15912"/>
                  <a:pt x="4737" y="17013"/>
                  <a:pt x="4471" y="18080"/>
                </a:cubicBezTo>
                <a:cubicBezTo>
                  <a:pt x="4104" y="19515"/>
                  <a:pt x="3303" y="19748"/>
                  <a:pt x="2669" y="20148"/>
                </a:cubicBezTo>
                <a:lnTo>
                  <a:pt x="2703" y="20282"/>
                </a:lnTo>
                <a:cubicBezTo>
                  <a:pt x="2786" y="20296"/>
                  <a:pt x="2863" y="20304"/>
                  <a:pt x="2939" y="20304"/>
                </a:cubicBezTo>
                <a:cubicBezTo>
                  <a:pt x="3047" y="20304"/>
                  <a:pt x="3152" y="20288"/>
                  <a:pt x="3270" y="20249"/>
                </a:cubicBezTo>
                <a:cubicBezTo>
                  <a:pt x="4804" y="19581"/>
                  <a:pt x="4771" y="19281"/>
                  <a:pt x="5138" y="18347"/>
                </a:cubicBezTo>
                <a:cubicBezTo>
                  <a:pt x="5805" y="16779"/>
                  <a:pt x="5438" y="15945"/>
                  <a:pt x="5071" y="14444"/>
                </a:cubicBezTo>
                <a:cubicBezTo>
                  <a:pt x="5772" y="13644"/>
                  <a:pt x="6305" y="13177"/>
                  <a:pt x="6472" y="11809"/>
                </a:cubicBezTo>
                <a:cubicBezTo>
                  <a:pt x="6572" y="10442"/>
                  <a:pt x="6339" y="9074"/>
                  <a:pt x="5772" y="7840"/>
                </a:cubicBezTo>
                <a:cubicBezTo>
                  <a:pt x="5338" y="6772"/>
                  <a:pt x="6572" y="7306"/>
                  <a:pt x="6505" y="4070"/>
                </a:cubicBezTo>
                <a:cubicBezTo>
                  <a:pt x="6472" y="2769"/>
                  <a:pt x="6072" y="1535"/>
                  <a:pt x="5805" y="268"/>
                </a:cubicBezTo>
                <a:cubicBezTo>
                  <a:pt x="5805" y="234"/>
                  <a:pt x="5805" y="167"/>
                  <a:pt x="5772" y="167"/>
                </a:cubicBezTo>
                <a:cubicBezTo>
                  <a:pt x="5671" y="67"/>
                  <a:pt x="5571" y="1"/>
                  <a:pt x="543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31"/>
          <p:cNvSpPr txBox="1"/>
          <p:nvPr>
            <p:ph type="ctrTitle"/>
          </p:nvPr>
        </p:nvSpPr>
        <p:spPr>
          <a:xfrm>
            <a:off x="1811400" y="1545450"/>
            <a:ext cx="55212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/>
              <a:t>DEVs in Flask</a:t>
            </a:r>
            <a:endParaRPr/>
          </a:p>
        </p:txBody>
      </p:sp>
      <p:sp>
        <p:nvSpPr>
          <p:cNvPr id="439" name="Google Shape;439;p31"/>
          <p:cNvSpPr txBox="1"/>
          <p:nvPr>
            <p:ph idx="1" type="subTitle"/>
          </p:nvPr>
        </p:nvSpPr>
        <p:spPr>
          <a:xfrm>
            <a:off x="1987500" y="3357750"/>
            <a:ext cx="5169000" cy="61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Projeto de sistema de </a:t>
            </a:r>
            <a:r>
              <a:rPr i="1" lang="en"/>
              <a:t>backoffice </a:t>
            </a:r>
            <a:r>
              <a:rPr lang="en"/>
              <a:t>para gerenciamento de uma loja de roupas do segmento </a:t>
            </a:r>
            <a:r>
              <a:rPr i="1" lang="en"/>
              <a:t>Pet</a:t>
            </a:r>
            <a:endParaRPr i="1"/>
          </a:p>
        </p:txBody>
      </p:sp>
      <p:sp>
        <p:nvSpPr>
          <p:cNvPr id="440" name="Google Shape;440;p31"/>
          <p:cNvSpPr/>
          <p:nvPr/>
        </p:nvSpPr>
        <p:spPr>
          <a:xfrm rot="2700000">
            <a:off x="3936768" y="4204633"/>
            <a:ext cx="542272" cy="797704"/>
          </a:xfrm>
          <a:custGeom>
            <a:rect b="b" l="l" r="r" t="t"/>
            <a:pathLst>
              <a:path extrusionOk="0" h="54302" w="36914">
                <a:moveTo>
                  <a:pt x="21728" y="0"/>
                </a:moveTo>
                <a:cubicBezTo>
                  <a:pt x="21395" y="0"/>
                  <a:pt x="21052" y="101"/>
                  <a:pt x="20727" y="331"/>
                </a:cubicBezTo>
                <a:cubicBezTo>
                  <a:pt x="20492" y="505"/>
                  <a:pt x="20266" y="687"/>
                  <a:pt x="20040" y="879"/>
                </a:cubicBezTo>
                <a:cubicBezTo>
                  <a:pt x="19901" y="991"/>
                  <a:pt x="19863" y="1028"/>
                  <a:pt x="19868" y="1028"/>
                </a:cubicBezTo>
                <a:cubicBezTo>
                  <a:pt x="19869" y="1028"/>
                  <a:pt x="19875" y="1024"/>
                  <a:pt x="19883" y="1018"/>
                </a:cubicBezTo>
                <a:lnTo>
                  <a:pt x="19883" y="1018"/>
                </a:lnTo>
                <a:cubicBezTo>
                  <a:pt x="19335" y="1435"/>
                  <a:pt x="18892" y="1922"/>
                  <a:pt x="18413" y="2418"/>
                </a:cubicBezTo>
                <a:cubicBezTo>
                  <a:pt x="17918" y="2940"/>
                  <a:pt x="17579" y="3549"/>
                  <a:pt x="17170" y="4123"/>
                </a:cubicBezTo>
                <a:cubicBezTo>
                  <a:pt x="17321" y="3931"/>
                  <a:pt x="17397" y="3834"/>
                  <a:pt x="17398" y="3834"/>
                </a:cubicBezTo>
                <a:lnTo>
                  <a:pt x="17398" y="3834"/>
                </a:lnTo>
                <a:cubicBezTo>
                  <a:pt x="17399" y="3834"/>
                  <a:pt x="17262" y="4011"/>
                  <a:pt x="16987" y="4366"/>
                </a:cubicBezTo>
                <a:cubicBezTo>
                  <a:pt x="16874" y="4610"/>
                  <a:pt x="16778" y="4853"/>
                  <a:pt x="16674" y="5097"/>
                </a:cubicBezTo>
                <a:cubicBezTo>
                  <a:pt x="16439" y="5975"/>
                  <a:pt x="16683" y="6924"/>
                  <a:pt x="17318" y="7576"/>
                </a:cubicBezTo>
                <a:cubicBezTo>
                  <a:pt x="17805" y="8063"/>
                  <a:pt x="18451" y="8295"/>
                  <a:pt x="19102" y="8295"/>
                </a:cubicBezTo>
                <a:cubicBezTo>
                  <a:pt x="19812" y="8295"/>
                  <a:pt x="20527" y="8019"/>
                  <a:pt x="21049" y="7498"/>
                </a:cubicBezTo>
                <a:cubicBezTo>
                  <a:pt x="21527" y="7019"/>
                  <a:pt x="21927" y="6463"/>
                  <a:pt x="22345" y="5923"/>
                </a:cubicBezTo>
                <a:cubicBezTo>
                  <a:pt x="22736" y="5401"/>
                  <a:pt x="22928" y="4549"/>
                  <a:pt x="23180" y="3932"/>
                </a:cubicBezTo>
                <a:lnTo>
                  <a:pt x="23180" y="3932"/>
                </a:lnTo>
                <a:cubicBezTo>
                  <a:pt x="23106" y="4111"/>
                  <a:pt x="23077" y="4179"/>
                  <a:pt x="23077" y="4179"/>
                </a:cubicBezTo>
                <a:cubicBezTo>
                  <a:pt x="23075" y="4179"/>
                  <a:pt x="23302" y="3613"/>
                  <a:pt x="23328" y="3497"/>
                </a:cubicBezTo>
                <a:cubicBezTo>
                  <a:pt x="23388" y="3366"/>
                  <a:pt x="23449" y="3244"/>
                  <a:pt x="23528" y="3131"/>
                </a:cubicBezTo>
                <a:cubicBezTo>
                  <a:pt x="24378" y="1782"/>
                  <a:pt x="23132" y="0"/>
                  <a:pt x="21728" y="0"/>
                </a:cubicBezTo>
                <a:close/>
                <a:moveTo>
                  <a:pt x="34712" y="11770"/>
                </a:moveTo>
                <a:cubicBezTo>
                  <a:pt x="33979" y="11770"/>
                  <a:pt x="33231" y="12173"/>
                  <a:pt x="33078" y="12951"/>
                </a:cubicBezTo>
                <a:cubicBezTo>
                  <a:pt x="32912" y="13821"/>
                  <a:pt x="32216" y="14690"/>
                  <a:pt x="31851" y="15499"/>
                </a:cubicBezTo>
                <a:cubicBezTo>
                  <a:pt x="31373" y="16526"/>
                  <a:pt x="30947" y="17569"/>
                  <a:pt x="30581" y="18639"/>
                </a:cubicBezTo>
                <a:cubicBezTo>
                  <a:pt x="30112" y="20057"/>
                  <a:pt x="31112" y="21622"/>
                  <a:pt x="32486" y="21996"/>
                </a:cubicBezTo>
                <a:cubicBezTo>
                  <a:pt x="32735" y="22065"/>
                  <a:pt x="32979" y="22097"/>
                  <a:pt x="33215" y="22097"/>
                </a:cubicBezTo>
                <a:cubicBezTo>
                  <a:pt x="34419" y="22097"/>
                  <a:pt x="35414" y="21255"/>
                  <a:pt x="35843" y="20092"/>
                </a:cubicBezTo>
                <a:cubicBezTo>
                  <a:pt x="36296" y="18909"/>
                  <a:pt x="36609" y="17674"/>
                  <a:pt x="36774" y="16413"/>
                </a:cubicBezTo>
                <a:cubicBezTo>
                  <a:pt x="36913" y="15186"/>
                  <a:pt x="36426" y="14116"/>
                  <a:pt x="36252" y="12951"/>
                </a:cubicBezTo>
                <a:cubicBezTo>
                  <a:pt x="36132" y="12155"/>
                  <a:pt x="35429" y="11770"/>
                  <a:pt x="34712" y="11770"/>
                </a:cubicBezTo>
                <a:close/>
                <a:moveTo>
                  <a:pt x="6483" y="20215"/>
                </a:moveTo>
                <a:cubicBezTo>
                  <a:pt x="5782" y="20215"/>
                  <a:pt x="5131" y="20623"/>
                  <a:pt x="4671" y="21231"/>
                </a:cubicBezTo>
                <a:lnTo>
                  <a:pt x="4628" y="21283"/>
                </a:lnTo>
                <a:cubicBezTo>
                  <a:pt x="4611" y="21309"/>
                  <a:pt x="4576" y="21353"/>
                  <a:pt x="4524" y="21422"/>
                </a:cubicBezTo>
                <a:cubicBezTo>
                  <a:pt x="4324" y="21666"/>
                  <a:pt x="4123" y="21909"/>
                  <a:pt x="3923" y="22153"/>
                </a:cubicBezTo>
                <a:cubicBezTo>
                  <a:pt x="3541" y="22623"/>
                  <a:pt x="3149" y="23092"/>
                  <a:pt x="2749" y="23553"/>
                </a:cubicBezTo>
                <a:cubicBezTo>
                  <a:pt x="1897" y="24562"/>
                  <a:pt x="723" y="26171"/>
                  <a:pt x="740" y="27519"/>
                </a:cubicBezTo>
                <a:cubicBezTo>
                  <a:pt x="767" y="29125"/>
                  <a:pt x="2053" y="30184"/>
                  <a:pt x="3463" y="30184"/>
                </a:cubicBezTo>
                <a:cubicBezTo>
                  <a:pt x="3909" y="30184"/>
                  <a:pt x="4367" y="30078"/>
                  <a:pt x="4802" y="29850"/>
                </a:cubicBezTo>
                <a:cubicBezTo>
                  <a:pt x="5959" y="29241"/>
                  <a:pt x="6811" y="27371"/>
                  <a:pt x="7246" y="26171"/>
                </a:cubicBezTo>
                <a:cubicBezTo>
                  <a:pt x="7655" y="25058"/>
                  <a:pt x="8063" y="23945"/>
                  <a:pt x="8403" y="22805"/>
                </a:cubicBezTo>
                <a:cubicBezTo>
                  <a:pt x="8664" y="21927"/>
                  <a:pt x="8246" y="20953"/>
                  <a:pt x="7463" y="20492"/>
                </a:cubicBezTo>
                <a:cubicBezTo>
                  <a:pt x="7135" y="20300"/>
                  <a:pt x="6804" y="20215"/>
                  <a:pt x="6483" y="20215"/>
                </a:cubicBezTo>
                <a:close/>
                <a:moveTo>
                  <a:pt x="19334" y="21638"/>
                </a:moveTo>
                <a:cubicBezTo>
                  <a:pt x="18750" y="21638"/>
                  <a:pt x="18166" y="21857"/>
                  <a:pt x="17752" y="22292"/>
                </a:cubicBezTo>
                <a:cubicBezTo>
                  <a:pt x="16457" y="23649"/>
                  <a:pt x="15413" y="25232"/>
                  <a:pt x="14691" y="26963"/>
                </a:cubicBezTo>
                <a:cubicBezTo>
                  <a:pt x="14091" y="28363"/>
                  <a:pt x="14265" y="29937"/>
                  <a:pt x="15682" y="30772"/>
                </a:cubicBezTo>
                <a:cubicBezTo>
                  <a:pt x="16113" y="31022"/>
                  <a:pt x="16593" y="31141"/>
                  <a:pt x="17070" y="31141"/>
                </a:cubicBezTo>
                <a:cubicBezTo>
                  <a:pt x="18037" y="31141"/>
                  <a:pt x="18991" y="30652"/>
                  <a:pt x="19492" y="29772"/>
                </a:cubicBezTo>
                <a:cubicBezTo>
                  <a:pt x="20466" y="28076"/>
                  <a:pt x="21171" y="26397"/>
                  <a:pt x="21501" y="24466"/>
                </a:cubicBezTo>
                <a:cubicBezTo>
                  <a:pt x="21666" y="23466"/>
                  <a:pt x="21405" y="22483"/>
                  <a:pt x="20475" y="21944"/>
                </a:cubicBezTo>
                <a:cubicBezTo>
                  <a:pt x="20130" y="21740"/>
                  <a:pt x="19731" y="21638"/>
                  <a:pt x="19334" y="21638"/>
                </a:cubicBezTo>
                <a:close/>
                <a:moveTo>
                  <a:pt x="29919" y="35719"/>
                </a:moveTo>
                <a:cubicBezTo>
                  <a:pt x="29733" y="35719"/>
                  <a:pt x="29544" y="35745"/>
                  <a:pt x="29355" y="35791"/>
                </a:cubicBezTo>
                <a:cubicBezTo>
                  <a:pt x="28459" y="35791"/>
                  <a:pt x="27537" y="36199"/>
                  <a:pt x="26789" y="36634"/>
                </a:cubicBezTo>
                <a:cubicBezTo>
                  <a:pt x="25719" y="37243"/>
                  <a:pt x="24902" y="38156"/>
                  <a:pt x="24293" y="39235"/>
                </a:cubicBezTo>
                <a:cubicBezTo>
                  <a:pt x="23554" y="40557"/>
                  <a:pt x="23971" y="42262"/>
                  <a:pt x="25293" y="43036"/>
                </a:cubicBezTo>
                <a:cubicBezTo>
                  <a:pt x="25726" y="43289"/>
                  <a:pt x="26200" y="43409"/>
                  <a:pt x="26668" y="43409"/>
                </a:cubicBezTo>
                <a:cubicBezTo>
                  <a:pt x="27629" y="43409"/>
                  <a:pt x="28568" y="42907"/>
                  <a:pt x="29094" y="42036"/>
                </a:cubicBezTo>
                <a:cubicBezTo>
                  <a:pt x="29129" y="41983"/>
                  <a:pt x="29216" y="41862"/>
                  <a:pt x="29268" y="41775"/>
                </a:cubicBezTo>
                <a:cubicBezTo>
                  <a:pt x="29329" y="41688"/>
                  <a:pt x="29398" y="41627"/>
                  <a:pt x="29468" y="41548"/>
                </a:cubicBezTo>
                <a:cubicBezTo>
                  <a:pt x="29632" y="41373"/>
                  <a:pt x="29788" y="41189"/>
                  <a:pt x="29936" y="40998"/>
                </a:cubicBezTo>
                <a:lnTo>
                  <a:pt x="29936" y="40998"/>
                </a:lnTo>
                <a:cubicBezTo>
                  <a:pt x="29925" y="41013"/>
                  <a:pt x="29921" y="41020"/>
                  <a:pt x="29922" y="41020"/>
                </a:cubicBezTo>
                <a:cubicBezTo>
                  <a:pt x="29926" y="41020"/>
                  <a:pt x="30098" y="40799"/>
                  <a:pt x="30164" y="40722"/>
                </a:cubicBezTo>
                <a:cubicBezTo>
                  <a:pt x="30747" y="40035"/>
                  <a:pt x="31468" y="39183"/>
                  <a:pt x="31564" y="38243"/>
                </a:cubicBezTo>
                <a:cubicBezTo>
                  <a:pt x="31799" y="37539"/>
                  <a:pt x="31729" y="36808"/>
                  <a:pt x="31173" y="36243"/>
                </a:cubicBezTo>
                <a:cubicBezTo>
                  <a:pt x="30798" y="35868"/>
                  <a:pt x="30367" y="35719"/>
                  <a:pt x="29919" y="35719"/>
                </a:cubicBezTo>
                <a:close/>
                <a:moveTo>
                  <a:pt x="4827" y="39756"/>
                </a:moveTo>
                <a:cubicBezTo>
                  <a:pt x="4184" y="39756"/>
                  <a:pt x="3535" y="40022"/>
                  <a:pt x="3132" y="40627"/>
                </a:cubicBezTo>
                <a:cubicBezTo>
                  <a:pt x="1793" y="42644"/>
                  <a:pt x="1" y="44758"/>
                  <a:pt x="384" y="47324"/>
                </a:cubicBezTo>
                <a:cubicBezTo>
                  <a:pt x="538" y="48374"/>
                  <a:pt x="1404" y="48856"/>
                  <a:pt x="2309" y="48856"/>
                </a:cubicBezTo>
                <a:cubicBezTo>
                  <a:pt x="3089" y="48856"/>
                  <a:pt x="3899" y="48497"/>
                  <a:pt x="4306" y="47837"/>
                </a:cubicBezTo>
                <a:cubicBezTo>
                  <a:pt x="4793" y="47054"/>
                  <a:pt x="5002" y="46097"/>
                  <a:pt x="5393" y="45262"/>
                </a:cubicBezTo>
                <a:cubicBezTo>
                  <a:pt x="5872" y="44236"/>
                  <a:pt x="6307" y="43201"/>
                  <a:pt x="6707" y="42140"/>
                </a:cubicBezTo>
                <a:cubicBezTo>
                  <a:pt x="7242" y="40711"/>
                  <a:pt x="6045" y="39756"/>
                  <a:pt x="4827" y="39756"/>
                </a:cubicBezTo>
                <a:close/>
                <a:moveTo>
                  <a:pt x="16899" y="45191"/>
                </a:moveTo>
                <a:cubicBezTo>
                  <a:pt x="16569" y="45191"/>
                  <a:pt x="16231" y="45292"/>
                  <a:pt x="15909" y="45523"/>
                </a:cubicBezTo>
                <a:cubicBezTo>
                  <a:pt x="14056" y="46854"/>
                  <a:pt x="12612" y="48854"/>
                  <a:pt x="12038" y="51072"/>
                </a:cubicBezTo>
                <a:cubicBezTo>
                  <a:pt x="11536" y="53033"/>
                  <a:pt x="13118" y="54302"/>
                  <a:pt x="14661" y="54302"/>
                </a:cubicBezTo>
                <a:cubicBezTo>
                  <a:pt x="15686" y="54302"/>
                  <a:pt x="16694" y="53743"/>
                  <a:pt x="17065" y="52455"/>
                </a:cubicBezTo>
                <a:cubicBezTo>
                  <a:pt x="17118" y="52299"/>
                  <a:pt x="17170" y="52142"/>
                  <a:pt x="17222" y="51986"/>
                </a:cubicBezTo>
                <a:cubicBezTo>
                  <a:pt x="17231" y="51977"/>
                  <a:pt x="17239" y="51959"/>
                  <a:pt x="17239" y="51942"/>
                </a:cubicBezTo>
                <a:cubicBezTo>
                  <a:pt x="17257" y="51916"/>
                  <a:pt x="17257" y="51899"/>
                  <a:pt x="17283" y="51855"/>
                </a:cubicBezTo>
                <a:cubicBezTo>
                  <a:pt x="17535" y="51298"/>
                  <a:pt x="17761" y="50724"/>
                  <a:pt x="17953" y="50133"/>
                </a:cubicBezTo>
                <a:cubicBezTo>
                  <a:pt x="18092" y="49698"/>
                  <a:pt x="18222" y="49263"/>
                  <a:pt x="18370" y="48846"/>
                </a:cubicBezTo>
                <a:cubicBezTo>
                  <a:pt x="18387" y="48794"/>
                  <a:pt x="18396" y="48767"/>
                  <a:pt x="18413" y="48741"/>
                </a:cubicBezTo>
                <a:cubicBezTo>
                  <a:pt x="18422" y="48707"/>
                  <a:pt x="18431" y="48698"/>
                  <a:pt x="18448" y="48654"/>
                </a:cubicBezTo>
                <a:cubicBezTo>
                  <a:pt x="18509" y="48524"/>
                  <a:pt x="18587" y="48402"/>
                  <a:pt x="18666" y="48272"/>
                </a:cubicBezTo>
                <a:cubicBezTo>
                  <a:pt x="19487" y="46952"/>
                  <a:pt x="18275" y="45191"/>
                  <a:pt x="16899" y="4519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32"/>
          <p:cNvSpPr txBox="1"/>
          <p:nvPr>
            <p:ph type="title"/>
          </p:nvPr>
        </p:nvSpPr>
        <p:spPr>
          <a:xfrm>
            <a:off x="714375" y="542925"/>
            <a:ext cx="7715400" cy="47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/>
              <a:t>Integrantes desse Grupo - DEVs in Flask</a:t>
            </a:r>
            <a:endParaRPr/>
          </a:p>
        </p:txBody>
      </p:sp>
      <p:sp>
        <p:nvSpPr>
          <p:cNvPr id="446" name="Google Shape;446;p32"/>
          <p:cNvSpPr txBox="1"/>
          <p:nvPr>
            <p:ph idx="1" type="body"/>
          </p:nvPr>
        </p:nvSpPr>
        <p:spPr>
          <a:xfrm>
            <a:off x="714375" y="1017825"/>
            <a:ext cx="7715400" cy="322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3B56"/>
              </a:buClr>
              <a:buSzPts val="1600"/>
              <a:buFont typeface="Times New Roman"/>
              <a:buChar char="★"/>
            </a:pPr>
            <a:r>
              <a:rPr lang="en" sz="1600">
                <a:solidFill>
                  <a:srgbClr val="203B5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Amanda Locatelli</a:t>
            </a:r>
            <a:endParaRPr sz="1600">
              <a:solidFill>
                <a:srgbClr val="203B5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3B56"/>
              </a:buClr>
              <a:buSzPts val="1600"/>
              <a:buFont typeface="Times New Roman"/>
              <a:buChar char="★"/>
            </a:pPr>
            <a:r>
              <a:rPr lang="en" sz="1600">
                <a:solidFill>
                  <a:srgbClr val="203B5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Gerson da Silva Correia</a:t>
            </a:r>
            <a:endParaRPr sz="1600">
              <a:solidFill>
                <a:srgbClr val="203B5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3B56"/>
              </a:buClr>
              <a:buSzPts val="1600"/>
              <a:buFont typeface="Times New Roman"/>
              <a:buChar char="★"/>
            </a:pPr>
            <a:r>
              <a:rPr lang="en" sz="1600">
                <a:solidFill>
                  <a:srgbClr val="203B5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Jordana Azman Buranello</a:t>
            </a:r>
            <a:endParaRPr sz="1600">
              <a:solidFill>
                <a:srgbClr val="203B5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3B56"/>
              </a:buClr>
              <a:buSzPts val="1600"/>
              <a:buFont typeface="Times New Roman"/>
              <a:buChar char="★"/>
            </a:pPr>
            <a:r>
              <a:rPr lang="en" sz="1600">
                <a:solidFill>
                  <a:srgbClr val="203B5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Lauro Mendes do Amaral Júnior</a:t>
            </a:r>
            <a:endParaRPr sz="1600">
              <a:solidFill>
                <a:srgbClr val="203B5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3B56"/>
              </a:buClr>
              <a:buSzPts val="1600"/>
              <a:buFont typeface="Times New Roman"/>
              <a:buChar char="★"/>
            </a:pPr>
            <a:r>
              <a:rPr lang="en" sz="1600">
                <a:solidFill>
                  <a:srgbClr val="203B5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Maíra Martins Esteves</a:t>
            </a:r>
            <a:endParaRPr sz="1600">
              <a:solidFill>
                <a:srgbClr val="203B5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3B56"/>
              </a:buClr>
              <a:buSzPts val="1600"/>
              <a:buFont typeface="Times New Roman"/>
              <a:buChar char="★"/>
            </a:pPr>
            <a:r>
              <a:rPr lang="en" sz="1600">
                <a:solidFill>
                  <a:srgbClr val="203B5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Otoniel de Lima Filho</a:t>
            </a:r>
            <a:endParaRPr sz="1600">
              <a:solidFill>
                <a:srgbClr val="203B5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3B56"/>
              </a:buClr>
              <a:buSzPts val="1600"/>
              <a:buFont typeface="Times New Roman"/>
              <a:buChar char="★"/>
            </a:pPr>
            <a:r>
              <a:rPr lang="en" sz="1600">
                <a:solidFill>
                  <a:srgbClr val="203B5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Thaisa Soares Brito</a:t>
            </a:r>
            <a:endParaRPr sz="1600">
              <a:solidFill>
                <a:srgbClr val="203B56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33"/>
          <p:cNvSpPr txBox="1"/>
          <p:nvPr>
            <p:ph type="title"/>
          </p:nvPr>
        </p:nvSpPr>
        <p:spPr>
          <a:xfrm>
            <a:off x="3061900" y="-10"/>
            <a:ext cx="4709400" cy="123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700"/>
              <a:t>Petshow</a:t>
            </a:r>
            <a:endParaRPr sz="7700"/>
          </a:p>
        </p:txBody>
      </p:sp>
      <p:sp>
        <p:nvSpPr>
          <p:cNvPr id="452" name="Google Shape;452;p33"/>
          <p:cNvSpPr txBox="1"/>
          <p:nvPr>
            <p:ph idx="1" type="subTitle"/>
          </p:nvPr>
        </p:nvSpPr>
        <p:spPr>
          <a:xfrm>
            <a:off x="660000" y="1380300"/>
            <a:ext cx="8047800" cy="32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03B56"/>
                </a:solidFill>
              </a:rPr>
              <a:t>E</a:t>
            </a:r>
            <a:r>
              <a:rPr lang="en">
                <a:solidFill>
                  <a:srgbClr val="203B56"/>
                </a:solidFill>
              </a:rPr>
              <a:t>mpresa fictícia Petshow – Seu </a:t>
            </a:r>
            <a:r>
              <a:rPr i="1" lang="en">
                <a:solidFill>
                  <a:srgbClr val="203B56"/>
                </a:solidFill>
              </a:rPr>
              <a:t>Pet </a:t>
            </a:r>
            <a:r>
              <a:rPr lang="en">
                <a:solidFill>
                  <a:srgbClr val="203B56"/>
                </a:solidFill>
              </a:rPr>
              <a:t>com Estilo</a:t>
            </a:r>
            <a:endParaRPr>
              <a:solidFill>
                <a:srgbClr val="203B56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03B56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03B56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03B56"/>
                </a:solidFill>
              </a:rPr>
              <a:t>A empresa é descrita como uma loja física localizada em São Paulo - SP, fundada em agosto de 2008, </a:t>
            </a:r>
            <a:r>
              <a:rPr lang="en">
                <a:solidFill>
                  <a:srgbClr val="203B56"/>
                </a:solidFill>
              </a:rPr>
              <a:t>voltada para vendas de roupas para animais domésticos, com opções para cachorros e gatos.</a:t>
            </a:r>
            <a:endParaRPr>
              <a:solidFill>
                <a:srgbClr val="203B56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03B56"/>
                </a:solidFill>
              </a:rPr>
              <a:t>Como contexto, foram levantados problemas comuns a pequenas lojas, tais como, falta de controle de pedidos, falta de controle de estoque, demora no atendimento, erro no envio de produtos e número elevado de devoluções e trocas. </a:t>
            </a:r>
            <a:endParaRPr>
              <a:solidFill>
                <a:srgbClr val="203B56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03B56"/>
                </a:solidFill>
              </a:rPr>
              <a:t>A razão para a escolha desse nicho se dá pelo alto potencial de negócios do mercado </a:t>
            </a:r>
            <a:r>
              <a:rPr i="1" lang="en">
                <a:solidFill>
                  <a:srgbClr val="203B56"/>
                </a:solidFill>
              </a:rPr>
              <a:t>Pet </a:t>
            </a:r>
            <a:r>
              <a:rPr lang="en">
                <a:solidFill>
                  <a:srgbClr val="203B56"/>
                </a:solidFill>
              </a:rPr>
              <a:t>no Brasil, com diversas grandes redes de lojas atuando nas principais cidades, bem como pequenas empresas que se especializam na venda e fabricação de peças de vestuário para este segmento.</a:t>
            </a:r>
            <a:endParaRPr>
              <a:solidFill>
                <a:srgbClr val="203B56"/>
              </a:solidFill>
            </a:endParaRPr>
          </a:p>
        </p:txBody>
      </p:sp>
      <p:sp>
        <p:nvSpPr>
          <p:cNvPr id="453" name="Google Shape;453;p33"/>
          <p:cNvSpPr/>
          <p:nvPr/>
        </p:nvSpPr>
        <p:spPr>
          <a:xfrm flipH="1" rot="1005839">
            <a:off x="-12764" y="-441459"/>
            <a:ext cx="2567073" cy="1834683"/>
          </a:xfrm>
          <a:custGeom>
            <a:rect b="b" l="l" r="r" t="t"/>
            <a:pathLst>
              <a:path extrusionOk="0" h="25241" w="35317">
                <a:moveTo>
                  <a:pt x="11425" y="1"/>
                </a:moveTo>
                <a:cubicBezTo>
                  <a:pt x="11180" y="1"/>
                  <a:pt x="10938" y="11"/>
                  <a:pt x="10703" y="29"/>
                </a:cubicBezTo>
                <a:cubicBezTo>
                  <a:pt x="8864" y="174"/>
                  <a:pt x="6278" y="588"/>
                  <a:pt x="4786" y="1955"/>
                </a:cubicBezTo>
                <a:cubicBezTo>
                  <a:pt x="3545" y="2637"/>
                  <a:pt x="2651" y="4097"/>
                  <a:pt x="2597" y="5442"/>
                </a:cubicBezTo>
                <a:cubicBezTo>
                  <a:pt x="2557" y="6502"/>
                  <a:pt x="3318" y="7252"/>
                  <a:pt x="3884" y="8053"/>
                </a:cubicBezTo>
                <a:cubicBezTo>
                  <a:pt x="4746" y="9283"/>
                  <a:pt x="3999" y="10678"/>
                  <a:pt x="3271" y="11778"/>
                </a:cubicBezTo>
                <a:cubicBezTo>
                  <a:pt x="2672" y="12680"/>
                  <a:pt x="1847" y="13379"/>
                  <a:pt x="1172" y="14219"/>
                </a:cubicBezTo>
                <a:cubicBezTo>
                  <a:pt x="491" y="15067"/>
                  <a:pt x="173" y="16059"/>
                  <a:pt x="116" y="17133"/>
                </a:cubicBezTo>
                <a:cubicBezTo>
                  <a:pt x="0" y="19272"/>
                  <a:pt x="1533" y="20974"/>
                  <a:pt x="3401" y="21742"/>
                </a:cubicBezTo>
                <a:cubicBezTo>
                  <a:pt x="4224" y="22080"/>
                  <a:pt x="5114" y="22199"/>
                  <a:pt x="6018" y="22199"/>
                </a:cubicBezTo>
                <a:cubicBezTo>
                  <a:pt x="7165" y="22199"/>
                  <a:pt x="8333" y="22008"/>
                  <a:pt x="9409" y="21832"/>
                </a:cubicBezTo>
                <a:cubicBezTo>
                  <a:pt x="11843" y="21435"/>
                  <a:pt x="14071" y="20620"/>
                  <a:pt x="16253" y="19474"/>
                </a:cubicBezTo>
                <a:cubicBezTo>
                  <a:pt x="16875" y="19148"/>
                  <a:pt x="17730" y="18680"/>
                  <a:pt x="18504" y="18680"/>
                </a:cubicBezTo>
                <a:cubicBezTo>
                  <a:pt x="18852" y="18680"/>
                  <a:pt x="19183" y="18774"/>
                  <a:pt x="19470" y="19019"/>
                </a:cubicBezTo>
                <a:cubicBezTo>
                  <a:pt x="20173" y="19618"/>
                  <a:pt x="20537" y="20649"/>
                  <a:pt x="21035" y="21407"/>
                </a:cubicBezTo>
                <a:cubicBezTo>
                  <a:pt x="22243" y="23246"/>
                  <a:pt x="24468" y="24219"/>
                  <a:pt x="26473" y="24915"/>
                </a:cubicBezTo>
                <a:cubicBezTo>
                  <a:pt x="27113" y="25138"/>
                  <a:pt x="27746" y="25241"/>
                  <a:pt x="28361" y="25241"/>
                </a:cubicBezTo>
                <a:cubicBezTo>
                  <a:pt x="32196" y="25241"/>
                  <a:pt x="35317" y="21240"/>
                  <a:pt x="35124" y="17407"/>
                </a:cubicBezTo>
                <a:cubicBezTo>
                  <a:pt x="35027" y="15442"/>
                  <a:pt x="34093" y="13448"/>
                  <a:pt x="33303" y="11666"/>
                </a:cubicBezTo>
                <a:cubicBezTo>
                  <a:pt x="32589" y="10044"/>
                  <a:pt x="31522" y="8666"/>
                  <a:pt x="29823" y="8028"/>
                </a:cubicBezTo>
                <a:cubicBezTo>
                  <a:pt x="29156" y="7776"/>
                  <a:pt x="28435" y="7677"/>
                  <a:pt x="27693" y="7677"/>
                </a:cubicBezTo>
                <a:cubicBezTo>
                  <a:pt x="25948" y="7677"/>
                  <a:pt x="24087" y="8223"/>
                  <a:pt x="22539" y="8605"/>
                </a:cubicBezTo>
                <a:cubicBezTo>
                  <a:pt x="21661" y="8820"/>
                  <a:pt x="20764" y="9105"/>
                  <a:pt x="19877" y="9105"/>
                </a:cubicBezTo>
                <a:cubicBezTo>
                  <a:pt x="19382" y="9105"/>
                  <a:pt x="18890" y="9017"/>
                  <a:pt x="18406" y="8778"/>
                </a:cubicBezTo>
                <a:cubicBezTo>
                  <a:pt x="17595" y="8381"/>
                  <a:pt x="17227" y="7595"/>
                  <a:pt x="16992" y="6766"/>
                </a:cubicBezTo>
                <a:cubicBezTo>
                  <a:pt x="16556" y="5215"/>
                  <a:pt x="16646" y="3578"/>
                  <a:pt x="15885" y="2117"/>
                </a:cubicBezTo>
                <a:cubicBezTo>
                  <a:pt x="15043" y="498"/>
                  <a:pt x="13145" y="1"/>
                  <a:pt x="1142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4" name="Google Shape;454;p33"/>
          <p:cNvGrpSpPr/>
          <p:nvPr/>
        </p:nvGrpSpPr>
        <p:grpSpPr>
          <a:xfrm rot="1497118">
            <a:off x="2028" y="295022"/>
            <a:ext cx="1751094" cy="2138282"/>
            <a:chOff x="10169750" y="-3325174"/>
            <a:chExt cx="1374350" cy="1515988"/>
          </a:xfrm>
        </p:grpSpPr>
        <p:sp>
          <p:nvSpPr>
            <p:cNvPr id="455" name="Google Shape;455;p33"/>
            <p:cNvSpPr/>
            <p:nvPr/>
          </p:nvSpPr>
          <p:spPr>
            <a:xfrm>
              <a:off x="10482363" y="-3325174"/>
              <a:ext cx="1054165" cy="1513505"/>
            </a:xfrm>
            <a:custGeom>
              <a:rect b="b" l="l" r="r" t="t"/>
              <a:pathLst>
                <a:path extrusionOk="0" h="46505" w="32391">
                  <a:moveTo>
                    <a:pt x="14794" y="1"/>
                  </a:moveTo>
                  <a:cubicBezTo>
                    <a:pt x="14114" y="1"/>
                    <a:pt x="13752" y="892"/>
                    <a:pt x="14044" y="1665"/>
                  </a:cubicBezTo>
                  <a:cubicBezTo>
                    <a:pt x="14178" y="2132"/>
                    <a:pt x="14211" y="2633"/>
                    <a:pt x="14378" y="3100"/>
                  </a:cubicBezTo>
                  <a:cubicBezTo>
                    <a:pt x="14411" y="3133"/>
                    <a:pt x="14378" y="3200"/>
                    <a:pt x="14345" y="3400"/>
                  </a:cubicBezTo>
                  <a:cubicBezTo>
                    <a:pt x="13978" y="2833"/>
                    <a:pt x="13277" y="2866"/>
                    <a:pt x="12677" y="2566"/>
                  </a:cubicBezTo>
                  <a:cubicBezTo>
                    <a:pt x="12498" y="2464"/>
                    <a:pt x="12281" y="2420"/>
                    <a:pt x="12054" y="2420"/>
                  </a:cubicBezTo>
                  <a:cubicBezTo>
                    <a:pt x="11985" y="2420"/>
                    <a:pt x="11914" y="2425"/>
                    <a:pt x="11843" y="2432"/>
                  </a:cubicBezTo>
                  <a:cubicBezTo>
                    <a:pt x="11709" y="2432"/>
                    <a:pt x="11576" y="2499"/>
                    <a:pt x="11476" y="2566"/>
                  </a:cubicBezTo>
                  <a:cubicBezTo>
                    <a:pt x="11376" y="2633"/>
                    <a:pt x="11276" y="2733"/>
                    <a:pt x="11209" y="2833"/>
                  </a:cubicBezTo>
                  <a:cubicBezTo>
                    <a:pt x="11142" y="3233"/>
                    <a:pt x="11242" y="3667"/>
                    <a:pt x="11476" y="4034"/>
                  </a:cubicBezTo>
                  <a:cubicBezTo>
                    <a:pt x="11809" y="4567"/>
                    <a:pt x="12210" y="5068"/>
                    <a:pt x="12710" y="5468"/>
                  </a:cubicBezTo>
                  <a:cubicBezTo>
                    <a:pt x="12877" y="5601"/>
                    <a:pt x="13044" y="5735"/>
                    <a:pt x="13210" y="5902"/>
                  </a:cubicBezTo>
                  <a:cubicBezTo>
                    <a:pt x="13544" y="6202"/>
                    <a:pt x="13277" y="6569"/>
                    <a:pt x="13978" y="8103"/>
                  </a:cubicBezTo>
                  <a:cubicBezTo>
                    <a:pt x="14111" y="8403"/>
                    <a:pt x="14111" y="8537"/>
                    <a:pt x="14545" y="10005"/>
                  </a:cubicBezTo>
                  <a:cubicBezTo>
                    <a:pt x="14678" y="10405"/>
                    <a:pt x="14978" y="11172"/>
                    <a:pt x="15412" y="12340"/>
                  </a:cubicBezTo>
                  <a:cubicBezTo>
                    <a:pt x="15445" y="12473"/>
                    <a:pt x="15412" y="12406"/>
                    <a:pt x="15612" y="13274"/>
                  </a:cubicBezTo>
                  <a:cubicBezTo>
                    <a:pt x="15679" y="13607"/>
                    <a:pt x="15545" y="13607"/>
                    <a:pt x="15445" y="13974"/>
                  </a:cubicBezTo>
                  <a:cubicBezTo>
                    <a:pt x="15379" y="14141"/>
                    <a:pt x="15279" y="14274"/>
                    <a:pt x="15078" y="14341"/>
                  </a:cubicBezTo>
                  <a:cubicBezTo>
                    <a:pt x="14711" y="14541"/>
                    <a:pt x="14311" y="14641"/>
                    <a:pt x="13911" y="14708"/>
                  </a:cubicBezTo>
                  <a:cubicBezTo>
                    <a:pt x="13677" y="14708"/>
                    <a:pt x="11543" y="15775"/>
                    <a:pt x="11276" y="15842"/>
                  </a:cubicBezTo>
                  <a:cubicBezTo>
                    <a:pt x="10308" y="16142"/>
                    <a:pt x="10041" y="16609"/>
                    <a:pt x="9675" y="16676"/>
                  </a:cubicBezTo>
                  <a:cubicBezTo>
                    <a:pt x="8974" y="16876"/>
                    <a:pt x="8340" y="17210"/>
                    <a:pt x="7807" y="17710"/>
                  </a:cubicBezTo>
                  <a:cubicBezTo>
                    <a:pt x="7573" y="17877"/>
                    <a:pt x="7373" y="18110"/>
                    <a:pt x="7073" y="18144"/>
                  </a:cubicBezTo>
                  <a:cubicBezTo>
                    <a:pt x="7006" y="18144"/>
                    <a:pt x="6939" y="18210"/>
                    <a:pt x="6906" y="18277"/>
                  </a:cubicBezTo>
                  <a:cubicBezTo>
                    <a:pt x="6639" y="18444"/>
                    <a:pt x="6406" y="18677"/>
                    <a:pt x="6205" y="18878"/>
                  </a:cubicBezTo>
                  <a:cubicBezTo>
                    <a:pt x="5738" y="19411"/>
                    <a:pt x="5538" y="19311"/>
                    <a:pt x="5205" y="19645"/>
                  </a:cubicBezTo>
                  <a:cubicBezTo>
                    <a:pt x="5038" y="19812"/>
                    <a:pt x="4871" y="19978"/>
                    <a:pt x="4704" y="20179"/>
                  </a:cubicBezTo>
                  <a:cubicBezTo>
                    <a:pt x="4604" y="20245"/>
                    <a:pt x="4504" y="20312"/>
                    <a:pt x="4471" y="20379"/>
                  </a:cubicBezTo>
                  <a:cubicBezTo>
                    <a:pt x="4237" y="20979"/>
                    <a:pt x="3670" y="21213"/>
                    <a:pt x="3303" y="21713"/>
                  </a:cubicBezTo>
                  <a:cubicBezTo>
                    <a:pt x="3003" y="22080"/>
                    <a:pt x="2736" y="22480"/>
                    <a:pt x="2469" y="22847"/>
                  </a:cubicBezTo>
                  <a:cubicBezTo>
                    <a:pt x="2269" y="23081"/>
                    <a:pt x="2102" y="23347"/>
                    <a:pt x="2002" y="23648"/>
                  </a:cubicBezTo>
                  <a:cubicBezTo>
                    <a:pt x="1969" y="23781"/>
                    <a:pt x="1736" y="24048"/>
                    <a:pt x="1635" y="24248"/>
                  </a:cubicBezTo>
                  <a:cubicBezTo>
                    <a:pt x="1469" y="24548"/>
                    <a:pt x="1335" y="24882"/>
                    <a:pt x="1168" y="25215"/>
                  </a:cubicBezTo>
                  <a:cubicBezTo>
                    <a:pt x="1102" y="25582"/>
                    <a:pt x="968" y="25916"/>
                    <a:pt x="768" y="26250"/>
                  </a:cubicBezTo>
                  <a:cubicBezTo>
                    <a:pt x="701" y="26350"/>
                    <a:pt x="601" y="27217"/>
                    <a:pt x="468" y="27651"/>
                  </a:cubicBezTo>
                  <a:cubicBezTo>
                    <a:pt x="201" y="28484"/>
                    <a:pt x="368" y="29118"/>
                    <a:pt x="234" y="29519"/>
                  </a:cubicBezTo>
                  <a:cubicBezTo>
                    <a:pt x="1" y="30252"/>
                    <a:pt x="335" y="31887"/>
                    <a:pt x="468" y="32254"/>
                  </a:cubicBezTo>
                  <a:cubicBezTo>
                    <a:pt x="568" y="32521"/>
                    <a:pt x="601" y="32754"/>
                    <a:pt x="601" y="33021"/>
                  </a:cubicBezTo>
                  <a:cubicBezTo>
                    <a:pt x="535" y="33455"/>
                    <a:pt x="902" y="33621"/>
                    <a:pt x="902" y="34289"/>
                  </a:cubicBezTo>
                  <a:cubicBezTo>
                    <a:pt x="902" y="34355"/>
                    <a:pt x="902" y="34455"/>
                    <a:pt x="935" y="34522"/>
                  </a:cubicBezTo>
                  <a:cubicBezTo>
                    <a:pt x="1969" y="37024"/>
                    <a:pt x="1702" y="36257"/>
                    <a:pt x="2236" y="37291"/>
                  </a:cubicBezTo>
                  <a:cubicBezTo>
                    <a:pt x="2436" y="37658"/>
                    <a:pt x="2636" y="38058"/>
                    <a:pt x="2836" y="38425"/>
                  </a:cubicBezTo>
                  <a:cubicBezTo>
                    <a:pt x="2936" y="38625"/>
                    <a:pt x="3770" y="40026"/>
                    <a:pt x="3904" y="40193"/>
                  </a:cubicBezTo>
                  <a:cubicBezTo>
                    <a:pt x="4171" y="40593"/>
                    <a:pt x="4437" y="40993"/>
                    <a:pt x="4671" y="41427"/>
                  </a:cubicBezTo>
                  <a:cubicBezTo>
                    <a:pt x="5005" y="41961"/>
                    <a:pt x="5405" y="42495"/>
                    <a:pt x="5738" y="43062"/>
                  </a:cubicBezTo>
                  <a:cubicBezTo>
                    <a:pt x="6172" y="43795"/>
                    <a:pt x="6706" y="44496"/>
                    <a:pt x="7273" y="45130"/>
                  </a:cubicBezTo>
                  <a:cubicBezTo>
                    <a:pt x="7640" y="45597"/>
                    <a:pt x="8040" y="45997"/>
                    <a:pt x="8507" y="46331"/>
                  </a:cubicBezTo>
                  <a:cubicBezTo>
                    <a:pt x="8640" y="46444"/>
                    <a:pt x="8815" y="46504"/>
                    <a:pt x="8991" y="46504"/>
                  </a:cubicBezTo>
                  <a:cubicBezTo>
                    <a:pt x="9125" y="46504"/>
                    <a:pt x="9259" y="46469"/>
                    <a:pt x="9374" y="46397"/>
                  </a:cubicBezTo>
                  <a:cubicBezTo>
                    <a:pt x="9741" y="45764"/>
                    <a:pt x="9408" y="44996"/>
                    <a:pt x="9241" y="44262"/>
                  </a:cubicBezTo>
                  <a:cubicBezTo>
                    <a:pt x="9074" y="43362"/>
                    <a:pt x="8774" y="42528"/>
                    <a:pt x="8407" y="41694"/>
                  </a:cubicBezTo>
                  <a:cubicBezTo>
                    <a:pt x="8340" y="41127"/>
                    <a:pt x="8173" y="40593"/>
                    <a:pt x="7940" y="40093"/>
                  </a:cubicBezTo>
                  <a:cubicBezTo>
                    <a:pt x="7440" y="38925"/>
                    <a:pt x="7540" y="38525"/>
                    <a:pt x="7273" y="38191"/>
                  </a:cubicBezTo>
                  <a:cubicBezTo>
                    <a:pt x="7206" y="37925"/>
                    <a:pt x="7139" y="37691"/>
                    <a:pt x="7106" y="37424"/>
                  </a:cubicBezTo>
                  <a:cubicBezTo>
                    <a:pt x="6305" y="34555"/>
                    <a:pt x="6139" y="34622"/>
                    <a:pt x="6272" y="34255"/>
                  </a:cubicBezTo>
                  <a:lnTo>
                    <a:pt x="6272" y="34255"/>
                  </a:lnTo>
                  <a:cubicBezTo>
                    <a:pt x="6439" y="34389"/>
                    <a:pt x="6472" y="34322"/>
                    <a:pt x="6772" y="34922"/>
                  </a:cubicBezTo>
                  <a:cubicBezTo>
                    <a:pt x="7073" y="35456"/>
                    <a:pt x="7406" y="35956"/>
                    <a:pt x="7773" y="36457"/>
                  </a:cubicBezTo>
                  <a:cubicBezTo>
                    <a:pt x="7907" y="36590"/>
                    <a:pt x="8040" y="36790"/>
                    <a:pt x="8107" y="36957"/>
                  </a:cubicBezTo>
                  <a:cubicBezTo>
                    <a:pt x="8340" y="37424"/>
                    <a:pt x="8607" y="37858"/>
                    <a:pt x="8907" y="38258"/>
                  </a:cubicBezTo>
                  <a:cubicBezTo>
                    <a:pt x="10041" y="39959"/>
                    <a:pt x="10175" y="40226"/>
                    <a:pt x="10308" y="40393"/>
                  </a:cubicBezTo>
                  <a:cubicBezTo>
                    <a:pt x="10609" y="40760"/>
                    <a:pt x="10909" y="41060"/>
                    <a:pt x="11176" y="41427"/>
                  </a:cubicBezTo>
                  <a:cubicBezTo>
                    <a:pt x="11676" y="42094"/>
                    <a:pt x="12910" y="43462"/>
                    <a:pt x="13677" y="43829"/>
                  </a:cubicBezTo>
                  <a:cubicBezTo>
                    <a:pt x="13744" y="43862"/>
                    <a:pt x="13844" y="43929"/>
                    <a:pt x="13911" y="43996"/>
                  </a:cubicBezTo>
                  <a:cubicBezTo>
                    <a:pt x="13950" y="43996"/>
                    <a:pt x="13991" y="43996"/>
                    <a:pt x="14032" y="43996"/>
                  </a:cubicBezTo>
                  <a:cubicBezTo>
                    <a:pt x="14343" y="43996"/>
                    <a:pt x="14698" y="43970"/>
                    <a:pt x="14845" y="43529"/>
                  </a:cubicBezTo>
                  <a:cubicBezTo>
                    <a:pt x="15145" y="42561"/>
                    <a:pt x="14545" y="41260"/>
                    <a:pt x="14078" y="39459"/>
                  </a:cubicBezTo>
                  <a:cubicBezTo>
                    <a:pt x="14044" y="39259"/>
                    <a:pt x="13978" y="39092"/>
                    <a:pt x="13878" y="38925"/>
                  </a:cubicBezTo>
                  <a:cubicBezTo>
                    <a:pt x="13377" y="38258"/>
                    <a:pt x="13444" y="37558"/>
                    <a:pt x="13244" y="37157"/>
                  </a:cubicBezTo>
                  <a:cubicBezTo>
                    <a:pt x="12944" y="36557"/>
                    <a:pt x="12477" y="34989"/>
                    <a:pt x="12310" y="34622"/>
                  </a:cubicBezTo>
                  <a:cubicBezTo>
                    <a:pt x="12076" y="34155"/>
                    <a:pt x="11876" y="33688"/>
                    <a:pt x="11743" y="33188"/>
                  </a:cubicBezTo>
                  <a:cubicBezTo>
                    <a:pt x="11576" y="32421"/>
                    <a:pt x="11843" y="31653"/>
                    <a:pt x="12410" y="31153"/>
                  </a:cubicBezTo>
                  <a:cubicBezTo>
                    <a:pt x="12677" y="30920"/>
                    <a:pt x="12877" y="30586"/>
                    <a:pt x="13310" y="30553"/>
                  </a:cubicBezTo>
                  <a:cubicBezTo>
                    <a:pt x="13744" y="30186"/>
                    <a:pt x="14244" y="29919"/>
                    <a:pt x="14778" y="29785"/>
                  </a:cubicBezTo>
                  <a:cubicBezTo>
                    <a:pt x="15612" y="29452"/>
                    <a:pt x="16446" y="29185"/>
                    <a:pt x="17280" y="28951"/>
                  </a:cubicBezTo>
                  <a:cubicBezTo>
                    <a:pt x="17780" y="29085"/>
                    <a:pt x="18247" y="29352"/>
                    <a:pt x="18548" y="29752"/>
                  </a:cubicBezTo>
                  <a:cubicBezTo>
                    <a:pt x="19048" y="30419"/>
                    <a:pt x="19515" y="30653"/>
                    <a:pt x="19882" y="31186"/>
                  </a:cubicBezTo>
                  <a:cubicBezTo>
                    <a:pt x="20115" y="31487"/>
                    <a:pt x="20315" y="31854"/>
                    <a:pt x="20582" y="32154"/>
                  </a:cubicBezTo>
                  <a:cubicBezTo>
                    <a:pt x="20949" y="32587"/>
                    <a:pt x="19915" y="31520"/>
                    <a:pt x="23584" y="36423"/>
                  </a:cubicBezTo>
                  <a:cubicBezTo>
                    <a:pt x="23751" y="36657"/>
                    <a:pt x="23918" y="36857"/>
                    <a:pt x="24118" y="37057"/>
                  </a:cubicBezTo>
                  <a:cubicBezTo>
                    <a:pt x="24619" y="37458"/>
                    <a:pt x="24619" y="37658"/>
                    <a:pt x="25386" y="38291"/>
                  </a:cubicBezTo>
                  <a:cubicBezTo>
                    <a:pt x="25602" y="38471"/>
                    <a:pt x="25866" y="38564"/>
                    <a:pt x="26132" y="38564"/>
                  </a:cubicBezTo>
                  <a:cubicBezTo>
                    <a:pt x="26359" y="38564"/>
                    <a:pt x="26587" y="38496"/>
                    <a:pt x="26787" y="38358"/>
                  </a:cubicBezTo>
                  <a:cubicBezTo>
                    <a:pt x="26853" y="38291"/>
                    <a:pt x="26920" y="38225"/>
                    <a:pt x="27020" y="38125"/>
                  </a:cubicBezTo>
                  <a:cubicBezTo>
                    <a:pt x="26987" y="37925"/>
                    <a:pt x="26987" y="37758"/>
                    <a:pt x="27020" y="37658"/>
                  </a:cubicBezTo>
                  <a:cubicBezTo>
                    <a:pt x="26920" y="37324"/>
                    <a:pt x="26820" y="36957"/>
                    <a:pt x="26753" y="36590"/>
                  </a:cubicBezTo>
                  <a:cubicBezTo>
                    <a:pt x="26653" y="36123"/>
                    <a:pt x="26453" y="35656"/>
                    <a:pt x="26353" y="35189"/>
                  </a:cubicBezTo>
                  <a:cubicBezTo>
                    <a:pt x="26153" y="34422"/>
                    <a:pt x="25819" y="34322"/>
                    <a:pt x="25753" y="33521"/>
                  </a:cubicBezTo>
                  <a:cubicBezTo>
                    <a:pt x="25553" y="31820"/>
                    <a:pt x="24952" y="31587"/>
                    <a:pt x="25086" y="31020"/>
                  </a:cubicBezTo>
                  <a:cubicBezTo>
                    <a:pt x="25152" y="30853"/>
                    <a:pt x="24118" y="28184"/>
                    <a:pt x="23885" y="27550"/>
                  </a:cubicBezTo>
                  <a:cubicBezTo>
                    <a:pt x="23818" y="27250"/>
                    <a:pt x="23785" y="26917"/>
                    <a:pt x="23851" y="26616"/>
                  </a:cubicBezTo>
                  <a:lnTo>
                    <a:pt x="23851" y="26616"/>
                  </a:lnTo>
                  <a:cubicBezTo>
                    <a:pt x="24152" y="26983"/>
                    <a:pt x="24452" y="27250"/>
                    <a:pt x="24685" y="27550"/>
                  </a:cubicBezTo>
                  <a:cubicBezTo>
                    <a:pt x="25686" y="28918"/>
                    <a:pt x="25853" y="28918"/>
                    <a:pt x="26220" y="29452"/>
                  </a:cubicBezTo>
                  <a:cubicBezTo>
                    <a:pt x="26386" y="29785"/>
                    <a:pt x="26587" y="30086"/>
                    <a:pt x="26820" y="30386"/>
                  </a:cubicBezTo>
                  <a:cubicBezTo>
                    <a:pt x="26954" y="30519"/>
                    <a:pt x="27087" y="30653"/>
                    <a:pt x="27154" y="30819"/>
                  </a:cubicBezTo>
                  <a:cubicBezTo>
                    <a:pt x="27454" y="31453"/>
                    <a:pt x="27921" y="31620"/>
                    <a:pt x="28054" y="32020"/>
                  </a:cubicBezTo>
                  <a:cubicBezTo>
                    <a:pt x="28088" y="32120"/>
                    <a:pt x="28154" y="32220"/>
                    <a:pt x="28188" y="32321"/>
                  </a:cubicBezTo>
                  <a:cubicBezTo>
                    <a:pt x="28588" y="32788"/>
                    <a:pt x="28922" y="33288"/>
                    <a:pt x="29255" y="33788"/>
                  </a:cubicBezTo>
                  <a:cubicBezTo>
                    <a:pt x="29589" y="34222"/>
                    <a:pt x="29889" y="34656"/>
                    <a:pt x="30156" y="35089"/>
                  </a:cubicBezTo>
                  <a:cubicBezTo>
                    <a:pt x="30156" y="35156"/>
                    <a:pt x="30223" y="35223"/>
                    <a:pt x="30256" y="35289"/>
                  </a:cubicBezTo>
                  <a:cubicBezTo>
                    <a:pt x="30556" y="35489"/>
                    <a:pt x="30790" y="35723"/>
                    <a:pt x="30990" y="35990"/>
                  </a:cubicBezTo>
                  <a:cubicBezTo>
                    <a:pt x="31083" y="36120"/>
                    <a:pt x="31217" y="36188"/>
                    <a:pt x="31347" y="36188"/>
                  </a:cubicBezTo>
                  <a:cubicBezTo>
                    <a:pt x="31450" y="36188"/>
                    <a:pt x="31550" y="36145"/>
                    <a:pt x="31624" y="36057"/>
                  </a:cubicBezTo>
                  <a:cubicBezTo>
                    <a:pt x="31957" y="35756"/>
                    <a:pt x="32224" y="35356"/>
                    <a:pt x="32391" y="34922"/>
                  </a:cubicBezTo>
                  <a:cubicBezTo>
                    <a:pt x="32224" y="33755"/>
                    <a:pt x="32091" y="32220"/>
                    <a:pt x="31690" y="31253"/>
                  </a:cubicBezTo>
                  <a:cubicBezTo>
                    <a:pt x="31624" y="31020"/>
                    <a:pt x="31590" y="30819"/>
                    <a:pt x="31557" y="30586"/>
                  </a:cubicBezTo>
                  <a:cubicBezTo>
                    <a:pt x="31223" y="28651"/>
                    <a:pt x="30856" y="28218"/>
                    <a:pt x="30790" y="27651"/>
                  </a:cubicBezTo>
                  <a:cubicBezTo>
                    <a:pt x="30790" y="27550"/>
                    <a:pt x="30723" y="27450"/>
                    <a:pt x="30656" y="27384"/>
                  </a:cubicBezTo>
                  <a:cubicBezTo>
                    <a:pt x="30256" y="26750"/>
                    <a:pt x="30556" y="26450"/>
                    <a:pt x="30256" y="25883"/>
                  </a:cubicBezTo>
                  <a:cubicBezTo>
                    <a:pt x="30056" y="25516"/>
                    <a:pt x="29956" y="25082"/>
                    <a:pt x="29989" y="24682"/>
                  </a:cubicBezTo>
                  <a:cubicBezTo>
                    <a:pt x="29956" y="24482"/>
                    <a:pt x="29922" y="24315"/>
                    <a:pt x="29856" y="24181"/>
                  </a:cubicBezTo>
                  <a:cubicBezTo>
                    <a:pt x="29389" y="23047"/>
                    <a:pt x="29589" y="22647"/>
                    <a:pt x="29222" y="22080"/>
                  </a:cubicBezTo>
                  <a:cubicBezTo>
                    <a:pt x="28988" y="21713"/>
                    <a:pt x="29088" y="21446"/>
                    <a:pt x="28988" y="21046"/>
                  </a:cubicBezTo>
                  <a:cubicBezTo>
                    <a:pt x="28955" y="20812"/>
                    <a:pt x="28855" y="20612"/>
                    <a:pt x="28755" y="20412"/>
                  </a:cubicBezTo>
                  <a:cubicBezTo>
                    <a:pt x="28555" y="20145"/>
                    <a:pt x="28755" y="19878"/>
                    <a:pt x="28421" y="19378"/>
                  </a:cubicBezTo>
                  <a:cubicBezTo>
                    <a:pt x="27954" y="18677"/>
                    <a:pt x="28355" y="18711"/>
                    <a:pt x="27888" y="17710"/>
                  </a:cubicBezTo>
                  <a:cubicBezTo>
                    <a:pt x="27754" y="17510"/>
                    <a:pt x="27687" y="17310"/>
                    <a:pt x="27621" y="17110"/>
                  </a:cubicBezTo>
                  <a:cubicBezTo>
                    <a:pt x="27487" y="16643"/>
                    <a:pt x="27320" y="16242"/>
                    <a:pt x="27120" y="15809"/>
                  </a:cubicBezTo>
                  <a:cubicBezTo>
                    <a:pt x="26320" y="13774"/>
                    <a:pt x="26286" y="13707"/>
                    <a:pt x="26120" y="13407"/>
                  </a:cubicBezTo>
                  <a:cubicBezTo>
                    <a:pt x="25886" y="12973"/>
                    <a:pt x="25853" y="12406"/>
                    <a:pt x="25452" y="12039"/>
                  </a:cubicBezTo>
                  <a:cubicBezTo>
                    <a:pt x="25452" y="12039"/>
                    <a:pt x="25419" y="12006"/>
                    <a:pt x="25419" y="11973"/>
                  </a:cubicBezTo>
                  <a:cubicBezTo>
                    <a:pt x="25352" y="11539"/>
                    <a:pt x="25319" y="11606"/>
                    <a:pt x="24518" y="9871"/>
                  </a:cubicBezTo>
                  <a:cubicBezTo>
                    <a:pt x="24318" y="9404"/>
                    <a:pt x="24118" y="8937"/>
                    <a:pt x="23918" y="8470"/>
                  </a:cubicBezTo>
                  <a:cubicBezTo>
                    <a:pt x="23751" y="8137"/>
                    <a:pt x="23584" y="7770"/>
                    <a:pt x="23518" y="7369"/>
                  </a:cubicBezTo>
                  <a:cubicBezTo>
                    <a:pt x="24652" y="6302"/>
                    <a:pt x="24352" y="6802"/>
                    <a:pt x="26487" y="4401"/>
                  </a:cubicBezTo>
                  <a:cubicBezTo>
                    <a:pt x="26687" y="4134"/>
                    <a:pt x="26853" y="3900"/>
                    <a:pt x="27020" y="3600"/>
                  </a:cubicBezTo>
                  <a:cubicBezTo>
                    <a:pt x="27354" y="3033"/>
                    <a:pt x="27754" y="2032"/>
                    <a:pt x="27287" y="1532"/>
                  </a:cubicBezTo>
                  <a:cubicBezTo>
                    <a:pt x="27120" y="1298"/>
                    <a:pt x="26820" y="1165"/>
                    <a:pt x="26520" y="1165"/>
                  </a:cubicBezTo>
                  <a:cubicBezTo>
                    <a:pt x="26416" y="1161"/>
                    <a:pt x="26312" y="1159"/>
                    <a:pt x="26209" y="1159"/>
                  </a:cubicBezTo>
                  <a:cubicBezTo>
                    <a:pt x="25486" y="1159"/>
                    <a:pt x="24785" y="1261"/>
                    <a:pt x="24085" y="1465"/>
                  </a:cubicBezTo>
                  <a:cubicBezTo>
                    <a:pt x="23885" y="1498"/>
                    <a:pt x="23218" y="1632"/>
                    <a:pt x="22817" y="1699"/>
                  </a:cubicBezTo>
                  <a:cubicBezTo>
                    <a:pt x="22117" y="1865"/>
                    <a:pt x="18414" y="2966"/>
                    <a:pt x="17547" y="3200"/>
                  </a:cubicBezTo>
                  <a:cubicBezTo>
                    <a:pt x="17480" y="3133"/>
                    <a:pt x="17413" y="3033"/>
                    <a:pt x="17347" y="2966"/>
                  </a:cubicBezTo>
                  <a:cubicBezTo>
                    <a:pt x="17046" y="2332"/>
                    <a:pt x="16680" y="1732"/>
                    <a:pt x="16279" y="1165"/>
                  </a:cubicBezTo>
                  <a:cubicBezTo>
                    <a:pt x="15719" y="318"/>
                    <a:pt x="15200" y="1"/>
                    <a:pt x="14794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5F81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rgbClr val="5F8195"/>
                </a:highlight>
              </a:endParaRPr>
            </a:p>
          </p:txBody>
        </p:sp>
        <p:sp>
          <p:nvSpPr>
            <p:cNvPr id="456" name="Google Shape;456;p33"/>
            <p:cNvSpPr/>
            <p:nvPr/>
          </p:nvSpPr>
          <p:spPr>
            <a:xfrm>
              <a:off x="10865596" y="-3127081"/>
              <a:ext cx="147657" cy="380614"/>
            </a:xfrm>
            <a:custGeom>
              <a:rect b="b" l="l" r="r" t="t"/>
              <a:pathLst>
                <a:path extrusionOk="0" h="11695" w="4537">
                  <a:moveTo>
                    <a:pt x="1301" y="1082"/>
                  </a:moveTo>
                  <a:cubicBezTo>
                    <a:pt x="1434" y="1216"/>
                    <a:pt x="1468" y="1416"/>
                    <a:pt x="1401" y="1583"/>
                  </a:cubicBezTo>
                  <a:cubicBezTo>
                    <a:pt x="1168" y="2316"/>
                    <a:pt x="1067" y="3084"/>
                    <a:pt x="734" y="3784"/>
                  </a:cubicBezTo>
                  <a:cubicBezTo>
                    <a:pt x="634" y="3984"/>
                    <a:pt x="600" y="4184"/>
                    <a:pt x="600" y="4385"/>
                  </a:cubicBezTo>
                  <a:cubicBezTo>
                    <a:pt x="634" y="4451"/>
                    <a:pt x="567" y="4518"/>
                    <a:pt x="534" y="4551"/>
                  </a:cubicBezTo>
                  <a:lnTo>
                    <a:pt x="434" y="4518"/>
                  </a:lnTo>
                  <a:cubicBezTo>
                    <a:pt x="434" y="4418"/>
                    <a:pt x="434" y="4318"/>
                    <a:pt x="434" y="4218"/>
                  </a:cubicBezTo>
                  <a:cubicBezTo>
                    <a:pt x="467" y="4018"/>
                    <a:pt x="467" y="3818"/>
                    <a:pt x="500" y="3617"/>
                  </a:cubicBezTo>
                  <a:cubicBezTo>
                    <a:pt x="500" y="3584"/>
                    <a:pt x="500" y="3551"/>
                    <a:pt x="500" y="3517"/>
                  </a:cubicBezTo>
                  <a:cubicBezTo>
                    <a:pt x="767" y="2717"/>
                    <a:pt x="967" y="1916"/>
                    <a:pt x="1301" y="1082"/>
                  </a:cubicBezTo>
                  <a:close/>
                  <a:moveTo>
                    <a:pt x="1968" y="2517"/>
                  </a:moveTo>
                  <a:cubicBezTo>
                    <a:pt x="2102" y="2750"/>
                    <a:pt x="2268" y="2984"/>
                    <a:pt x="2368" y="3250"/>
                  </a:cubicBezTo>
                  <a:cubicBezTo>
                    <a:pt x="2368" y="3384"/>
                    <a:pt x="2368" y="3484"/>
                    <a:pt x="2335" y="3617"/>
                  </a:cubicBezTo>
                  <a:cubicBezTo>
                    <a:pt x="2302" y="3717"/>
                    <a:pt x="1735" y="6119"/>
                    <a:pt x="1601" y="6553"/>
                  </a:cubicBezTo>
                  <a:cubicBezTo>
                    <a:pt x="1468" y="6253"/>
                    <a:pt x="1401" y="6453"/>
                    <a:pt x="1635" y="4184"/>
                  </a:cubicBezTo>
                  <a:cubicBezTo>
                    <a:pt x="1668" y="3751"/>
                    <a:pt x="1735" y="3351"/>
                    <a:pt x="1801" y="2917"/>
                  </a:cubicBezTo>
                  <a:cubicBezTo>
                    <a:pt x="1801" y="2783"/>
                    <a:pt x="1835" y="2650"/>
                    <a:pt x="1868" y="2517"/>
                  </a:cubicBezTo>
                  <a:close/>
                  <a:moveTo>
                    <a:pt x="2669" y="4685"/>
                  </a:moveTo>
                  <a:cubicBezTo>
                    <a:pt x="2969" y="5018"/>
                    <a:pt x="3102" y="5452"/>
                    <a:pt x="3036" y="5886"/>
                  </a:cubicBezTo>
                  <a:cubicBezTo>
                    <a:pt x="2569" y="8287"/>
                    <a:pt x="2802" y="7287"/>
                    <a:pt x="2502" y="8521"/>
                  </a:cubicBezTo>
                  <a:cubicBezTo>
                    <a:pt x="2335" y="8354"/>
                    <a:pt x="2302" y="8121"/>
                    <a:pt x="2335" y="7920"/>
                  </a:cubicBezTo>
                  <a:cubicBezTo>
                    <a:pt x="2435" y="7554"/>
                    <a:pt x="2468" y="7187"/>
                    <a:pt x="2468" y="6820"/>
                  </a:cubicBezTo>
                  <a:cubicBezTo>
                    <a:pt x="2635" y="5319"/>
                    <a:pt x="2602" y="5786"/>
                    <a:pt x="2669" y="4685"/>
                  </a:cubicBezTo>
                  <a:close/>
                  <a:moveTo>
                    <a:pt x="3636" y="7887"/>
                  </a:moveTo>
                  <a:cubicBezTo>
                    <a:pt x="3903" y="8588"/>
                    <a:pt x="4036" y="9321"/>
                    <a:pt x="4036" y="10089"/>
                  </a:cubicBezTo>
                  <a:cubicBezTo>
                    <a:pt x="4036" y="10356"/>
                    <a:pt x="4003" y="10622"/>
                    <a:pt x="3936" y="10889"/>
                  </a:cubicBezTo>
                  <a:cubicBezTo>
                    <a:pt x="3769" y="10689"/>
                    <a:pt x="3669" y="10422"/>
                    <a:pt x="3703" y="10155"/>
                  </a:cubicBezTo>
                  <a:cubicBezTo>
                    <a:pt x="3769" y="9822"/>
                    <a:pt x="3636" y="9855"/>
                    <a:pt x="3669" y="9088"/>
                  </a:cubicBezTo>
                  <a:cubicBezTo>
                    <a:pt x="3669" y="8721"/>
                    <a:pt x="3636" y="8387"/>
                    <a:pt x="3603" y="8054"/>
                  </a:cubicBezTo>
                  <a:cubicBezTo>
                    <a:pt x="3603" y="7987"/>
                    <a:pt x="3603" y="7920"/>
                    <a:pt x="3636" y="7887"/>
                  </a:cubicBezTo>
                  <a:close/>
                  <a:moveTo>
                    <a:pt x="1530" y="1"/>
                  </a:moveTo>
                  <a:cubicBezTo>
                    <a:pt x="1521" y="1"/>
                    <a:pt x="1511" y="5"/>
                    <a:pt x="1501" y="15"/>
                  </a:cubicBezTo>
                  <a:cubicBezTo>
                    <a:pt x="1468" y="48"/>
                    <a:pt x="1434" y="48"/>
                    <a:pt x="1401" y="115"/>
                  </a:cubicBezTo>
                  <a:cubicBezTo>
                    <a:pt x="1101" y="615"/>
                    <a:pt x="901" y="1149"/>
                    <a:pt x="734" y="1683"/>
                  </a:cubicBezTo>
                  <a:cubicBezTo>
                    <a:pt x="634" y="2116"/>
                    <a:pt x="0" y="2850"/>
                    <a:pt x="100" y="4718"/>
                  </a:cubicBezTo>
                  <a:cubicBezTo>
                    <a:pt x="133" y="4885"/>
                    <a:pt x="234" y="5018"/>
                    <a:pt x="400" y="5052"/>
                  </a:cubicBezTo>
                  <a:cubicBezTo>
                    <a:pt x="667" y="5052"/>
                    <a:pt x="767" y="4718"/>
                    <a:pt x="867" y="4618"/>
                  </a:cubicBezTo>
                  <a:cubicBezTo>
                    <a:pt x="901" y="4585"/>
                    <a:pt x="967" y="4551"/>
                    <a:pt x="1001" y="4518"/>
                  </a:cubicBezTo>
                  <a:lnTo>
                    <a:pt x="1001" y="4518"/>
                  </a:lnTo>
                  <a:cubicBezTo>
                    <a:pt x="934" y="6253"/>
                    <a:pt x="901" y="5852"/>
                    <a:pt x="1101" y="7087"/>
                  </a:cubicBezTo>
                  <a:cubicBezTo>
                    <a:pt x="1134" y="7187"/>
                    <a:pt x="1168" y="7253"/>
                    <a:pt x="1234" y="7320"/>
                  </a:cubicBezTo>
                  <a:cubicBezTo>
                    <a:pt x="1283" y="7405"/>
                    <a:pt x="1340" y="7437"/>
                    <a:pt x="1408" y="7437"/>
                  </a:cubicBezTo>
                  <a:cubicBezTo>
                    <a:pt x="1526" y="7437"/>
                    <a:pt x="1677" y="7338"/>
                    <a:pt x="1868" y="7253"/>
                  </a:cubicBezTo>
                  <a:lnTo>
                    <a:pt x="1868" y="7253"/>
                  </a:lnTo>
                  <a:cubicBezTo>
                    <a:pt x="2135" y="7587"/>
                    <a:pt x="1701" y="7654"/>
                    <a:pt x="2035" y="9121"/>
                  </a:cubicBezTo>
                  <a:cubicBezTo>
                    <a:pt x="2057" y="9323"/>
                    <a:pt x="2231" y="9450"/>
                    <a:pt x="2413" y="9450"/>
                  </a:cubicBezTo>
                  <a:cubicBezTo>
                    <a:pt x="2502" y="9450"/>
                    <a:pt x="2592" y="9420"/>
                    <a:pt x="2669" y="9355"/>
                  </a:cubicBezTo>
                  <a:cubicBezTo>
                    <a:pt x="2769" y="9255"/>
                    <a:pt x="2902" y="9121"/>
                    <a:pt x="3036" y="8988"/>
                  </a:cubicBezTo>
                  <a:cubicBezTo>
                    <a:pt x="3169" y="10522"/>
                    <a:pt x="3136" y="10823"/>
                    <a:pt x="3536" y="11523"/>
                  </a:cubicBezTo>
                  <a:cubicBezTo>
                    <a:pt x="3599" y="11629"/>
                    <a:pt x="3716" y="11694"/>
                    <a:pt x="3836" y="11694"/>
                  </a:cubicBezTo>
                  <a:cubicBezTo>
                    <a:pt x="3905" y="11694"/>
                    <a:pt x="3975" y="11672"/>
                    <a:pt x="4036" y="11623"/>
                  </a:cubicBezTo>
                  <a:cubicBezTo>
                    <a:pt x="4170" y="11590"/>
                    <a:pt x="4236" y="11490"/>
                    <a:pt x="4303" y="11390"/>
                  </a:cubicBezTo>
                  <a:cubicBezTo>
                    <a:pt x="4403" y="11123"/>
                    <a:pt x="4470" y="10823"/>
                    <a:pt x="4470" y="10522"/>
                  </a:cubicBezTo>
                  <a:cubicBezTo>
                    <a:pt x="4470" y="10356"/>
                    <a:pt x="4470" y="10189"/>
                    <a:pt x="4503" y="9989"/>
                  </a:cubicBezTo>
                  <a:cubicBezTo>
                    <a:pt x="4537" y="9588"/>
                    <a:pt x="4537" y="9155"/>
                    <a:pt x="4470" y="8754"/>
                  </a:cubicBezTo>
                  <a:cubicBezTo>
                    <a:pt x="4470" y="8454"/>
                    <a:pt x="4403" y="8187"/>
                    <a:pt x="4303" y="7954"/>
                  </a:cubicBezTo>
                  <a:cubicBezTo>
                    <a:pt x="4236" y="7854"/>
                    <a:pt x="4236" y="7754"/>
                    <a:pt x="4236" y="7620"/>
                  </a:cubicBezTo>
                  <a:cubicBezTo>
                    <a:pt x="4070" y="6720"/>
                    <a:pt x="4236" y="7620"/>
                    <a:pt x="3803" y="6019"/>
                  </a:cubicBezTo>
                  <a:cubicBezTo>
                    <a:pt x="3703" y="5686"/>
                    <a:pt x="3703" y="5319"/>
                    <a:pt x="3603" y="5018"/>
                  </a:cubicBezTo>
                  <a:cubicBezTo>
                    <a:pt x="3402" y="4618"/>
                    <a:pt x="3269" y="4184"/>
                    <a:pt x="3236" y="3751"/>
                  </a:cubicBezTo>
                  <a:cubicBezTo>
                    <a:pt x="2335" y="1416"/>
                    <a:pt x="2368" y="1516"/>
                    <a:pt x="2302" y="1416"/>
                  </a:cubicBezTo>
                  <a:cubicBezTo>
                    <a:pt x="2168" y="1282"/>
                    <a:pt x="2102" y="1116"/>
                    <a:pt x="2035" y="915"/>
                  </a:cubicBezTo>
                  <a:cubicBezTo>
                    <a:pt x="1901" y="615"/>
                    <a:pt x="1735" y="348"/>
                    <a:pt x="1601" y="48"/>
                  </a:cubicBezTo>
                  <a:cubicBezTo>
                    <a:pt x="1578" y="25"/>
                    <a:pt x="1554" y="1"/>
                    <a:pt x="1530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rgbClr val="5F81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rgbClr val="5F8195"/>
                </a:highlight>
              </a:endParaRPr>
            </a:p>
          </p:txBody>
        </p:sp>
        <p:sp>
          <p:nvSpPr>
            <p:cNvPr id="457" name="Google Shape;457;p33"/>
            <p:cNvSpPr/>
            <p:nvPr/>
          </p:nvSpPr>
          <p:spPr>
            <a:xfrm>
              <a:off x="10944840" y="-3292826"/>
              <a:ext cx="168290" cy="195953"/>
            </a:xfrm>
            <a:custGeom>
              <a:rect b="b" l="l" r="r" t="t"/>
              <a:pathLst>
                <a:path extrusionOk="0" h="6021" w="5171">
                  <a:moveTo>
                    <a:pt x="4345" y="423"/>
                  </a:moveTo>
                  <a:cubicBezTo>
                    <a:pt x="4377" y="423"/>
                    <a:pt x="4414" y="438"/>
                    <a:pt x="4437" y="438"/>
                  </a:cubicBezTo>
                  <a:lnTo>
                    <a:pt x="4470" y="438"/>
                  </a:lnTo>
                  <a:cubicBezTo>
                    <a:pt x="4403" y="638"/>
                    <a:pt x="4236" y="771"/>
                    <a:pt x="4036" y="771"/>
                  </a:cubicBezTo>
                  <a:cubicBezTo>
                    <a:pt x="3769" y="871"/>
                    <a:pt x="3503" y="1005"/>
                    <a:pt x="3269" y="1205"/>
                  </a:cubicBezTo>
                  <a:cubicBezTo>
                    <a:pt x="3036" y="1338"/>
                    <a:pt x="2835" y="1438"/>
                    <a:pt x="2602" y="1539"/>
                  </a:cubicBezTo>
                  <a:cubicBezTo>
                    <a:pt x="2502" y="1539"/>
                    <a:pt x="2402" y="1572"/>
                    <a:pt x="2302" y="1572"/>
                  </a:cubicBezTo>
                  <a:cubicBezTo>
                    <a:pt x="2469" y="1138"/>
                    <a:pt x="2669" y="1305"/>
                    <a:pt x="4303" y="438"/>
                  </a:cubicBezTo>
                  <a:cubicBezTo>
                    <a:pt x="4314" y="427"/>
                    <a:pt x="4329" y="423"/>
                    <a:pt x="4345" y="423"/>
                  </a:cubicBezTo>
                  <a:close/>
                  <a:moveTo>
                    <a:pt x="1268" y="2372"/>
                  </a:moveTo>
                  <a:cubicBezTo>
                    <a:pt x="2168" y="2406"/>
                    <a:pt x="3036" y="2473"/>
                    <a:pt x="3903" y="2606"/>
                  </a:cubicBezTo>
                  <a:cubicBezTo>
                    <a:pt x="3769" y="2739"/>
                    <a:pt x="3736" y="2773"/>
                    <a:pt x="3603" y="2773"/>
                  </a:cubicBezTo>
                  <a:cubicBezTo>
                    <a:pt x="3425" y="2773"/>
                    <a:pt x="3247" y="2758"/>
                    <a:pt x="3079" y="2758"/>
                  </a:cubicBezTo>
                  <a:cubicBezTo>
                    <a:pt x="2995" y="2758"/>
                    <a:pt x="2913" y="2762"/>
                    <a:pt x="2835" y="2773"/>
                  </a:cubicBezTo>
                  <a:cubicBezTo>
                    <a:pt x="2368" y="2773"/>
                    <a:pt x="1901" y="2706"/>
                    <a:pt x="1434" y="2606"/>
                  </a:cubicBezTo>
                  <a:cubicBezTo>
                    <a:pt x="1368" y="2573"/>
                    <a:pt x="1301" y="2506"/>
                    <a:pt x="1234" y="2473"/>
                  </a:cubicBezTo>
                  <a:lnTo>
                    <a:pt x="1268" y="2372"/>
                  </a:lnTo>
                  <a:close/>
                  <a:moveTo>
                    <a:pt x="667" y="3040"/>
                  </a:moveTo>
                  <a:cubicBezTo>
                    <a:pt x="901" y="3373"/>
                    <a:pt x="1068" y="3573"/>
                    <a:pt x="1168" y="3807"/>
                  </a:cubicBezTo>
                  <a:cubicBezTo>
                    <a:pt x="1268" y="4074"/>
                    <a:pt x="1334" y="4341"/>
                    <a:pt x="1368" y="4607"/>
                  </a:cubicBezTo>
                  <a:cubicBezTo>
                    <a:pt x="1468" y="4974"/>
                    <a:pt x="1434" y="5375"/>
                    <a:pt x="1301" y="5742"/>
                  </a:cubicBezTo>
                  <a:cubicBezTo>
                    <a:pt x="1201" y="5641"/>
                    <a:pt x="1134" y="5608"/>
                    <a:pt x="1134" y="5575"/>
                  </a:cubicBezTo>
                  <a:cubicBezTo>
                    <a:pt x="967" y="5141"/>
                    <a:pt x="801" y="4741"/>
                    <a:pt x="667" y="4307"/>
                  </a:cubicBezTo>
                  <a:cubicBezTo>
                    <a:pt x="601" y="4174"/>
                    <a:pt x="634" y="3974"/>
                    <a:pt x="667" y="3040"/>
                  </a:cubicBezTo>
                  <a:close/>
                  <a:moveTo>
                    <a:pt x="4852" y="0"/>
                  </a:moveTo>
                  <a:cubicBezTo>
                    <a:pt x="3896" y="0"/>
                    <a:pt x="2993" y="758"/>
                    <a:pt x="1968" y="1238"/>
                  </a:cubicBezTo>
                  <a:cubicBezTo>
                    <a:pt x="1468" y="1505"/>
                    <a:pt x="967" y="1839"/>
                    <a:pt x="534" y="2172"/>
                  </a:cubicBezTo>
                  <a:cubicBezTo>
                    <a:pt x="367" y="2272"/>
                    <a:pt x="267" y="2439"/>
                    <a:pt x="234" y="2606"/>
                  </a:cubicBezTo>
                  <a:cubicBezTo>
                    <a:pt x="0" y="3807"/>
                    <a:pt x="33" y="4074"/>
                    <a:pt x="567" y="5441"/>
                  </a:cubicBezTo>
                  <a:cubicBezTo>
                    <a:pt x="634" y="5575"/>
                    <a:pt x="734" y="5675"/>
                    <a:pt x="834" y="5775"/>
                  </a:cubicBezTo>
                  <a:cubicBezTo>
                    <a:pt x="927" y="5938"/>
                    <a:pt x="1103" y="6020"/>
                    <a:pt x="1279" y="6020"/>
                  </a:cubicBezTo>
                  <a:cubicBezTo>
                    <a:pt x="1355" y="6020"/>
                    <a:pt x="1431" y="6005"/>
                    <a:pt x="1501" y="5975"/>
                  </a:cubicBezTo>
                  <a:cubicBezTo>
                    <a:pt x="1601" y="5942"/>
                    <a:pt x="1668" y="5875"/>
                    <a:pt x="1701" y="5808"/>
                  </a:cubicBezTo>
                  <a:cubicBezTo>
                    <a:pt x="1801" y="5575"/>
                    <a:pt x="1835" y="5341"/>
                    <a:pt x="1835" y="5108"/>
                  </a:cubicBezTo>
                  <a:cubicBezTo>
                    <a:pt x="1768" y="4707"/>
                    <a:pt x="2002" y="4374"/>
                    <a:pt x="1635" y="3673"/>
                  </a:cubicBezTo>
                  <a:cubicBezTo>
                    <a:pt x="1368" y="3140"/>
                    <a:pt x="1434" y="3240"/>
                    <a:pt x="1401" y="3040"/>
                  </a:cubicBezTo>
                  <a:cubicBezTo>
                    <a:pt x="1468" y="3040"/>
                    <a:pt x="1535" y="3040"/>
                    <a:pt x="1635" y="3073"/>
                  </a:cubicBezTo>
                  <a:cubicBezTo>
                    <a:pt x="1952" y="3171"/>
                    <a:pt x="2270" y="3233"/>
                    <a:pt x="2600" y="3233"/>
                  </a:cubicBezTo>
                  <a:cubicBezTo>
                    <a:pt x="2721" y="3233"/>
                    <a:pt x="2844" y="3224"/>
                    <a:pt x="2969" y="3206"/>
                  </a:cubicBezTo>
                  <a:cubicBezTo>
                    <a:pt x="3029" y="3211"/>
                    <a:pt x="3090" y="3213"/>
                    <a:pt x="3151" y="3213"/>
                  </a:cubicBezTo>
                  <a:cubicBezTo>
                    <a:pt x="3565" y="3213"/>
                    <a:pt x="3997" y="3118"/>
                    <a:pt x="4403" y="2973"/>
                  </a:cubicBezTo>
                  <a:cubicBezTo>
                    <a:pt x="4570" y="2940"/>
                    <a:pt x="4703" y="2806"/>
                    <a:pt x="4770" y="2639"/>
                  </a:cubicBezTo>
                  <a:cubicBezTo>
                    <a:pt x="4904" y="2439"/>
                    <a:pt x="4703" y="2306"/>
                    <a:pt x="4503" y="2206"/>
                  </a:cubicBezTo>
                  <a:cubicBezTo>
                    <a:pt x="3803" y="1905"/>
                    <a:pt x="3302" y="2139"/>
                    <a:pt x="2802" y="1905"/>
                  </a:cubicBezTo>
                  <a:cubicBezTo>
                    <a:pt x="2902" y="1739"/>
                    <a:pt x="3069" y="1639"/>
                    <a:pt x="3269" y="1605"/>
                  </a:cubicBezTo>
                  <a:cubicBezTo>
                    <a:pt x="3736" y="1438"/>
                    <a:pt x="4203" y="1205"/>
                    <a:pt x="4670" y="905"/>
                  </a:cubicBezTo>
                  <a:cubicBezTo>
                    <a:pt x="4904" y="771"/>
                    <a:pt x="5070" y="538"/>
                    <a:pt x="5137" y="271"/>
                  </a:cubicBezTo>
                  <a:cubicBezTo>
                    <a:pt x="5170" y="138"/>
                    <a:pt x="5104" y="4"/>
                    <a:pt x="4970" y="4"/>
                  </a:cubicBezTo>
                  <a:cubicBezTo>
                    <a:pt x="4931" y="1"/>
                    <a:pt x="4891" y="0"/>
                    <a:pt x="4852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rgbClr val="5F81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rgbClr val="5F8195"/>
                </a:highlight>
              </a:endParaRPr>
            </a:p>
          </p:txBody>
        </p:sp>
        <p:sp>
          <p:nvSpPr>
            <p:cNvPr id="458" name="Google Shape;458;p33"/>
            <p:cNvSpPr/>
            <p:nvPr/>
          </p:nvSpPr>
          <p:spPr>
            <a:xfrm>
              <a:off x="10269594" y="-2656303"/>
              <a:ext cx="224756" cy="292938"/>
            </a:xfrm>
            <a:custGeom>
              <a:rect b="b" l="l" r="r" t="t"/>
              <a:pathLst>
                <a:path extrusionOk="0" h="9001" w="6906">
                  <a:moveTo>
                    <a:pt x="673" y="1"/>
                  </a:moveTo>
                  <a:cubicBezTo>
                    <a:pt x="537" y="1"/>
                    <a:pt x="401" y="9"/>
                    <a:pt x="268" y="26"/>
                  </a:cubicBezTo>
                  <a:cubicBezTo>
                    <a:pt x="168" y="59"/>
                    <a:pt x="101" y="93"/>
                    <a:pt x="1" y="126"/>
                  </a:cubicBezTo>
                  <a:cubicBezTo>
                    <a:pt x="1" y="293"/>
                    <a:pt x="101" y="326"/>
                    <a:pt x="201" y="326"/>
                  </a:cubicBezTo>
                  <a:cubicBezTo>
                    <a:pt x="335" y="326"/>
                    <a:pt x="501" y="326"/>
                    <a:pt x="668" y="359"/>
                  </a:cubicBezTo>
                  <a:cubicBezTo>
                    <a:pt x="2403" y="993"/>
                    <a:pt x="2369" y="1127"/>
                    <a:pt x="3070" y="1694"/>
                  </a:cubicBezTo>
                  <a:cubicBezTo>
                    <a:pt x="3203" y="1860"/>
                    <a:pt x="3337" y="2061"/>
                    <a:pt x="3470" y="2294"/>
                  </a:cubicBezTo>
                  <a:cubicBezTo>
                    <a:pt x="3804" y="2728"/>
                    <a:pt x="4071" y="3228"/>
                    <a:pt x="4237" y="3762"/>
                  </a:cubicBezTo>
                  <a:cubicBezTo>
                    <a:pt x="4504" y="4429"/>
                    <a:pt x="4704" y="5096"/>
                    <a:pt x="4871" y="5797"/>
                  </a:cubicBezTo>
                  <a:cubicBezTo>
                    <a:pt x="4938" y="6063"/>
                    <a:pt x="5105" y="5963"/>
                    <a:pt x="5138" y="6664"/>
                  </a:cubicBezTo>
                  <a:cubicBezTo>
                    <a:pt x="5205" y="7631"/>
                    <a:pt x="5738" y="8298"/>
                    <a:pt x="6406" y="8899"/>
                  </a:cubicBezTo>
                  <a:cubicBezTo>
                    <a:pt x="6473" y="8966"/>
                    <a:pt x="6529" y="9001"/>
                    <a:pt x="6588" y="9001"/>
                  </a:cubicBezTo>
                  <a:cubicBezTo>
                    <a:pt x="6675" y="9001"/>
                    <a:pt x="6767" y="8925"/>
                    <a:pt x="6906" y="8765"/>
                  </a:cubicBezTo>
                  <a:cubicBezTo>
                    <a:pt x="6672" y="8499"/>
                    <a:pt x="6472" y="8198"/>
                    <a:pt x="6272" y="7898"/>
                  </a:cubicBezTo>
                  <a:cubicBezTo>
                    <a:pt x="5538" y="5763"/>
                    <a:pt x="5672" y="4796"/>
                    <a:pt x="4871" y="3261"/>
                  </a:cubicBezTo>
                  <a:cubicBezTo>
                    <a:pt x="4137" y="1860"/>
                    <a:pt x="4237" y="2127"/>
                    <a:pt x="3036" y="860"/>
                  </a:cubicBezTo>
                  <a:cubicBezTo>
                    <a:pt x="2670" y="626"/>
                    <a:pt x="2269" y="393"/>
                    <a:pt x="1869" y="226"/>
                  </a:cubicBezTo>
                  <a:cubicBezTo>
                    <a:pt x="1494" y="76"/>
                    <a:pt x="1081" y="1"/>
                    <a:pt x="673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rgbClr val="5F81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rgbClr val="5F8195"/>
                </a:highlight>
              </a:endParaRPr>
            </a:p>
          </p:txBody>
        </p:sp>
        <p:grpSp>
          <p:nvGrpSpPr>
            <p:cNvPr id="459" name="Google Shape;459;p33"/>
            <p:cNvGrpSpPr/>
            <p:nvPr/>
          </p:nvGrpSpPr>
          <p:grpSpPr>
            <a:xfrm>
              <a:off x="10720126" y="-2231021"/>
              <a:ext cx="823974" cy="421835"/>
              <a:chOff x="10720126" y="-2231021"/>
              <a:chExt cx="823974" cy="421835"/>
            </a:xfrm>
          </p:grpSpPr>
          <p:sp>
            <p:nvSpPr>
              <p:cNvPr id="460" name="Google Shape;460;p33"/>
              <p:cNvSpPr/>
              <p:nvPr/>
            </p:nvSpPr>
            <p:spPr>
              <a:xfrm>
                <a:off x="11451770" y="-2231021"/>
                <a:ext cx="92330" cy="88392"/>
              </a:xfrm>
              <a:custGeom>
                <a:rect b="b" l="l" r="r" t="t"/>
                <a:pathLst>
                  <a:path extrusionOk="0" h="2716" w="2837">
                    <a:moveTo>
                      <a:pt x="2102" y="0"/>
                    </a:moveTo>
                    <a:cubicBezTo>
                      <a:pt x="1836" y="67"/>
                      <a:pt x="1569" y="134"/>
                      <a:pt x="1335" y="267"/>
                    </a:cubicBezTo>
                    <a:cubicBezTo>
                      <a:pt x="1002" y="401"/>
                      <a:pt x="701" y="568"/>
                      <a:pt x="435" y="768"/>
                    </a:cubicBezTo>
                    <a:cubicBezTo>
                      <a:pt x="334" y="868"/>
                      <a:pt x="201" y="901"/>
                      <a:pt x="101" y="1068"/>
                    </a:cubicBezTo>
                    <a:cubicBezTo>
                      <a:pt x="1" y="1235"/>
                      <a:pt x="234" y="1335"/>
                      <a:pt x="268" y="1468"/>
                    </a:cubicBezTo>
                    <a:cubicBezTo>
                      <a:pt x="268" y="1535"/>
                      <a:pt x="268" y="1568"/>
                      <a:pt x="301" y="1568"/>
                    </a:cubicBezTo>
                    <a:cubicBezTo>
                      <a:pt x="468" y="2069"/>
                      <a:pt x="801" y="2436"/>
                      <a:pt x="1268" y="2636"/>
                    </a:cubicBezTo>
                    <a:cubicBezTo>
                      <a:pt x="1415" y="2685"/>
                      <a:pt x="1579" y="2716"/>
                      <a:pt x="1735" y="2716"/>
                    </a:cubicBezTo>
                    <a:cubicBezTo>
                      <a:pt x="1793" y="2716"/>
                      <a:pt x="1849" y="2711"/>
                      <a:pt x="1902" y="2702"/>
                    </a:cubicBezTo>
                    <a:cubicBezTo>
                      <a:pt x="2836" y="2002"/>
                      <a:pt x="2703" y="1001"/>
                      <a:pt x="2436" y="201"/>
                    </a:cubicBezTo>
                    <a:cubicBezTo>
                      <a:pt x="2403" y="67"/>
                      <a:pt x="2269" y="0"/>
                      <a:pt x="210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rgbClr val="5F819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highlight>
                    <a:srgbClr val="5F8195"/>
                  </a:highlight>
                </a:endParaRPr>
              </a:p>
            </p:txBody>
          </p:sp>
          <p:sp>
            <p:nvSpPr>
              <p:cNvPr id="461" name="Google Shape;461;p33"/>
              <p:cNvSpPr/>
              <p:nvPr/>
            </p:nvSpPr>
            <p:spPr>
              <a:xfrm>
                <a:off x="10888376" y="-1973730"/>
                <a:ext cx="83641" cy="82925"/>
              </a:xfrm>
              <a:custGeom>
                <a:rect b="b" l="l" r="r" t="t"/>
                <a:pathLst>
                  <a:path extrusionOk="0" h="2548" w="2570">
                    <a:moveTo>
                      <a:pt x="2069" y="0"/>
                    </a:moveTo>
                    <a:cubicBezTo>
                      <a:pt x="2002" y="0"/>
                      <a:pt x="1935" y="34"/>
                      <a:pt x="1869" y="67"/>
                    </a:cubicBezTo>
                    <a:cubicBezTo>
                      <a:pt x="334" y="801"/>
                      <a:pt x="134" y="834"/>
                      <a:pt x="1" y="1301"/>
                    </a:cubicBezTo>
                    <a:cubicBezTo>
                      <a:pt x="167" y="1635"/>
                      <a:pt x="367" y="1935"/>
                      <a:pt x="668" y="2168"/>
                    </a:cubicBezTo>
                    <a:cubicBezTo>
                      <a:pt x="950" y="2425"/>
                      <a:pt x="1261" y="2548"/>
                      <a:pt x="1549" y="2548"/>
                    </a:cubicBezTo>
                    <a:cubicBezTo>
                      <a:pt x="2011" y="2548"/>
                      <a:pt x="2412" y="2231"/>
                      <a:pt x="2536" y="1635"/>
                    </a:cubicBezTo>
                    <a:cubicBezTo>
                      <a:pt x="2569" y="1234"/>
                      <a:pt x="2536" y="834"/>
                      <a:pt x="2402" y="434"/>
                    </a:cubicBezTo>
                    <a:cubicBezTo>
                      <a:pt x="2336" y="267"/>
                      <a:pt x="2235" y="100"/>
                      <a:pt x="206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rgbClr val="5F819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highlight>
                    <a:srgbClr val="5F8195"/>
                  </a:highlight>
                </a:endParaRPr>
              </a:p>
            </p:txBody>
          </p:sp>
          <p:sp>
            <p:nvSpPr>
              <p:cNvPr id="462" name="Google Shape;462;p33"/>
              <p:cNvSpPr/>
              <p:nvPr/>
            </p:nvSpPr>
            <p:spPr>
              <a:xfrm>
                <a:off x="11277011" y="-2140257"/>
                <a:ext cx="87969" cy="79149"/>
              </a:xfrm>
              <a:custGeom>
                <a:rect b="b" l="l" r="r" t="t"/>
                <a:pathLst>
                  <a:path extrusionOk="0" h="2432" w="2703">
                    <a:moveTo>
                      <a:pt x="1935" y="1"/>
                    </a:moveTo>
                    <a:cubicBezTo>
                      <a:pt x="1750" y="1"/>
                      <a:pt x="1514" y="161"/>
                      <a:pt x="1135" y="380"/>
                    </a:cubicBezTo>
                    <a:cubicBezTo>
                      <a:pt x="801" y="514"/>
                      <a:pt x="567" y="647"/>
                      <a:pt x="301" y="747"/>
                    </a:cubicBezTo>
                    <a:cubicBezTo>
                      <a:pt x="100" y="847"/>
                      <a:pt x="0" y="1081"/>
                      <a:pt x="134" y="1281"/>
                    </a:cubicBezTo>
                    <a:cubicBezTo>
                      <a:pt x="467" y="1848"/>
                      <a:pt x="501" y="1815"/>
                      <a:pt x="1535" y="2382"/>
                    </a:cubicBezTo>
                    <a:cubicBezTo>
                      <a:pt x="1585" y="2415"/>
                      <a:pt x="1652" y="2432"/>
                      <a:pt x="1722" y="2432"/>
                    </a:cubicBezTo>
                    <a:cubicBezTo>
                      <a:pt x="1793" y="2432"/>
                      <a:pt x="1868" y="2415"/>
                      <a:pt x="1935" y="2382"/>
                    </a:cubicBezTo>
                    <a:cubicBezTo>
                      <a:pt x="2069" y="2315"/>
                      <a:pt x="2202" y="2282"/>
                      <a:pt x="2302" y="2215"/>
                    </a:cubicBezTo>
                    <a:cubicBezTo>
                      <a:pt x="2536" y="2082"/>
                      <a:pt x="2702" y="1815"/>
                      <a:pt x="2636" y="1548"/>
                    </a:cubicBezTo>
                    <a:cubicBezTo>
                      <a:pt x="2636" y="1081"/>
                      <a:pt x="2502" y="647"/>
                      <a:pt x="2269" y="247"/>
                    </a:cubicBezTo>
                    <a:cubicBezTo>
                      <a:pt x="2162" y="73"/>
                      <a:pt x="2060" y="1"/>
                      <a:pt x="193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rgbClr val="5F819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highlight>
                    <a:srgbClr val="5F8195"/>
                  </a:highlight>
                </a:endParaRPr>
              </a:p>
            </p:txBody>
          </p:sp>
          <p:sp>
            <p:nvSpPr>
              <p:cNvPr id="463" name="Google Shape;463;p33"/>
              <p:cNvSpPr/>
              <p:nvPr/>
            </p:nvSpPr>
            <p:spPr>
              <a:xfrm>
                <a:off x="10720126" y="-1892111"/>
                <a:ext cx="79280" cy="82925"/>
              </a:xfrm>
              <a:custGeom>
                <a:rect b="b" l="l" r="r" t="t"/>
                <a:pathLst>
                  <a:path extrusionOk="0" h="2548" w="2436">
                    <a:moveTo>
                      <a:pt x="1755" y="1"/>
                    </a:moveTo>
                    <a:cubicBezTo>
                      <a:pt x="1693" y="1"/>
                      <a:pt x="1629" y="20"/>
                      <a:pt x="1568" y="61"/>
                    </a:cubicBezTo>
                    <a:cubicBezTo>
                      <a:pt x="1268" y="227"/>
                      <a:pt x="968" y="394"/>
                      <a:pt x="701" y="628"/>
                    </a:cubicBezTo>
                    <a:cubicBezTo>
                      <a:pt x="534" y="761"/>
                      <a:pt x="334" y="861"/>
                      <a:pt x="167" y="995"/>
                    </a:cubicBezTo>
                    <a:cubicBezTo>
                      <a:pt x="100" y="1061"/>
                      <a:pt x="34" y="1128"/>
                      <a:pt x="0" y="1195"/>
                    </a:cubicBezTo>
                    <a:cubicBezTo>
                      <a:pt x="234" y="1595"/>
                      <a:pt x="567" y="1929"/>
                      <a:pt x="934" y="2196"/>
                    </a:cubicBezTo>
                    <a:cubicBezTo>
                      <a:pt x="1199" y="2404"/>
                      <a:pt x="1378" y="2548"/>
                      <a:pt x="1600" y="2548"/>
                    </a:cubicBezTo>
                    <a:cubicBezTo>
                      <a:pt x="1768" y="2548"/>
                      <a:pt x="1961" y="2464"/>
                      <a:pt x="2235" y="2262"/>
                    </a:cubicBezTo>
                    <a:cubicBezTo>
                      <a:pt x="2435" y="1895"/>
                      <a:pt x="2435" y="1462"/>
                      <a:pt x="2302" y="1061"/>
                    </a:cubicBezTo>
                    <a:cubicBezTo>
                      <a:pt x="2302" y="1028"/>
                      <a:pt x="2168" y="528"/>
                      <a:pt x="2068" y="261"/>
                    </a:cubicBezTo>
                    <a:cubicBezTo>
                      <a:pt x="2022" y="99"/>
                      <a:pt x="1895" y="1"/>
                      <a:pt x="175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rgbClr val="5F819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highlight>
                    <a:srgbClr val="5F8195"/>
                  </a:highlight>
                </a:endParaRPr>
              </a:p>
            </p:txBody>
          </p:sp>
        </p:grpSp>
        <p:sp>
          <p:nvSpPr>
            <p:cNvPr id="464" name="Google Shape;464;p33"/>
            <p:cNvSpPr/>
            <p:nvPr/>
          </p:nvSpPr>
          <p:spPr>
            <a:xfrm>
              <a:off x="10169750" y="-2745993"/>
              <a:ext cx="157420" cy="178477"/>
            </a:xfrm>
            <a:custGeom>
              <a:rect b="b" l="l" r="r" t="t"/>
              <a:pathLst>
                <a:path extrusionOk="0" h="5484" w="4837">
                  <a:moveTo>
                    <a:pt x="2735" y="1047"/>
                  </a:moveTo>
                  <a:lnTo>
                    <a:pt x="2735" y="1081"/>
                  </a:lnTo>
                  <a:lnTo>
                    <a:pt x="2735" y="1114"/>
                  </a:lnTo>
                  <a:cubicBezTo>
                    <a:pt x="2702" y="1114"/>
                    <a:pt x="2702" y="1114"/>
                    <a:pt x="2669" y="1047"/>
                  </a:cubicBezTo>
                  <a:close/>
                  <a:moveTo>
                    <a:pt x="2969" y="1314"/>
                  </a:moveTo>
                  <a:cubicBezTo>
                    <a:pt x="3002" y="1347"/>
                    <a:pt x="2969" y="1281"/>
                    <a:pt x="3069" y="1514"/>
                  </a:cubicBezTo>
                  <a:lnTo>
                    <a:pt x="3036" y="1548"/>
                  </a:lnTo>
                  <a:cubicBezTo>
                    <a:pt x="2902" y="1381"/>
                    <a:pt x="2936" y="1414"/>
                    <a:pt x="2969" y="1314"/>
                  </a:cubicBezTo>
                  <a:close/>
                  <a:moveTo>
                    <a:pt x="3779" y="454"/>
                  </a:moveTo>
                  <a:cubicBezTo>
                    <a:pt x="3811" y="454"/>
                    <a:pt x="3843" y="462"/>
                    <a:pt x="3870" y="480"/>
                  </a:cubicBezTo>
                  <a:cubicBezTo>
                    <a:pt x="3970" y="580"/>
                    <a:pt x="4070" y="680"/>
                    <a:pt x="4136" y="814"/>
                  </a:cubicBezTo>
                  <a:cubicBezTo>
                    <a:pt x="4337" y="1147"/>
                    <a:pt x="4403" y="1581"/>
                    <a:pt x="4337" y="1981"/>
                  </a:cubicBezTo>
                  <a:cubicBezTo>
                    <a:pt x="4303" y="2115"/>
                    <a:pt x="4203" y="2248"/>
                    <a:pt x="4103" y="2315"/>
                  </a:cubicBezTo>
                  <a:cubicBezTo>
                    <a:pt x="3769" y="1848"/>
                    <a:pt x="3603" y="1314"/>
                    <a:pt x="3569" y="747"/>
                  </a:cubicBezTo>
                  <a:cubicBezTo>
                    <a:pt x="3569" y="714"/>
                    <a:pt x="3569" y="647"/>
                    <a:pt x="3603" y="614"/>
                  </a:cubicBezTo>
                  <a:cubicBezTo>
                    <a:pt x="3603" y="516"/>
                    <a:pt x="3692" y="454"/>
                    <a:pt x="3779" y="454"/>
                  </a:cubicBezTo>
                  <a:close/>
                  <a:moveTo>
                    <a:pt x="1175" y="1601"/>
                  </a:moveTo>
                  <a:cubicBezTo>
                    <a:pt x="1272" y="1601"/>
                    <a:pt x="1370" y="1632"/>
                    <a:pt x="1468" y="1681"/>
                  </a:cubicBezTo>
                  <a:cubicBezTo>
                    <a:pt x="2235" y="1948"/>
                    <a:pt x="2969" y="2215"/>
                    <a:pt x="3269" y="2682"/>
                  </a:cubicBezTo>
                  <a:cubicBezTo>
                    <a:pt x="3202" y="2715"/>
                    <a:pt x="3136" y="2715"/>
                    <a:pt x="3102" y="2715"/>
                  </a:cubicBezTo>
                  <a:cubicBezTo>
                    <a:pt x="2902" y="2682"/>
                    <a:pt x="2735" y="2648"/>
                    <a:pt x="2535" y="2582"/>
                  </a:cubicBezTo>
                  <a:cubicBezTo>
                    <a:pt x="1101" y="2115"/>
                    <a:pt x="1234" y="2148"/>
                    <a:pt x="767" y="1781"/>
                  </a:cubicBezTo>
                  <a:cubicBezTo>
                    <a:pt x="801" y="1614"/>
                    <a:pt x="934" y="1614"/>
                    <a:pt x="1068" y="1614"/>
                  </a:cubicBezTo>
                  <a:cubicBezTo>
                    <a:pt x="1103" y="1605"/>
                    <a:pt x="1139" y="1601"/>
                    <a:pt x="1175" y="1601"/>
                  </a:cubicBezTo>
                  <a:close/>
                  <a:moveTo>
                    <a:pt x="2555" y="3154"/>
                  </a:moveTo>
                  <a:cubicBezTo>
                    <a:pt x="2774" y="3154"/>
                    <a:pt x="2967" y="3217"/>
                    <a:pt x="3403" y="3316"/>
                  </a:cubicBezTo>
                  <a:cubicBezTo>
                    <a:pt x="3436" y="3416"/>
                    <a:pt x="3369" y="3449"/>
                    <a:pt x="3336" y="3482"/>
                  </a:cubicBezTo>
                  <a:cubicBezTo>
                    <a:pt x="2788" y="3721"/>
                    <a:pt x="2478" y="3755"/>
                    <a:pt x="1762" y="3755"/>
                  </a:cubicBezTo>
                  <a:cubicBezTo>
                    <a:pt x="1476" y="3755"/>
                    <a:pt x="1125" y="3749"/>
                    <a:pt x="667" y="3749"/>
                  </a:cubicBezTo>
                  <a:cubicBezTo>
                    <a:pt x="767" y="3649"/>
                    <a:pt x="767" y="3582"/>
                    <a:pt x="801" y="3582"/>
                  </a:cubicBezTo>
                  <a:cubicBezTo>
                    <a:pt x="1902" y="3273"/>
                    <a:pt x="2253" y="3154"/>
                    <a:pt x="2555" y="3154"/>
                  </a:cubicBezTo>
                  <a:close/>
                  <a:moveTo>
                    <a:pt x="3711" y="3868"/>
                  </a:moveTo>
                  <a:cubicBezTo>
                    <a:pt x="3721" y="3868"/>
                    <a:pt x="3736" y="3883"/>
                    <a:pt x="3736" y="3883"/>
                  </a:cubicBezTo>
                  <a:cubicBezTo>
                    <a:pt x="3536" y="4416"/>
                    <a:pt x="3102" y="4817"/>
                    <a:pt x="2535" y="5017"/>
                  </a:cubicBezTo>
                  <a:cubicBezTo>
                    <a:pt x="2535" y="4917"/>
                    <a:pt x="2535" y="4850"/>
                    <a:pt x="2569" y="4817"/>
                  </a:cubicBezTo>
                  <a:cubicBezTo>
                    <a:pt x="2835" y="4383"/>
                    <a:pt x="3236" y="4083"/>
                    <a:pt x="3703" y="3883"/>
                  </a:cubicBezTo>
                  <a:cubicBezTo>
                    <a:pt x="3703" y="3871"/>
                    <a:pt x="3706" y="3868"/>
                    <a:pt x="3711" y="3868"/>
                  </a:cubicBezTo>
                  <a:close/>
                  <a:moveTo>
                    <a:pt x="3679" y="1"/>
                  </a:moveTo>
                  <a:cubicBezTo>
                    <a:pt x="3538" y="1"/>
                    <a:pt x="3405" y="75"/>
                    <a:pt x="3336" y="213"/>
                  </a:cubicBezTo>
                  <a:cubicBezTo>
                    <a:pt x="3236" y="347"/>
                    <a:pt x="3169" y="514"/>
                    <a:pt x="3069" y="680"/>
                  </a:cubicBezTo>
                  <a:cubicBezTo>
                    <a:pt x="2835" y="514"/>
                    <a:pt x="2569" y="413"/>
                    <a:pt x="2268" y="380"/>
                  </a:cubicBezTo>
                  <a:cubicBezTo>
                    <a:pt x="2253" y="378"/>
                    <a:pt x="2238" y="377"/>
                    <a:pt x="2224" y="377"/>
                  </a:cubicBezTo>
                  <a:cubicBezTo>
                    <a:pt x="2015" y="377"/>
                    <a:pt x="1877" y="593"/>
                    <a:pt x="2002" y="780"/>
                  </a:cubicBezTo>
                  <a:cubicBezTo>
                    <a:pt x="2268" y="1314"/>
                    <a:pt x="2435" y="1381"/>
                    <a:pt x="2302" y="1548"/>
                  </a:cubicBezTo>
                  <a:cubicBezTo>
                    <a:pt x="2202" y="1514"/>
                    <a:pt x="2068" y="1481"/>
                    <a:pt x="1968" y="1448"/>
                  </a:cubicBezTo>
                  <a:cubicBezTo>
                    <a:pt x="1651" y="1334"/>
                    <a:pt x="1303" y="1267"/>
                    <a:pt x="955" y="1267"/>
                  </a:cubicBezTo>
                  <a:cubicBezTo>
                    <a:pt x="791" y="1267"/>
                    <a:pt x="627" y="1282"/>
                    <a:pt x="467" y="1314"/>
                  </a:cubicBezTo>
                  <a:cubicBezTo>
                    <a:pt x="367" y="1314"/>
                    <a:pt x="267" y="1414"/>
                    <a:pt x="234" y="1548"/>
                  </a:cubicBezTo>
                  <a:cubicBezTo>
                    <a:pt x="0" y="2215"/>
                    <a:pt x="1034" y="2315"/>
                    <a:pt x="1668" y="2882"/>
                  </a:cubicBezTo>
                  <a:cubicBezTo>
                    <a:pt x="667" y="3215"/>
                    <a:pt x="534" y="3149"/>
                    <a:pt x="267" y="3582"/>
                  </a:cubicBezTo>
                  <a:cubicBezTo>
                    <a:pt x="167" y="3682"/>
                    <a:pt x="200" y="3849"/>
                    <a:pt x="300" y="3949"/>
                  </a:cubicBezTo>
                  <a:cubicBezTo>
                    <a:pt x="570" y="4161"/>
                    <a:pt x="761" y="4228"/>
                    <a:pt x="1156" y="4228"/>
                  </a:cubicBezTo>
                  <a:cubicBezTo>
                    <a:pt x="1447" y="4228"/>
                    <a:pt x="1847" y="4192"/>
                    <a:pt x="2469" y="4149"/>
                  </a:cubicBezTo>
                  <a:lnTo>
                    <a:pt x="2469" y="4149"/>
                  </a:lnTo>
                  <a:cubicBezTo>
                    <a:pt x="2402" y="4250"/>
                    <a:pt x="2302" y="4383"/>
                    <a:pt x="2235" y="4483"/>
                  </a:cubicBezTo>
                  <a:cubicBezTo>
                    <a:pt x="2135" y="4683"/>
                    <a:pt x="2035" y="4883"/>
                    <a:pt x="2002" y="5083"/>
                  </a:cubicBezTo>
                  <a:cubicBezTo>
                    <a:pt x="1935" y="5284"/>
                    <a:pt x="2102" y="5484"/>
                    <a:pt x="2302" y="5484"/>
                  </a:cubicBezTo>
                  <a:cubicBezTo>
                    <a:pt x="2969" y="5484"/>
                    <a:pt x="3603" y="5150"/>
                    <a:pt x="3970" y="4616"/>
                  </a:cubicBezTo>
                  <a:cubicBezTo>
                    <a:pt x="4370" y="4250"/>
                    <a:pt x="4470" y="3649"/>
                    <a:pt x="4236" y="3149"/>
                  </a:cubicBezTo>
                  <a:cubicBezTo>
                    <a:pt x="4203" y="3115"/>
                    <a:pt x="4203" y="3049"/>
                    <a:pt x="4203" y="3015"/>
                  </a:cubicBezTo>
                  <a:cubicBezTo>
                    <a:pt x="4403" y="2748"/>
                    <a:pt x="4570" y="2448"/>
                    <a:pt x="4670" y="2148"/>
                  </a:cubicBezTo>
                  <a:cubicBezTo>
                    <a:pt x="4837" y="1448"/>
                    <a:pt x="4637" y="313"/>
                    <a:pt x="3870" y="47"/>
                  </a:cubicBezTo>
                  <a:cubicBezTo>
                    <a:pt x="3808" y="16"/>
                    <a:pt x="3742" y="1"/>
                    <a:pt x="3679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rgbClr val="5F81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rgbClr val="5F8195"/>
                </a:highlight>
              </a:endParaRPr>
            </a:p>
          </p:txBody>
        </p:sp>
        <p:grpSp>
          <p:nvGrpSpPr>
            <p:cNvPr id="465" name="Google Shape;465;p33"/>
            <p:cNvGrpSpPr/>
            <p:nvPr/>
          </p:nvGrpSpPr>
          <p:grpSpPr>
            <a:xfrm>
              <a:off x="10508431" y="-3061115"/>
              <a:ext cx="1005271" cy="1236663"/>
              <a:chOff x="10508431" y="-3061115"/>
              <a:chExt cx="1005271" cy="1236663"/>
            </a:xfrm>
          </p:grpSpPr>
          <p:sp>
            <p:nvSpPr>
              <p:cNvPr id="466" name="Google Shape;466;p33"/>
              <p:cNvSpPr/>
              <p:nvPr/>
            </p:nvSpPr>
            <p:spPr>
              <a:xfrm>
                <a:off x="10746161" y="-2706485"/>
                <a:ext cx="691581" cy="224300"/>
              </a:xfrm>
              <a:custGeom>
                <a:rect b="b" l="l" r="r" t="t"/>
                <a:pathLst>
                  <a:path extrusionOk="0" h="6892" w="21250">
                    <a:moveTo>
                      <a:pt x="1" y="0"/>
                    </a:moveTo>
                    <a:lnTo>
                      <a:pt x="1" y="0"/>
                    </a:lnTo>
                    <a:cubicBezTo>
                      <a:pt x="134" y="400"/>
                      <a:pt x="434" y="734"/>
                      <a:pt x="801" y="901"/>
                    </a:cubicBezTo>
                    <a:cubicBezTo>
                      <a:pt x="935" y="1001"/>
                      <a:pt x="1035" y="1101"/>
                      <a:pt x="1135" y="1234"/>
                    </a:cubicBezTo>
                    <a:cubicBezTo>
                      <a:pt x="1368" y="1534"/>
                      <a:pt x="1435" y="1334"/>
                      <a:pt x="1669" y="1568"/>
                    </a:cubicBezTo>
                    <a:cubicBezTo>
                      <a:pt x="2669" y="2502"/>
                      <a:pt x="3236" y="2802"/>
                      <a:pt x="4871" y="3603"/>
                    </a:cubicBezTo>
                    <a:cubicBezTo>
                      <a:pt x="4904" y="3636"/>
                      <a:pt x="4938" y="3636"/>
                      <a:pt x="4971" y="3669"/>
                    </a:cubicBezTo>
                    <a:cubicBezTo>
                      <a:pt x="5204" y="3936"/>
                      <a:pt x="5538" y="4103"/>
                      <a:pt x="5872" y="4136"/>
                    </a:cubicBezTo>
                    <a:cubicBezTo>
                      <a:pt x="5938" y="4170"/>
                      <a:pt x="6005" y="4203"/>
                      <a:pt x="6038" y="4270"/>
                    </a:cubicBezTo>
                    <a:cubicBezTo>
                      <a:pt x="6172" y="4403"/>
                      <a:pt x="6339" y="4470"/>
                      <a:pt x="6539" y="4537"/>
                    </a:cubicBezTo>
                    <a:cubicBezTo>
                      <a:pt x="6839" y="4703"/>
                      <a:pt x="7139" y="4837"/>
                      <a:pt x="7473" y="4904"/>
                    </a:cubicBezTo>
                    <a:cubicBezTo>
                      <a:pt x="8240" y="5337"/>
                      <a:pt x="9141" y="5471"/>
                      <a:pt x="9975" y="5771"/>
                    </a:cubicBezTo>
                    <a:cubicBezTo>
                      <a:pt x="10008" y="5804"/>
                      <a:pt x="9908" y="5771"/>
                      <a:pt x="10675" y="5904"/>
                    </a:cubicBezTo>
                    <a:cubicBezTo>
                      <a:pt x="10975" y="5971"/>
                      <a:pt x="11309" y="6004"/>
                      <a:pt x="11609" y="6071"/>
                    </a:cubicBezTo>
                    <a:cubicBezTo>
                      <a:pt x="11976" y="6171"/>
                      <a:pt x="12410" y="6104"/>
                      <a:pt x="12777" y="6271"/>
                    </a:cubicBezTo>
                    <a:cubicBezTo>
                      <a:pt x="12928" y="6341"/>
                      <a:pt x="13035" y="6354"/>
                      <a:pt x="13161" y="6354"/>
                    </a:cubicBezTo>
                    <a:cubicBezTo>
                      <a:pt x="13235" y="6354"/>
                      <a:pt x="13315" y="6350"/>
                      <a:pt x="13414" y="6350"/>
                    </a:cubicBezTo>
                    <a:cubicBezTo>
                      <a:pt x="13632" y="6350"/>
                      <a:pt x="13942" y="6371"/>
                      <a:pt x="14478" y="6505"/>
                    </a:cubicBezTo>
                    <a:cubicBezTo>
                      <a:pt x="14845" y="6638"/>
                      <a:pt x="15212" y="6671"/>
                      <a:pt x="15612" y="6671"/>
                    </a:cubicBezTo>
                    <a:cubicBezTo>
                      <a:pt x="15622" y="6669"/>
                      <a:pt x="15637" y="6668"/>
                      <a:pt x="15657" y="6668"/>
                    </a:cubicBezTo>
                    <a:cubicBezTo>
                      <a:pt x="15892" y="6668"/>
                      <a:pt x="16759" y="6838"/>
                      <a:pt x="17313" y="6838"/>
                    </a:cubicBezTo>
                    <a:cubicBezTo>
                      <a:pt x="17747" y="6838"/>
                      <a:pt x="18180" y="6838"/>
                      <a:pt x="18647" y="6872"/>
                    </a:cubicBezTo>
                    <a:cubicBezTo>
                      <a:pt x="18678" y="6882"/>
                      <a:pt x="18826" y="6892"/>
                      <a:pt x="19038" y="6892"/>
                    </a:cubicBezTo>
                    <a:cubicBezTo>
                      <a:pt x="19529" y="6892"/>
                      <a:pt x="20360" y="6838"/>
                      <a:pt x="20849" y="6605"/>
                    </a:cubicBezTo>
                    <a:cubicBezTo>
                      <a:pt x="20982" y="6538"/>
                      <a:pt x="21249" y="6538"/>
                      <a:pt x="21216" y="6305"/>
                    </a:cubicBezTo>
                    <a:cubicBezTo>
                      <a:pt x="21200" y="6180"/>
                      <a:pt x="21134" y="6150"/>
                      <a:pt x="21050" y="6150"/>
                    </a:cubicBezTo>
                    <a:cubicBezTo>
                      <a:pt x="20973" y="6150"/>
                      <a:pt x="20880" y="6176"/>
                      <a:pt x="20801" y="6176"/>
                    </a:cubicBezTo>
                    <a:cubicBezTo>
                      <a:pt x="20783" y="6176"/>
                      <a:pt x="20765" y="6174"/>
                      <a:pt x="20749" y="6171"/>
                    </a:cubicBezTo>
                    <a:cubicBezTo>
                      <a:pt x="20295" y="6212"/>
                      <a:pt x="19829" y="6241"/>
                      <a:pt x="19358" y="6241"/>
                    </a:cubicBezTo>
                    <a:cubicBezTo>
                      <a:pt x="19067" y="6241"/>
                      <a:pt x="18774" y="6230"/>
                      <a:pt x="18481" y="6204"/>
                    </a:cubicBezTo>
                    <a:cubicBezTo>
                      <a:pt x="18347" y="6188"/>
                      <a:pt x="18212" y="6184"/>
                      <a:pt x="18076" y="6184"/>
                    </a:cubicBezTo>
                    <a:cubicBezTo>
                      <a:pt x="17940" y="6184"/>
                      <a:pt x="17803" y="6188"/>
                      <a:pt x="17668" y="6188"/>
                    </a:cubicBezTo>
                    <a:cubicBezTo>
                      <a:pt x="17397" y="6188"/>
                      <a:pt x="17130" y="6171"/>
                      <a:pt x="16879" y="6071"/>
                    </a:cubicBezTo>
                    <a:cubicBezTo>
                      <a:pt x="16829" y="6054"/>
                      <a:pt x="16779" y="6046"/>
                      <a:pt x="16734" y="6046"/>
                    </a:cubicBezTo>
                    <a:cubicBezTo>
                      <a:pt x="16688" y="6046"/>
                      <a:pt x="16646" y="6054"/>
                      <a:pt x="16613" y="6071"/>
                    </a:cubicBezTo>
                    <a:cubicBezTo>
                      <a:pt x="16529" y="6104"/>
                      <a:pt x="16454" y="6121"/>
                      <a:pt x="16379" y="6121"/>
                    </a:cubicBezTo>
                    <a:cubicBezTo>
                      <a:pt x="16304" y="6121"/>
                      <a:pt x="16229" y="6104"/>
                      <a:pt x="16146" y="6071"/>
                    </a:cubicBezTo>
                    <a:cubicBezTo>
                      <a:pt x="15445" y="6038"/>
                      <a:pt x="14745" y="5938"/>
                      <a:pt x="14077" y="5804"/>
                    </a:cubicBezTo>
                    <a:cubicBezTo>
                      <a:pt x="13777" y="5737"/>
                      <a:pt x="13477" y="5671"/>
                      <a:pt x="13210" y="5637"/>
                    </a:cubicBezTo>
                    <a:cubicBezTo>
                      <a:pt x="12810" y="5571"/>
                      <a:pt x="12443" y="5571"/>
                      <a:pt x="12076" y="5471"/>
                    </a:cubicBezTo>
                    <a:cubicBezTo>
                      <a:pt x="9174" y="4870"/>
                      <a:pt x="9874" y="5104"/>
                      <a:pt x="8707" y="4670"/>
                    </a:cubicBezTo>
                    <a:cubicBezTo>
                      <a:pt x="8340" y="4503"/>
                      <a:pt x="7940" y="4403"/>
                      <a:pt x="7573" y="4336"/>
                    </a:cubicBezTo>
                    <a:cubicBezTo>
                      <a:pt x="7306" y="4303"/>
                      <a:pt x="7072" y="4203"/>
                      <a:pt x="6906" y="4036"/>
                    </a:cubicBezTo>
                    <a:cubicBezTo>
                      <a:pt x="6739" y="3936"/>
                      <a:pt x="6539" y="3836"/>
                      <a:pt x="6339" y="3803"/>
                    </a:cubicBezTo>
                    <a:cubicBezTo>
                      <a:pt x="6005" y="3703"/>
                      <a:pt x="5972" y="3603"/>
                      <a:pt x="5705" y="3436"/>
                    </a:cubicBezTo>
                    <a:cubicBezTo>
                      <a:pt x="5138" y="3136"/>
                      <a:pt x="4637" y="2902"/>
                      <a:pt x="4037" y="2569"/>
                    </a:cubicBezTo>
                    <a:cubicBezTo>
                      <a:pt x="3437" y="2235"/>
                      <a:pt x="2869" y="1835"/>
                      <a:pt x="2269" y="1534"/>
                    </a:cubicBezTo>
                    <a:cubicBezTo>
                      <a:pt x="1735" y="1268"/>
                      <a:pt x="1235" y="901"/>
                      <a:pt x="768" y="500"/>
                    </a:cubicBezTo>
                    <a:cubicBezTo>
                      <a:pt x="568" y="267"/>
                      <a:pt x="301" y="67"/>
                      <a:pt x="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rgbClr val="5F819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highlight>
                    <a:srgbClr val="5F8195"/>
                  </a:highlight>
                </a:endParaRPr>
              </a:p>
            </p:txBody>
          </p:sp>
          <p:sp>
            <p:nvSpPr>
              <p:cNvPr id="467" name="Google Shape;467;p33"/>
              <p:cNvSpPr/>
              <p:nvPr/>
            </p:nvSpPr>
            <p:spPr>
              <a:xfrm>
                <a:off x="10582239" y="-2541489"/>
                <a:ext cx="331145" cy="167216"/>
              </a:xfrm>
              <a:custGeom>
                <a:rect b="b" l="l" r="r" t="t"/>
                <a:pathLst>
                  <a:path extrusionOk="0" h="5138" w="10175">
                    <a:moveTo>
                      <a:pt x="34" y="0"/>
                    </a:moveTo>
                    <a:cubicBezTo>
                      <a:pt x="34" y="100"/>
                      <a:pt x="1" y="167"/>
                      <a:pt x="34" y="200"/>
                    </a:cubicBezTo>
                    <a:cubicBezTo>
                      <a:pt x="401" y="1034"/>
                      <a:pt x="1068" y="1268"/>
                      <a:pt x="1702" y="1902"/>
                    </a:cubicBezTo>
                    <a:cubicBezTo>
                      <a:pt x="1735" y="1935"/>
                      <a:pt x="2336" y="2302"/>
                      <a:pt x="2469" y="2369"/>
                    </a:cubicBezTo>
                    <a:cubicBezTo>
                      <a:pt x="2836" y="2602"/>
                      <a:pt x="3203" y="2836"/>
                      <a:pt x="3603" y="3036"/>
                    </a:cubicBezTo>
                    <a:cubicBezTo>
                      <a:pt x="3870" y="3169"/>
                      <a:pt x="4104" y="3303"/>
                      <a:pt x="4337" y="3469"/>
                    </a:cubicBezTo>
                    <a:cubicBezTo>
                      <a:pt x="5505" y="4337"/>
                      <a:pt x="6005" y="4137"/>
                      <a:pt x="6839" y="4604"/>
                    </a:cubicBezTo>
                    <a:cubicBezTo>
                      <a:pt x="6906" y="4637"/>
                      <a:pt x="6972" y="4637"/>
                      <a:pt x="7039" y="4670"/>
                    </a:cubicBezTo>
                    <a:cubicBezTo>
                      <a:pt x="7390" y="4700"/>
                      <a:pt x="7741" y="4882"/>
                      <a:pt x="8114" y="4882"/>
                    </a:cubicBezTo>
                    <a:cubicBezTo>
                      <a:pt x="8166" y="4882"/>
                      <a:pt x="8220" y="4879"/>
                      <a:pt x="8273" y="4870"/>
                    </a:cubicBezTo>
                    <a:cubicBezTo>
                      <a:pt x="8373" y="4870"/>
                      <a:pt x="8474" y="4904"/>
                      <a:pt x="8574" y="4971"/>
                    </a:cubicBezTo>
                    <a:cubicBezTo>
                      <a:pt x="8907" y="5104"/>
                      <a:pt x="9241" y="5137"/>
                      <a:pt x="9608" y="5137"/>
                    </a:cubicBezTo>
                    <a:cubicBezTo>
                      <a:pt x="9808" y="5137"/>
                      <a:pt x="10008" y="5137"/>
                      <a:pt x="10175" y="5071"/>
                    </a:cubicBezTo>
                    <a:cubicBezTo>
                      <a:pt x="10141" y="5004"/>
                      <a:pt x="10141" y="4937"/>
                      <a:pt x="10141" y="4937"/>
                    </a:cubicBezTo>
                    <a:cubicBezTo>
                      <a:pt x="9541" y="4437"/>
                      <a:pt x="9374" y="4637"/>
                      <a:pt x="7906" y="4270"/>
                    </a:cubicBezTo>
                    <a:cubicBezTo>
                      <a:pt x="7506" y="4103"/>
                      <a:pt x="7106" y="4003"/>
                      <a:pt x="6706" y="3936"/>
                    </a:cubicBezTo>
                    <a:cubicBezTo>
                      <a:pt x="6672" y="3903"/>
                      <a:pt x="6339" y="3770"/>
                      <a:pt x="5938" y="3603"/>
                    </a:cubicBezTo>
                    <a:cubicBezTo>
                      <a:pt x="5838" y="3603"/>
                      <a:pt x="5738" y="3570"/>
                      <a:pt x="5638" y="3503"/>
                    </a:cubicBezTo>
                    <a:cubicBezTo>
                      <a:pt x="5371" y="3269"/>
                      <a:pt x="5071" y="3136"/>
                      <a:pt x="4704" y="3036"/>
                    </a:cubicBezTo>
                    <a:cubicBezTo>
                      <a:pt x="4304" y="2902"/>
                      <a:pt x="3904" y="2669"/>
                      <a:pt x="3537" y="2402"/>
                    </a:cubicBezTo>
                    <a:cubicBezTo>
                      <a:pt x="1869" y="1301"/>
                      <a:pt x="1835" y="1535"/>
                      <a:pt x="1502" y="1235"/>
                    </a:cubicBezTo>
                    <a:cubicBezTo>
                      <a:pt x="217" y="59"/>
                      <a:pt x="187" y="4"/>
                      <a:pt x="107" y="4"/>
                    </a:cubicBezTo>
                    <a:cubicBezTo>
                      <a:pt x="99" y="4"/>
                      <a:pt x="91" y="4"/>
                      <a:pt x="80" y="4"/>
                    </a:cubicBezTo>
                    <a:cubicBezTo>
                      <a:pt x="68" y="4"/>
                      <a:pt x="53" y="4"/>
                      <a:pt x="3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rgbClr val="5F819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highlight>
                    <a:srgbClr val="5F8195"/>
                  </a:highlight>
                </a:endParaRPr>
              </a:p>
            </p:txBody>
          </p:sp>
          <p:sp>
            <p:nvSpPr>
              <p:cNvPr id="468" name="Google Shape;468;p33"/>
              <p:cNvSpPr/>
              <p:nvPr/>
            </p:nvSpPr>
            <p:spPr>
              <a:xfrm>
                <a:off x="10508431" y="-2323380"/>
                <a:ext cx="330071" cy="97179"/>
              </a:xfrm>
              <a:custGeom>
                <a:rect b="b" l="l" r="r" t="t"/>
                <a:pathLst>
                  <a:path extrusionOk="0" h="2986" w="10142">
                    <a:moveTo>
                      <a:pt x="99" y="0"/>
                    </a:moveTo>
                    <a:cubicBezTo>
                      <a:pt x="79" y="0"/>
                      <a:pt x="57" y="1"/>
                      <a:pt x="34" y="3"/>
                    </a:cubicBezTo>
                    <a:cubicBezTo>
                      <a:pt x="34" y="103"/>
                      <a:pt x="1" y="203"/>
                      <a:pt x="34" y="237"/>
                    </a:cubicBezTo>
                    <a:cubicBezTo>
                      <a:pt x="167" y="370"/>
                      <a:pt x="301" y="503"/>
                      <a:pt x="434" y="570"/>
                    </a:cubicBezTo>
                    <a:cubicBezTo>
                      <a:pt x="1101" y="904"/>
                      <a:pt x="3270" y="2371"/>
                      <a:pt x="6038" y="2638"/>
                    </a:cubicBezTo>
                    <a:cubicBezTo>
                      <a:pt x="6402" y="2669"/>
                      <a:pt x="7263" y="2947"/>
                      <a:pt x="7817" y="2947"/>
                    </a:cubicBezTo>
                    <a:cubicBezTo>
                      <a:pt x="7872" y="2947"/>
                      <a:pt x="7925" y="2945"/>
                      <a:pt x="7973" y="2939"/>
                    </a:cubicBezTo>
                    <a:cubicBezTo>
                      <a:pt x="7995" y="2927"/>
                      <a:pt x="8021" y="2924"/>
                      <a:pt x="8047" y="2924"/>
                    </a:cubicBezTo>
                    <a:cubicBezTo>
                      <a:pt x="8099" y="2924"/>
                      <a:pt x="8151" y="2939"/>
                      <a:pt x="8173" y="2939"/>
                    </a:cubicBezTo>
                    <a:cubicBezTo>
                      <a:pt x="8315" y="2962"/>
                      <a:pt x="8439" y="2986"/>
                      <a:pt x="8559" y="2986"/>
                    </a:cubicBezTo>
                    <a:cubicBezTo>
                      <a:pt x="8609" y="2986"/>
                      <a:pt x="8658" y="2982"/>
                      <a:pt x="8707" y="2972"/>
                    </a:cubicBezTo>
                    <a:cubicBezTo>
                      <a:pt x="8734" y="2974"/>
                      <a:pt x="8762" y="2975"/>
                      <a:pt x="8789" y="2975"/>
                    </a:cubicBezTo>
                    <a:cubicBezTo>
                      <a:pt x="9225" y="2975"/>
                      <a:pt x="9635" y="2738"/>
                      <a:pt x="10074" y="2738"/>
                    </a:cubicBezTo>
                    <a:cubicBezTo>
                      <a:pt x="10108" y="2738"/>
                      <a:pt x="10141" y="2705"/>
                      <a:pt x="10141" y="2672"/>
                    </a:cubicBezTo>
                    <a:cubicBezTo>
                      <a:pt x="10141" y="2638"/>
                      <a:pt x="10108" y="2538"/>
                      <a:pt x="10108" y="2538"/>
                    </a:cubicBezTo>
                    <a:cubicBezTo>
                      <a:pt x="9674" y="2505"/>
                      <a:pt x="9374" y="2305"/>
                      <a:pt x="9140" y="2305"/>
                    </a:cubicBezTo>
                    <a:cubicBezTo>
                      <a:pt x="8907" y="2288"/>
                      <a:pt x="8682" y="2280"/>
                      <a:pt x="8457" y="2280"/>
                    </a:cubicBezTo>
                    <a:cubicBezTo>
                      <a:pt x="8231" y="2280"/>
                      <a:pt x="8006" y="2288"/>
                      <a:pt x="7773" y="2305"/>
                    </a:cubicBezTo>
                    <a:cubicBezTo>
                      <a:pt x="7648" y="2323"/>
                      <a:pt x="7522" y="2331"/>
                      <a:pt x="7398" y="2331"/>
                    </a:cubicBezTo>
                    <a:cubicBezTo>
                      <a:pt x="7058" y="2331"/>
                      <a:pt x="6723" y="2269"/>
                      <a:pt x="6405" y="2171"/>
                    </a:cubicBezTo>
                    <a:cubicBezTo>
                      <a:pt x="6305" y="2138"/>
                      <a:pt x="4804" y="1804"/>
                      <a:pt x="3770" y="1504"/>
                    </a:cubicBezTo>
                    <a:cubicBezTo>
                      <a:pt x="2836" y="1204"/>
                      <a:pt x="1935" y="837"/>
                      <a:pt x="1068" y="437"/>
                    </a:cubicBezTo>
                    <a:cubicBezTo>
                      <a:pt x="471" y="248"/>
                      <a:pt x="436" y="0"/>
                      <a:pt x="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rgbClr val="5F819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highlight>
                    <a:srgbClr val="5F8195"/>
                  </a:highlight>
                </a:endParaRPr>
              </a:p>
            </p:txBody>
          </p:sp>
          <p:sp>
            <p:nvSpPr>
              <p:cNvPr id="469" name="Google Shape;469;p33"/>
              <p:cNvSpPr/>
              <p:nvPr/>
            </p:nvSpPr>
            <p:spPr>
              <a:xfrm>
                <a:off x="11044683" y="-2776617"/>
                <a:ext cx="315947" cy="87514"/>
              </a:xfrm>
              <a:custGeom>
                <a:rect b="b" l="l" r="r" t="t"/>
                <a:pathLst>
                  <a:path extrusionOk="0" h="2689" w="9708">
                    <a:moveTo>
                      <a:pt x="187" y="0"/>
                    </a:moveTo>
                    <a:cubicBezTo>
                      <a:pt x="150" y="0"/>
                      <a:pt x="124" y="26"/>
                      <a:pt x="101" y="87"/>
                    </a:cubicBezTo>
                    <a:cubicBezTo>
                      <a:pt x="1" y="354"/>
                      <a:pt x="668" y="554"/>
                      <a:pt x="835" y="754"/>
                    </a:cubicBezTo>
                    <a:cubicBezTo>
                      <a:pt x="1002" y="954"/>
                      <a:pt x="1235" y="954"/>
                      <a:pt x="1435" y="1054"/>
                    </a:cubicBezTo>
                    <a:cubicBezTo>
                      <a:pt x="1969" y="1455"/>
                      <a:pt x="2536" y="1721"/>
                      <a:pt x="3203" y="1888"/>
                    </a:cubicBezTo>
                    <a:cubicBezTo>
                      <a:pt x="3770" y="2122"/>
                      <a:pt x="4337" y="2288"/>
                      <a:pt x="4938" y="2422"/>
                    </a:cubicBezTo>
                    <a:cubicBezTo>
                      <a:pt x="5505" y="2522"/>
                      <a:pt x="6072" y="2555"/>
                      <a:pt x="6639" y="2622"/>
                    </a:cubicBezTo>
                    <a:cubicBezTo>
                      <a:pt x="6783" y="2637"/>
                      <a:pt x="6926" y="2642"/>
                      <a:pt x="7070" y="2642"/>
                    </a:cubicBezTo>
                    <a:cubicBezTo>
                      <a:pt x="7326" y="2642"/>
                      <a:pt x="7582" y="2627"/>
                      <a:pt x="7838" y="2627"/>
                    </a:cubicBezTo>
                    <a:cubicBezTo>
                      <a:pt x="8072" y="2627"/>
                      <a:pt x="8306" y="2639"/>
                      <a:pt x="8540" y="2689"/>
                    </a:cubicBezTo>
                    <a:lnTo>
                      <a:pt x="8674" y="2689"/>
                    </a:lnTo>
                    <a:cubicBezTo>
                      <a:pt x="9041" y="2655"/>
                      <a:pt x="9408" y="2522"/>
                      <a:pt x="9708" y="2288"/>
                    </a:cubicBezTo>
                    <a:cubicBezTo>
                      <a:pt x="9474" y="2084"/>
                      <a:pt x="9164" y="1982"/>
                      <a:pt x="8845" y="1982"/>
                    </a:cubicBezTo>
                    <a:cubicBezTo>
                      <a:pt x="8799" y="1982"/>
                      <a:pt x="8753" y="1984"/>
                      <a:pt x="8707" y="1988"/>
                    </a:cubicBezTo>
                    <a:cubicBezTo>
                      <a:pt x="8374" y="2022"/>
                      <a:pt x="8107" y="2055"/>
                      <a:pt x="7773" y="2055"/>
                    </a:cubicBezTo>
                    <a:cubicBezTo>
                      <a:pt x="7520" y="2080"/>
                      <a:pt x="7517" y="2144"/>
                      <a:pt x="7311" y="2144"/>
                    </a:cubicBezTo>
                    <a:cubicBezTo>
                      <a:pt x="7245" y="2144"/>
                      <a:pt x="7160" y="2138"/>
                      <a:pt x="7039" y="2122"/>
                    </a:cubicBezTo>
                    <a:cubicBezTo>
                      <a:pt x="6824" y="2057"/>
                      <a:pt x="6609" y="2020"/>
                      <a:pt x="6384" y="2020"/>
                    </a:cubicBezTo>
                    <a:cubicBezTo>
                      <a:pt x="6261" y="2020"/>
                      <a:pt x="6135" y="2031"/>
                      <a:pt x="6005" y="2055"/>
                    </a:cubicBezTo>
                    <a:cubicBezTo>
                      <a:pt x="5964" y="2069"/>
                      <a:pt x="5922" y="2077"/>
                      <a:pt x="5881" y="2077"/>
                    </a:cubicBezTo>
                    <a:cubicBezTo>
                      <a:pt x="5822" y="2077"/>
                      <a:pt x="5764" y="2061"/>
                      <a:pt x="5705" y="2022"/>
                    </a:cubicBezTo>
                    <a:cubicBezTo>
                      <a:pt x="5005" y="1788"/>
                      <a:pt x="4371" y="1755"/>
                      <a:pt x="3937" y="1588"/>
                    </a:cubicBezTo>
                    <a:cubicBezTo>
                      <a:pt x="2936" y="1154"/>
                      <a:pt x="2870" y="1121"/>
                      <a:pt x="2803" y="1121"/>
                    </a:cubicBezTo>
                    <a:cubicBezTo>
                      <a:pt x="2774" y="1126"/>
                      <a:pt x="2746" y="1128"/>
                      <a:pt x="2717" y="1128"/>
                    </a:cubicBezTo>
                    <a:cubicBezTo>
                      <a:pt x="2347" y="1128"/>
                      <a:pt x="1990" y="754"/>
                      <a:pt x="1836" y="754"/>
                    </a:cubicBezTo>
                    <a:cubicBezTo>
                      <a:pt x="1602" y="754"/>
                      <a:pt x="1402" y="687"/>
                      <a:pt x="1235" y="587"/>
                    </a:cubicBezTo>
                    <a:cubicBezTo>
                      <a:pt x="565" y="304"/>
                      <a:pt x="313" y="0"/>
                      <a:pt x="18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rgbClr val="5F819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highlight>
                    <a:srgbClr val="5F8195"/>
                  </a:highlight>
                </a:endParaRPr>
              </a:p>
            </p:txBody>
          </p:sp>
          <p:sp>
            <p:nvSpPr>
              <p:cNvPr id="470" name="Google Shape;470;p33"/>
              <p:cNvSpPr/>
              <p:nvPr/>
            </p:nvSpPr>
            <p:spPr>
              <a:xfrm>
                <a:off x="11026231" y="-2939889"/>
                <a:ext cx="256259" cy="51063"/>
              </a:xfrm>
              <a:custGeom>
                <a:rect b="b" l="l" r="r" t="t"/>
                <a:pathLst>
                  <a:path extrusionOk="0" h="1569" w="7874">
                    <a:moveTo>
                      <a:pt x="1" y="0"/>
                    </a:moveTo>
                    <a:cubicBezTo>
                      <a:pt x="134" y="334"/>
                      <a:pt x="134" y="334"/>
                      <a:pt x="234" y="434"/>
                    </a:cubicBezTo>
                    <a:cubicBezTo>
                      <a:pt x="501" y="601"/>
                      <a:pt x="801" y="767"/>
                      <a:pt x="1102" y="901"/>
                    </a:cubicBezTo>
                    <a:cubicBezTo>
                      <a:pt x="1469" y="1134"/>
                      <a:pt x="1936" y="1168"/>
                      <a:pt x="2336" y="1368"/>
                    </a:cubicBezTo>
                    <a:cubicBezTo>
                      <a:pt x="2603" y="1501"/>
                      <a:pt x="2903" y="1535"/>
                      <a:pt x="3170" y="1535"/>
                    </a:cubicBezTo>
                    <a:cubicBezTo>
                      <a:pt x="3704" y="1568"/>
                      <a:pt x="4237" y="1568"/>
                      <a:pt x="4771" y="1568"/>
                    </a:cubicBezTo>
                    <a:cubicBezTo>
                      <a:pt x="4860" y="1552"/>
                      <a:pt x="4944" y="1547"/>
                      <a:pt x="5029" y="1547"/>
                    </a:cubicBezTo>
                    <a:cubicBezTo>
                      <a:pt x="5178" y="1547"/>
                      <a:pt x="5329" y="1563"/>
                      <a:pt x="5513" y="1563"/>
                    </a:cubicBezTo>
                    <a:cubicBezTo>
                      <a:pt x="5888" y="1563"/>
                      <a:pt x="6399" y="1498"/>
                      <a:pt x="7306" y="1101"/>
                    </a:cubicBezTo>
                    <a:cubicBezTo>
                      <a:pt x="7506" y="1001"/>
                      <a:pt x="7673" y="901"/>
                      <a:pt x="7840" y="801"/>
                    </a:cubicBezTo>
                    <a:cubicBezTo>
                      <a:pt x="7840" y="767"/>
                      <a:pt x="7873" y="734"/>
                      <a:pt x="7840" y="701"/>
                    </a:cubicBezTo>
                    <a:cubicBezTo>
                      <a:pt x="7840" y="667"/>
                      <a:pt x="7806" y="634"/>
                      <a:pt x="7806" y="634"/>
                    </a:cubicBezTo>
                    <a:cubicBezTo>
                      <a:pt x="7706" y="617"/>
                      <a:pt x="7606" y="609"/>
                      <a:pt x="7510" y="609"/>
                    </a:cubicBezTo>
                    <a:cubicBezTo>
                      <a:pt x="7415" y="609"/>
                      <a:pt x="7323" y="617"/>
                      <a:pt x="7239" y="634"/>
                    </a:cubicBezTo>
                    <a:cubicBezTo>
                      <a:pt x="6906" y="767"/>
                      <a:pt x="6272" y="767"/>
                      <a:pt x="5738" y="901"/>
                    </a:cubicBezTo>
                    <a:cubicBezTo>
                      <a:pt x="5367" y="994"/>
                      <a:pt x="5011" y="1119"/>
                      <a:pt x="4638" y="1119"/>
                    </a:cubicBezTo>
                    <a:cubicBezTo>
                      <a:pt x="4476" y="1119"/>
                      <a:pt x="4310" y="1095"/>
                      <a:pt x="4137" y="1034"/>
                    </a:cubicBezTo>
                    <a:lnTo>
                      <a:pt x="4104" y="1034"/>
                    </a:lnTo>
                    <a:cubicBezTo>
                      <a:pt x="3570" y="1034"/>
                      <a:pt x="3070" y="1001"/>
                      <a:pt x="2536" y="901"/>
                    </a:cubicBezTo>
                    <a:cubicBezTo>
                      <a:pt x="2458" y="901"/>
                      <a:pt x="2416" y="908"/>
                      <a:pt x="2373" y="908"/>
                    </a:cubicBezTo>
                    <a:cubicBezTo>
                      <a:pt x="2251" y="908"/>
                      <a:pt x="2121" y="853"/>
                      <a:pt x="1135" y="434"/>
                    </a:cubicBezTo>
                    <a:cubicBezTo>
                      <a:pt x="902" y="334"/>
                      <a:pt x="701" y="200"/>
                      <a:pt x="468" y="100"/>
                    </a:cubicBezTo>
                    <a:cubicBezTo>
                      <a:pt x="334" y="67"/>
                      <a:pt x="168" y="0"/>
                      <a:pt x="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rgbClr val="5F819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highlight>
                    <a:srgbClr val="5F8195"/>
                  </a:highlight>
                </a:endParaRPr>
              </a:p>
            </p:txBody>
          </p:sp>
          <p:sp>
            <p:nvSpPr>
              <p:cNvPr id="471" name="Google Shape;471;p33"/>
              <p:cNvSpPr/>
              <p:nvPr/>
            </p:nvSpPr>
            <p:spPr>
              <a:xfrm>
                <a:off x="11132616" y="-2345022"/>
                <a:ext cx="142254" cy="25678"/>
              </a:xfrm>
              <a:custGeom>
                <a:rect b="b" l="l" r="r" t="t"/>
                <a:pathLst>
                  <a:path extrusionOk="0" h="789" w="4371">
                    <a:moveTo>
                      <a:pt x="101" y="1"/>
                    </a:moveTo>
                    <a:cubicBezTo>
                      <a:pt x="68" y="1"/>
                      <a:pt x="1" y="68"/>
                      <a:pt x="1" y="134"/>
                    </a:cubicBezTo>
                    <a:cubicBezTo>
                      <a:pt x="1" y="168"/>
                      <a:pt x="34" y="201"/>
                      <a:pt x="68" y="201"/>
                    </a:cubicBezTo>
                    <a:cubicBezTo>
                      <a:pt x="234" y="335"/>
                      <a:pt x="401" y="435"/>
                      <a:pt x="601" y="501"/>
                    </a:cubicBezTo>
                    <a:cubicBezTo>
                      <a:pt x="1068" y="635"/>
                      <a:pt x="1535" y="735"/>
                      <a:pt x="2036" y="768"/>
                    </a:cubicBezTo>
                    <a:cubicBezTo>
                      <a:pt x="2156" y="782"/>
                      <a:pt x="2276" y="788"/>
                      <a:pt x="2396" y="788"/>
                    </a:cubicBezTo>
                    <a:cubicBezTo>
                      <a:pt x="2875" y="788"/>
                      <a:pt x="3350" y="681"/>
                      <a:pt x="3804" y="468"/>
                    </a:cubicBezTo>
                    <a:cubicBezTo>
                      <a:pt x="3904" y="435"/>
                      <a:pt x="4004" y="435"/>
                      <a:pt x="4104" y="435"/>
                    </a:cubicBezTo>
                    <a:cubicBezTo>
                      <a:pt x="4171" y="401"/>
                      <a:pt x="4204" y="368"/>
                      <a:pt x="4371" y="335"/>
                    </a:cubicBezTo>
                    <a:cubicBezTo>
                      <a:pt x="4204" y="301"/>
                      <a:pt x="4137" y="201"/>
                      <a:pt x="4037" y="201"/>
                    </a:cubicBezTo>
                    <a:cubicBezTo>
                      <a:pt x="3993" y="201"/>
                      <a:pt x="3919" y="231"/>
                      <a:pt x="3854" y="231"/>
                    </a:cubicBezTo>
                    <a:cubicBezTo>
                      <a:pt x="3822" y="231"/>
                      <a:pt x="3793" y="223"/>
                      <a:pt x="3770" y="201"/>
                    </a:cubicBezTo>
                    <a:cubicBezTo>
                      <a:pt x="3526" y="103"/>
                      <a:pt x="3264" y="42"/>
                      <a:pt x="2997" y="42"/>
                    </a:cubicBezTo>
                    <a:cubicBezTo>
                      <a:pt x="2899" y="42"/>
                      <a:pt x="2801" y="50"/>
                      <a:pt x="2703" y="68"/>
                    </a:cubicBezTo>
                    <a:cubicBezTo>
                      <a:pt x="2614" y="68"/>
                      <a:pt x="2495" y="38"/>
                      <a:pt x="2387" y="38"/>
                    </a:cubicBezTo>
                    <a:cubicBezTo>
                      <a:pt x="2332" y="38"/>
                      <a:pt x="2280" y="45"/>
                      <a:pt x="2236" y="68"/>
                    </a:cubicBezTo>
                    <a:cubicBezTo>
                      <a:pt x="2036" y="134"/>
                      <a:pt x="1827" y="168"/>
                      <a:pt x="1615" y="168"/>
                    </a:cubicBezTo>
                    <a:cubicBezTo>
                      <a:pt x="1402" y="168"/>
                      <a:pt x="1185" y="134"/>
                      <a:pt x="968" y="68"/>
                    </a:cubicBezTo>
                    <a:cubicBezTo>
                      <a:pt x="668" y="34"/>
                      <a:pt x="401" y="1"/>
                      <a:pt x="10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rgbClr val="5F819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highlight>
                    <a:srgbClr val="5F8195"/>
                  </a:highlight>
                </a:endParaRPr>
              </a:p>
            </p:txBody>
          </p:sp>
          <p:sp>
            <p:nvSpPr>
              <p:cNvPr id="472" name="Google Shape;472;p33"/>
              <p:cNvSpPr/>
              <p:nvPr/>
            </p:nvSpPr>
            <p:spPr>
              <a:xfrm>
                <a:off x="11019722" y="-3061115"/>
                <a:ext cx="107529" cy="28444"/>
              </a:xfrm>
              <a:custGeom>
                <a:rect b="b" l="l" r="r" t="t"/>
                <a:pathLst>
                  <a:path extrusionOk="0" h="874" w="3304">
                    <a:moveTo>
                      <a:pt x="3083" y="1"/>
                    </a:moveTo>
                    <a:cubicBezTo>
                      <a:pt x="2976" y="1"/>
                      <a:pt x="2867" y="17"/>
                      <a:pt x="2769" y="56"/>
                    </a:cubicBezTo>
                    <a:cubicBezTo>
                      <a:pt x="2536" y="156"/>
                      <a:pt x="2336" y="256"/>
                      <a:pt x="2102" y="323"/>
                    </a:cubicBezTo>
                    <a:cubicBezTo>
                      <a:pt x="1860" y="404"/>
                      <a:pt x="1593" y="448"/>
                      <a:pt x="1324" y="448"/>
                    </a:cubicBezTo>
                    <a:cubicBezTo>
                      <a:pt x="1149" y="448"/>
                      <a:pt x="972" y="429"/>
                      <a:pt x="801" y="390"/>
                    </a:cubicBezTo>
                    <a:cubicBezTo>
                      <a:pt x="601" y="356"/>
                      <a:pt x="368" y="323"/>
                      <a:pt x="134" y="323"/>
                    </a:cubicBezTo>
                    <a:cubicBezTo>
                      <a:pt x="101" y="323"/>
                      <a:pt x="67" y="356"/>
                      <a:pt x="34" y="390"/>
                    </a:cubicBezTo>
                    <a:cubicBezTo>
                      <a:pt x="1" y="523"/>
                      <a:pt x="168" y="590"/>
                      <a:pt x="268" y="623"/>
                    </a:cubicBezTo>
                    <a:cubicBezTo>
                      <a:pt x="601" y="790"/>
                      <a:pt x="968" y="857"/>
                      <a:pt x="1368" y="857"/>
                    </a:cubicBezTo>
                    <a:cubicBezTo>
                      <a:pt x="1464" y="868"/>
                      <a:pt x="1560" y="873"/>
                      <a:pt x="1656" y="873"/>
                    </a:cubicBezTo>
                    <a:cubicBezTo>
                      <a:pt x="2124" y="873"/>
                      <a:pt x="2581" y="739"/>
                      <a:pt x="2970" y="490"/>
                    </a:cubicBezTo>
                    <a:cubicBezTo>
                      <a:pt x="3136" y="390"/>
                      <a:pt x="3270" y="223"/>
                      <a:pt x="3303" y="23"/>
                    </a:cubicBezTo>
                    <a:cubicBezTo>
                      <a:pt x="3234" y="9"/>
                      <a:pt x="3159" y="1"/>
                      <a:pt x="308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rgbClr val="5F819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highlight>
                    <a:srgbClr val="5F8195"/>
                  </a:highlight>
                </a:endParaRPr>
              </a:p>
            </p:txBody>
          </p:sp>
          <p:sp>
            <p:nvSpPr>
              <p:cNvPr id="473" name="Google Shape;473;p33"/>
              <p:cNvSpPr/>
              <p:nvPr/>
            </p:nvSpPr>
            <p:spPr>
              <a:xfrm>
                <a:off x="10592035" y="-2097006"/>
                <a:ext cx="79280" cy="24474"/>
              </a:xfrm>
              <a:custGeom>
                <a:rect b="b" l="l" r="r" t="t"/>
                <a:pathLst>
                  <a:path extrusionOk="0" h="752" w="2436">
                    <a:moveTo>
                      <a:pt x="358" y="0"/>
                    </a:moveTo>
                    <a:cubicBezTo>
                      <a:pt x="259" y="0"/>
                      <a:pt x="156" y="30"/>
                      <a:pt x="67" y="119"/>
                    </a:cubicBezTo>
                    <a:cubicBezTo>
                      <a:pt x="33" y="152"/>
                      <a:pt x="0" y="219"/>
                      <a:pt x="33" y="286"/>
                    </a:cubicBezTo>
                    <a:cubicBezTo>
                      <a:pt x="67" y="352"/>
                      <a:pt x="100" y="386"/>
                      <a:pt x="167" y="419"/>
                    </a:cubicBezTo>
                    <a:cubicBezTo>
                      <a:pt x="565" y="671"/>
                      <a:pt x="977" y="751"/>
                      <a:pt x="1410" y="751"/>
                    </a:cubicBezTo>
                    <a:cubicBezTo>
                      <a:pt x="1666" y="751"/>
                      <a:pt x="1929" y="723"/>
                      <a:pt x="2202" y="686"/>
                    </a:cubicBezTo>
                    <a:cubicBezTo>
                      <a:pt x="2268" y="586"/>
                      <a:pt x="2335" y="519"/>
                      <a:pt x="2368" y="419"/>
                    </a:cubicBezTo>
                    <a:cubicBezTo>
                      <a:pt x="2435" y="319"/>
                      <a:pt x="2302" y="219"/>
                      <a:pt x="2168" y="152"/>
                    </a:cubicBezTo>
                    <a:cubicBezTo>
                      <a:pt x="1835" y="85"/>
                      <a:pt x="1534" y="52"/>
                      <a:pt x="1201" y="52"/>
                    </a:cubicBezTo>
                    <a:cubicBezTo>
                      <a:pt x="1104" y="66"/>
                      <a:pt x="1007" y="74"/>
                      <a:pt x="911" y="74"/>
                    </a:cubicBezTo>
                    <a:cubicBezTo>
                      <a:pt x="774" y="74"/>
                      <a:pt x="637" y="58"/>
                      <a:pt x="500" y="19"/>
                    </a:cubicBezTo>
                    <a:cubicBezTo>
                      <a:pt x="456" y="8"/>
                      <a:pt x="408" y="0"/>
                      <a:pt x="35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rgbClr val="5F819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highlight>
                    <a:srgbClr val="5F8195"/>
                  </a:highlight>
                </a:endParaRPr>
              </a:p>
            </p:txBody>
          </p:sp>
          <p:sp>
            <p:nvSpPr>
              <p:cNvPr id="474" name="Google Shape;474;p33"/>
              <p:cNvSpPr/>
              <p:nvPr/>
            </p:nvSpPr>
            <p:spPr>
              <a:xfrm>
                <a:off x="11345385" y="-2432662"/>
                <a:ext cx="82567" cy="20796"/>
              </a:xfrm>
              <a:custGeom>
                <a:rect b="b" l="l" r="r" t="t"/>
                <a:pathLst>
                  <a:path extrusionOk="0" h="639" w="2537">
                    <a:moveTo>
                      <a:pt x="1447" y="1"/>
                    </a:moveTo>
                    <a:cubicBezTo>
                      <a:pt x="1330" y="1"/>
                      <a:pt x="1215" y="9"/>
                      <a:pt x="1102" y="25"/>
                    </a:cubicBezTo>
                    <a:cubicBezTo>
                      <a:pt x="768" y="92"/>
                      <a:pt x="435" y="125"/>
                      <a:pt x="101" y="125"/>
                    </a:cubicBezTo>
                    <a:cubicBezTo>
                      <a:pt x="68" y="125"/>
                      <a:pt x="34" y="159"/>
                      <a:pt x="34" y="192"/>
                    </a:cubicBezTo>
                    <a:cubicBezTo>
                      <a:pt x="1" y="226"/>
                      <a:pt x="1" y="326"/>
                      <a:pt x="34" y="326"/>
                    </a:cubicBezTo>
                    <a:cubicBezTo>
                      <a:pt x="435" y="626"/>
                      <a:pt x="501" y="459"/>
                      <a:pt x="701" y="559"/>
                    </a:cubicBezTo>
                    <a:cubicBezTo>
                      <a:pt x="946" y="608"/>
                      <a:pt x="1190" y="639"/>
                      <a:pt x="1434" y="639"/>
                    </a:cubicBezTo>
                    <a:cubicBezTo>
                      <a:pt x="1523" y="639"/>
                      <a:pt x="1613" y="635"/>
                      <a:pt x="1702" y="626"/>
                    </a:cubicBezTo>
                    <a:cubicBezTo>
                      <a:pt x="2002" y="559"/>
                      <a:pt x="2269" y="459"/>
                      <a:pt x="2536" y="259"/>
                    </a:cubicBezTo>
                    <a:cubicBezTo>
                      <a:pt x="2182" y="82"/>
                      <a:pt x="1810" y="1"/>
                      <a:pt x="144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rgbClr val="5F819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highlight>
                    <a:srgbClr val="5F8195"/>
                  </a:highlight>
                </a:endParaRPr>
              </a:p>
            </p:txBody>
          </p:sp>
          <p:sp>
            <p:nvSpPr>
              <p:cNvPr id="475" name="Google Shape;475;p33"/>
              <p:cNvSpPr/>
              <p:nvPr/>
            </p:nvSpPr>
            <p:spPr>
              <a:xfrm>
                <a:off x="10684296" y="-1943074"/>
                <a:ext cx="57572" cy="22066"/>
              </a:xfrm>
              <a:custGeom>
                <a:rect b="b" l="l" r="r" t="t"/>
                <a:pathLst>
                  <a:path extrusionOk="0" h="678" w="1769">
                    <a:moveTo>
                      <a:pt x="1076" y="0"/>
                    </a:moveTo>
                    <a:cubicBezTo>
                      <a:pt x="909" y="0"/>
                      <a:pt x="651" y="26"/>
                      <a:pt x="134" y="59"/>
                    </a:cubicBezTo>
                    <a:cubicBezTo>
                      <a:pt x="67" y="126"/>
                      <a:pt x="0" y="192"/>
                      <a:pt x="0" y="259"/>
                    </a:cubicBezTo>
                    <a:cubicBezTo>
                      <a:pt x="0" y="326"/>
                      <a:pt x="67" y="392"/>
                      <a:pt x="100" y="459"/>
                    </a:cubicBezTo>
                    <a:cubicBezTo>
                      <a:pt x="193" y="552"/>
                      <a:pt x="739" y="677"/>
                      <a:pt x="1118" y="677"/>
                    </a:cubicBezTo>
                    <a:cubicBezTo>
                      <a:pt x="1284" y="677"/>
                      <a:pt x="1417" y="653"/>
                      <a:pt x="1468" y="593"/>
                    </a:cubicBezTo>
                    <a:cubicBezTo>
                      <a:pt x="1635" y="392"/>
                      <a:pt x="1768" y="259"/>
                      <a:pt x="1468" y="92"/>
                    </a:cubicBezTo>
                    <a:cubicBezTo>
                      <a:pt x="1318" y="26"/>
                      <a:pt x="1243" y="0"/>
                      <a:pt x="10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rgbClr val="5F819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highlight>
                    <a:srgbClr val="5F8195"/>
                  </a:highlight>
                </a:endParaRPr>
              </a:p>
            </p:txBody>
          </p:sp>
          <p:sp>
            <p:nvSpPr>
              <p:cNvPr id="476" name="Google Shape;476;p33"/>
              <p:cNvSpPr/>
              <p:nvPr/>
            </p:nvSpPr>
            <p:spPr>
              <a:xfrm>
                <a:off x="10909009" y="-1940308"/>
                <a:ext cx="45628" cy="37166"/>
              </a:xfrm>
              <a:custGeom>
                <a:rect b="b" l="l" r="r" t="t"/>
                <a:pathLst>
                  <a:path extrusionOk="0" h="1142" w="1402">
                    <a:moveTo>
                      <a:pt x="270" y="1"/>
                    </a:moveTo>
                    <a:cubicBezTo>
                      <a:pt x="134" y="1"/>
                      <a:pt x="34" y="91"/>
                      <a:pt x="34" y="207"/>
                    </a:cubicBezTo>
                    <a:cubicBezTo>
                      <a:pt x="0" y="307"/>
                      <a:pt x="34" y="374"/>
                      <a:pt x="67" y="474"/>
                    </a:cubicBezTo>
                    <a:cubicBezTo>
                      <a:pt x="267" y="774"/>
                      <a:pt x="601" y="1008"/>
                      <a:pt x="968" y="1141"/>
                    </a:cubicBezTo>
                    <a:lnTo>
                      <a:pt x="1134" y="1141"/>
                    </a:lnTo>
                    <a:cubicBezTo>
                      <a:pt x="1335" y="1041"/>
                      <a:pt x="1401" y="741"/>
                      <a:pt x="1235" y="574"/>
                    </a:cubicBezTo>
                    <a:cubicBezTo>
                      <a:pt x="1001" y="307"/>
                      <a:pt x="667" y="107"/>
                      <a:pt x="334" y="7"/>
                    </a:cubicBezTo>
                    <a:cubicBezTo>
                      <a:pt x="312" y="3"/>
                      <a:pt x="291" y="1"/>
                      <a:pt x="27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rgbClr val="5F819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highlight>
                    <a:srgbClr val="5F8195"/>
                  </a:highlight>
                </a:endParaRPr>
              </a:p>
            </p:txBody>
          </p:sp>
          <p:sp>
            <p:nvSpPr>
              <p:cNvPr id="477" name="Google Shape;477;p33"/>
              <p:cNvSpPr/>
              <p:nvPr/>
            </p:nvSpPr>
            <p:spPr>
              <a:xfrm>
                <a:off x="11250944" y="-2193628"/>
                <a:ext cx="57572" cy="22358"/>
              </a:xfrm>
              <a:custGeom>
                <a:rect b="b" l="l" r="r" t="t"/>
                <a:pathLst>
                  <a:path extrusionOk="0" h="687" w="1769">
                    <a:moveTo>
                      <a:pt x="701" y="0"/>
                    </a:moveTo>
                    <a:cubicBezTo>
                      <a:pt x="523" y="0"/>
                      <a:pt x="346" y="30"/>
                      <a:pt x="168" y="119"/>
                    </a:cubicBezTo>
                    <a:cubicBezTo>
                      <a:pt x="1" y="186"/>
                      <a:pt x="1" y="419"/>
                      <a:pt x="134" y="486"/>
                    </a:cubicBezTo>
                    <a:cubicBezTo>
                      <a:pt x="327" y="593"/>
                      <a:pt x="424" y="687"/>
                      <a:pt x="742" y="687"/>
                    </a:cubicBezTo>
                    <a:cubicBezTo>
                      <a:pt x="920" y="687"/>
                      <a:pt x="1166" y="658"/>
                      <a:pt x="1535" y="586"/>
                    </a:cubicBezTo>
                    <a:cubicBezTo>
                      <a:pt x="1669" y="553"/>
                      <a:pt x="1769" y="419"/>
                      <a:pt x="1702" y="252"/>
                    </a:cubicBezTo>
                    <a:cubicBezTo>
                      <a:pt x="1469" y="186"/>
                      <a:pt x="1235" y="86"/>
                      <a:pt x="968" y="19"/>
                    </a:cubicBezTo>
                    <a:cubicBezTo>
                      <a:pt x="879" y="8"/>
                      <a:pt x="790" y="0"/>
                      <a:pt x="70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rgbClr val="5F819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highlight>
                    <a:srgbClr val="5F8195"/>
                  </a:highlight>
                </a:endParaRPr>
              </a:p>
            </p:txBody>
          </p:sp>
          <p:sp>
            <p:nvSpPr>
              <p:cNvPr id="478" name="Google Shape;478;p33"/>
              <p:cNvSpPr/>
              <p:nvPr/>
            </p:nvSpPr>
            <p:spPr>
              <a:xfrm>
                <a:off x="11436800" y="-2276713"/>
                <a:ext cx="63853" cy="22651"/>
              </a:xfrm>
              <a:custGeom>
                <a:rect b="b" l="l" r="r" t="t"/>
                <a:pathLst>
                  <a:path extrusionOk="0" h="696" w="1962">
                    <a:moveTo>
                      <a:pt x="1257" y="0"/>
                    </a:moveTo>
                    <a:cubicBezTo>
                      <a:pt x="655" y="0"/>
                      <a:pt x="599" y="204"/>
                      <a:pt x="194" y="204"/>
                    </a:cubicBezTo>
                    <a:cubicBezTo>
                      <a:pt x="1" y="204"/>
                      <a:pt x="25" y="639"/>
                      <a:pt x="267" y="639"/>
                    </a:cubicBezTo>
                    <a:cubicBezTo>
                      <a:pt x="276" y="639"/>
                      <a:pt x="285" y="638"/>
                      <a:pt x="294" y="637"/>
                    </a:cubicBezTo>
                    <a:cubicBezTo>
                      <a:pt x="377" y="623"/>
                      <a:pt x="460" y="615"/>
                      <a:pt x="543" y="615"/>
                    </a:cubicBezTo>
                    <a:cubicBezTo>
                      <a:pt x="660" y="615"/>
                      <a:pt x="777" y="632"/>
                      <a:pt x="895" y="671"/>
                    </a:cubicBezTo>
                    <a:cubicBezTo>
                      <a:pt x="978" y="687"/>
                      <a:pt x="1061" y="696"/>
                      <a:pt x="1145" y="696"/>
                    </a:cubicBezTo>
                    <a:cubicBezTo>
                      <a:pt x="1228" y="696"/>
                      <a:pt x="1312" y="687"/>
                      <a:pt x="1395" y="671"/>
                    </a:cubicBezTo>
                    <a:cubicBezTo>
                      <a:pt x="1962" y="470"/>
                      <a:pt x="1662" y="3"/>
                      <a:pt x="1395" y="3"/>
                    </a:cubicBezTo>
                    <a:cubicBezTo>
                      <a:pt x="1346" y="1"/>
                      <a:pt x="1300" y="0"/>
                      <a:pt x="125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rgbClr val="5F819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highlight>
                    <a:srgbClr val="5F8195"/>
                  </a:highlight>
                </a:endParaRPr>
              </a:p>
            </p:txBody>
          </p:sp>
          <p:sp>
            <p:nvSpPr>
              <p:cNvPr id="479" name="Google Shape;479;p33"/>
              <p:cNvSpPr/>
              <p:nvPr/>
            </p:nvSpPr>
            <p:spPr>
              <a:xfrm>
                <a:off x="10857981" y="-2006502"/>
                <a:ext cx="58646" cy="20210"/>
              </a:xfrm>
              <a:custGeom>
                <a:rect b="b" l="l" r="r" t="t"/>
                <a:pathLst>
                  <a:path extrusionOk="0" h="621" w="1802">
                    <a:moveTo>
                      <a:pt x="1308" y="0"/>
                    </a:moveTo>
                    <a:cubicBezTo>
                      <a:pt x="873" y="0"/>
                      <a:pt x="441" y="95"/>
                      <a:pt x="34" y="240"/>
                    </a:cubicBezTo>
                    <a:cubicBezTo>
                      <a:pt x="34" y="240"/>
                      <a:pt x="34" y="273"/>
                      <a:pt x="1" y="340"/>
                    </a:cubicBezTo>
                    <a:cubicBezTo>
                      <a:pt x="134" y="473"/>
                      <a:pt x="301" y="574"/>
                      <a:pt x="501" y="574"/>
                    </a:cubicBezTo>
                    <a:cubicBezTo>
                      <a:pt x="629" y="606"/>
                      <a:pt x="758" y="621"/>
                      <a:pt x="885" y="621"/>
                    </a:cubicBezTo>
                    <a:cubicBezTo>
                      <a:pt x="1154" y="621"/>
                      <a:pt x="1419" y="553"/>
                      <a:pt x="1668" y="440"/>
                    </a:cubicBezTo>
                    <a:cubicBezTo>
                      <a:pt x="1735" y="407"/>
                      <a:pt x="1768" y="307"/>
                      <a:pt x="1802" y="240"/>
                    </a:cubicBezTo>
                    <a:cubicBezTo>
                      <a:pt x="1768" y="173"/>
                      <a:pt x="1702" y="73"/>
                      <a:pt x="1635" y="40"/>
                    </a:cubicBezTo>
                    <a:cubicBezTo>
                      <a:pt x="1602" y="6"/>
                      <a:pt x="1535" y="6"/>
                      <a:pt x="1502" y="6"/>
                    </a:cubicBezTo>
                    <a:cubicBezTo>
                      <a:pt x="1437" y="2"/>
                      <a:pt x="1372" y="0"/>
                      <a:pt x="13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rgbClr val="5F819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highlight>
                    <a:srgbClr val="5F8195"/>
                  </a:highlight>
                </a:endParaRPr>
              </a:p>
            </p:txBody>
          </p:sp>
          <p:sp>
            <p:nvSpPr>
              <p:cNvPr id="480" name="Google Shape;480;p33"/>
              <p:cNvSpPr/>
              <p:nvPr/>
            </p:nvSpPr>
            <p:spPr>
              <a:xfrm>
                <a:off x="11468075" y="-2196297"/>
                <a:ext cx="40193" cy="35865"/>
              </a:xfrm>
              <a:custGeom>
                <a:rect b="b" l="l" r="r" t="t"/>
                <a:pathLst>
                  <a:path extrusionOk="0" h="1102" w="1235">
                    <a:moveTo>
                      <a:pt x="34" y="1"/>
                    </a:moveTo>
                    <a:cubicBezTo>
                      <a:pt x="34" y="134"/>
                      <a:pt x="0" y="234"/>
                      <a:pt x="0" y="268"/>
                    </a:cubicBezTo>
                    <a:cubicBezTo>
                      <a:pt x="200" y="701"/>
                      <a:pt x="601" y="1035"/>
                      <a:pt x="1068" y="1102"/>
                    </a:cubicBezTo>
                    <a:cubicBezTo>
                      <a:pt x="1234" y="868"/>
                      <a:pt x="1101" y="701"/>
                      <a:pt x="968" y="568"/>
                    </a:cubicBezTo>
                    <a:cubicBezTo>
                      <a:pt x="734" y="301"/>
                      <a:pt x="401" y="101"/>
                      <a:pt x="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rgbClr val="5F819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highlight>
                    <a:srgbClr val="5F8195"/>
                  </a:highlight>
                </a:endParaRPr>
              </a:p>
            </p:txBody>
          </p:sp>
          <p:sp>
            <p:nvSpPr>
              <p:cNvPr id="481" name="Google Shape;481;p33"/>
              <p:cNvSpPr/>
              <p:nvPr/>
            </p:nvSpPr>
            <p:spPr>
              <a:xfrm>
                <a:off x="11292405" y="-2105142"/>
                <a:ext cx="43252" cy="28314"/>
              </a:xfrm>
              <a:custGeom>
                <a:rect b="b" l="l" r="r" t="t"/>
                <a:pathLst>
                  <a:path extrusionOk="0" h="870" w="1329">
                    <a:moveTo>
                      <a:pt x="271" y="1"/>
                    </a:moveTo>
                    <a:cubicBezTo>
                      <a:pt x="0" y="1"/>
                      <a:pt x="115" y="577"/>
                      <a:pt x="862" y="869"/>
                    </a:cubicBezTo>
                    <a:lnTo>
                      <a:pt x="1095" y="869"/>
                    </a:lnTo>
                    <a:cubicBezTo>
                      <a:pt x="1229" y="869"/>
                      <a:pt x="1329" y="669"/>
                      <a:pt x="1229" y="569"/>
                    </a:cubicBezTo>
                    <a:cubicBezTo>
                      <a:pt x="1028" y="235"/>
                      <a:pt x="662" y="35"/>
                      <a:pt x="295" y="2"/>
                    </a:cubicBezTo>
                    <a:cubicBezTo>
                      <a:pt x="287" y="1"/>
                      <a:pt x="279" y="1"/>
                      <a:pt x="27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rgbClr val="5F819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highlight>
                    <a:srgbClr val="5F8195"/>
                  </a:highlight>
                </a:endParaRPr>
              </a:p>
            </p:txBody>
          </p:sp>
          <p:sp>
            <p:nvSpPr>
              <p:cNvPr id="482" name="Google Shape;482;p33"/>
              <p:cNvSpPr/>
              <p:nvPr/>
            </p:nvSpPr>
            <p:spPr>
              <a:xfrm>
                <a:off x="10742907" y="-1855401"/>
                <a:ext cx="36939" cy="30950"/>
              </a:xfrm>
              <a:custGeom>
                <a:rect b="b" l="l" r="r" t="t"/>
                <a:pathLst>
                  <a:path extrusionOk="0" h="951" w="1135">
                    <a:moveTo>
                      <a:pt x="67" y="0"/>
                    </a:moveTo>
                    <a:cubicBezTo>
                      <a:pt x="34" y="100"/>
                      <a:pt x="1" y="200"/>
                      <a:pt x="1" y="267"/>
                    </a:cubicBezTo>
                    <a:cubicBezTo>
                      <a:pt x="167" y="534"/>
                      <a:pt x="401" y="767"/>
                      <a:pt x="668" y="901"/>
                    </a:cubicBezTo>
                    <a:cubicBezTo>
                      <a:pt x="738" y="936"/>
                      <a:pt x="803" y="950"/>
                      <a:pt x="861" y="950"/>
                    </a:cubicBezTo>
                    <a:cubicBezTo>
                      <a:pt x="968" y="950"/>
                      <a:pt x="1046" y="899"/>
                      <a:pt x="1068" y="834"/>
                    </a:cubicBezTo>
                    <a:cubicBezTo>
                      <a:pt x="1135" y="734"/>
                      <a:pt x="1101" y="634"/>
                      <a:pt x="968" y="534"/>
                    </a:cubicBezTo>
                    <a:cubicBezTo>
                      <a:pt x="701" y="300"/>
                      <a:pt x="401" y="100"/>
                      <a:pt x="6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rgbClr val="5F819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highlight>
                    <a:srgbClr val="5F8195"/>
                  </a:highlight>
                </a:endParaRPr>
              </a:p>
            </p:txBody>
          </p:sp>
          <p:sp>
            <p:nvSpPr>
              <p:cNvPr id="483" name="Google Shape;483;p33"/>
              <p:cNvSpPr/>
              <p:nvPr/>
            </p:nvSpPr>
            <p:spPr>
              <a:xfrm>
                <a:off x="11321531" y="-2121935"/>
                <a:ext cx="23888" cy="19039"/>
              </a:xfrm>
              <a:custGeom>
                <a:rect b="b" l="l" r="r" t="t"/>
                <a:pathLst>
                  <a:path extrusionOk="0" h="585" w="734">
                    <a:moveTo>
                      <a:pt x="323" y="0"/>
                    </a:moveTo>
                    <a:cubicBezTo>
                      <a:pt x="283" y="0"/>
                      <a:pt x="242" y="6"/>
                      <a:pt x="200" y="18"/>
                    </a:cubicBezTo>
                    <a:cubicBezTo>
                      <a:pt x="100" y="18"/>
                      <a:pt x="0" y="118"/>
                      <a:pt x="0" y="184"/>
                    </a:cubicBezTo>
                    <a:cubicBezTo>
                      <a:pt x="0" y="251"/>
                      <a:pt x="67" y="351"/>
                      <a:pt x="133" y="418"/>
                    </a:cubicBezTo>
                    <a:cubicBezTo>
                      <a:pt x="234" y="518"/>
                      <a:pt x="400" y="585"/>
                      <a:pt x="600" y="585"/>
                    </a:cubicBezTo>
                    <a:cubicBezTo>
                      <a:pt x="667" y="485"/>
                      <a:pt x="701" y="384"/>
                      <a:pt x="734" y="284"/>
                    </a:cubicBezTo>
                    <a:cubicBezTo>
                      <a:pt x="679" y="120"/>
                      <a:pt x="511" y="0"/>
                      <a:pt x="32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rgbClr val="5F819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highlight>
                    <a:srgbClr val="5F8195"/>
                  </a:highlight>
                </a:endParaRPr>
              </a:p>
            </p:txBody>
          </p:sp>
          <p:sp>
            <p:nvSpPr>
              <p:cNvPr id="484" name="Google Shape;484;p33"/>
              <p:cNvSpPr/>
              <p:nvPr/>
            </p:nvSpPr>
            <p:spPr>
              <a:xfrm>
                <a:off x="10762466" y="-1872942"/>
                <a:ext cx="21740" cy="22977"/>
              </a:xfrm>
              <a:custGeom>
                <a:rect b="b" l="l" r="r" t="t"/>
                <a:pathLst>
                  <a:path extrusionOk="0" h="706" w="668">
                    <a:moveTo>
                      <a:pt x="168" y="0"/>
                    </a:moveTo>
                    <a:cubicBezTo>
                      <a:pt x="80" y="0"/>
                      <a:pt x="0" y="116"/>
                      <a:pt x="0" y="206"/>
                    </a:cubicBezTo>
                    <a:cubicBezTo>
                      <a:pt x="33" y="539"/>
                      <a:pt x="267" y="639"/>
                      <a:pt x="601" y="706"/>
                    </a:cubicBezTo>
                    <a:cubicBezTo>
                      <a:pt x="634" y="572"/>
                      <a:pt x="667" y="472"/>
                      <a:pt x="634" y="406"/>
                    </a:cubicBezTo>
                    <a:cubicBezTo>
                      <a:pt x="534" y="239"/>
                      <a:pt x="367" y="72"/>
                      <a:pt x="200" y="5"/>
                    </a:cubicBezTo>
                    <a:cubicBezTo>
                      <a:pt x="190" y="2"/>
                      <a:pt x="179" y="0"/>
                      <a:pt x="1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rgbClr val="5F819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highlight>
                    <a:srgbClr val="5F8195"/>
                  </a:highlight>
                </a:endParaRPr>
              </a:p>
            </p:txBody>
          </p:sp>
          <p:sp>
            <p:nvSpPr>
              <p:cNvPr id="485" name="Google Shape;485;p33"/>
              <p:cNvSpPr/>
              <p:nvPr/>
            </p:nvSpPr>
            <p:spPr>
              <a:xfrm>
                <a:off x="11496290" y="-2206483"/>
                <a:ext cx="17412" cy="19560"/>
              </a:xfrm>
              <a:custGeom>
                <a:rect b="b" l="l" r="r" t="t"/>
                <a:pathLst>
                  <a:path extrusionOk="0" h="601" w="535">
                    <a:moveTo>
                      <a:pt x="181" y="1"/>
                    </a:moveTo>
                    <a:cubicBezTo>
                      <a:pt x="134" y="1"/>
                      <a:pt x="92" y="32"/>
                      <a:pt x="67" y="80"/>
                    </a:cubicBezTo>
                    <a:cubicBezTo>
                      <a:pt x="1" y="247"/>
                      <a:pt x="101" y="381"/>
                      <a:pt x="167" y="514"/>
                    </a:cubicBezTo>
                    <a:cubicBezTo>
                      <a:pt x="210" y="578"/>
                      <a:pt x="279" y="601"/>
                      <a:pt x="366" y="601"/>
                    </a:cubicBezTo>
                    <a:cubicBezTo>
                      <a:pt x="417" y="601"/>
                      <a:pt x="473" y="593"/>
                      <a:pt x="534" y="581"/>
                    </a:cubicBezTo>
                    <a:cubicBezTo>
                      <a:pt x="534" y="514"/>
                      <a:pt x="534" y="447"/>
                      <a:pt x="534" y="381"/>
                    </a:cubicBezTo>
                    <a:cubicBezTo>
                      <a:pt x="501" y="214"/>
                      <a:pt x="401" y="80"/>
                      <a:pt x="234" y="14"/>
                    </a:cubicBezTo>
                    <a:cubicBezTo>
                      <a:pt x="216" y="5"/>
                      <a:pt x="198" y="1"/>
                      <a:pt x="18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rgbClr val="5F819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highlight>
                    <a:srgbClr val="5F8195"/>
                  </a:highlight>
                </a:endParaRPr>
              </a:p>
            </p:txBody>
          </p:sp>
          <p:sp>
            <p:nvSpPr>
              <p:cNvPr id="486" name="Google Shape;486;p33"/>
              <p:cNvSpPr/>
              <p:nvPr/>
            </p:nvSpPr>
            <p:spPr>
              <a:xfrm>
                <a:off x="10934328" y="-1954822"/>
                <a:ext cx="21382" cy="18030"/>
              </a:xfrm>
              <a:custGeom>
                <a:rect b="b" l="l" r="r" t="t"/>
                <a:pathLst>
                  <a:path extrusionOk="0" h="554" w="657">
                    <a:moveTo>
                      <a:pt x="241" y="0"/>
                    </a:moveTo>
                    <a:cubicBezTo>
                      <a:pt x="107" y="0"/>
                      <a:pt x="1" y="190"/>
                      <a:pt x="156" y="320"/>
                    </a:cubicBezTo>
                    <a:cubicBezTo>
                      <a:pt x="256" y="453"/>
                      <a:pt x="423" y="553"/>
                      <a:pt x="623" y="553"/>
                    </a:cubicBezTo>
                    <a:cubicBezTo>
                      <a:pt x="657" y="353"/>
                      <a:pt x="557" y="153"/>
                      <a:pt x="356" y="53"/>
                    </a:cubicBezTo>
                    <a:cubicBezTo>
                      <a:pt x="319" y="16"/>
                      <a:pt x="279" y="0"/>
                      <a:pt x="2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rgbClr val="5F819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highlight>
                    <a:srgbClr val="5F8195"/>
                  </a:highlight>
                </a:endParaRPr>
              </a:p>
            </p:txBody>
          </p:sp>
        </p:grpSp>
        <p:grpSp>
          <p:nvGrpSpPr>
            <p:cNvPr id="487" name="Google Shape;487;p33"/>
            <p:cNvGrpSpPr/>
            <p:nvPr/>
          </p:nvGrpSpPr>
          <p:grpSpPr>
            <a:xfrm>
              <a:off x="10533392" y="-3009826"/>
              <a:ext cx="853314" cy="856975"/>
              <a:chOff x="10533392" y="-3009826"/>
              <a:chExt cx="853314" cy="856975"/>
            </a:xfrm>
          </p:grpSpPr>
          <p:sp>
            <p:nvSpPr>
              <p:cNvPr id="488" name="Google Shape;488;p33"/>
              <p:cNvSpPr/>
              <p:nvPr/>
            </p:nvSpPr>
            <p:spPr>
              <a:xfrm>
                <a:off x="10895992" y="-2791164"/>
                <a:ext cx="490714" cy="220037"/>
              </a:xfrm>
              <a:custGeom>
                <a:rect b="b" l="l" r="r" t="t"/>
                <a:pathLst>
                  <a:path extrusionOk="0" h="6761" w="15078">
                    <a:moveTo>
                      <a:pt x="0" y="0"/>
                    </a:moveTo>
                    <a:cubicBezTo>
                      <a:pt x="0" y="100"/>
                      <a:pt x="0" y="200"/>
                      <a:pt x="0" y="267"/>
                    </a:cubicBezTo>
                    <a:cubicBezTo>
                      <a:pt x="67" y="434"/>
                      <a:pt x="133" y="601"/>
                      <a:pt x="234" y="734"/>
                    </a:cubicBezTo>
                    <a:cubicBezTo>
                      <a:pt x="1668" y="2735"/>
                      <a:pt x="2602" y="3336"/>
                      <a:pt x="3936" y="4337"/>
                    </a:cubicBezTo>
                    <a:cubicBezTo>
                      <a:pt x="4703" y="4904"/>
                      <a:pt x="5571" y="5304"/>
                      <a:pt x="6505" y="5571"/>
                    </a:cubicBezTo>
                    <a:cubicBezTo>
                      <a:pt x="6738" y="5638"/>
                      <a:pt x="7605" y="6271"/>
                      <a:pt x="8740" y="6405"/>
                    </a:cubicBezTo>
                    <a:cubicBezTo>
                      <a:pt x="9507" y="6605"/>
                      <a:pt x="10274" y="6705"/>
                      <a:pt x="11075" y="6705"/>
                    </a:cubicBezTo>
                    <a:cubicBezTo>
                      <a:pt x="11140" y="6703"/>
                      <a:pt x="11200" y="6702"/>
                      <a:pt x="11257" y="6702"/>
                    </a:cubicBezTo>
                    <a:cubicBezTo>
                      <a:pt x="11684" y="6702"/>
                      <a:pt x="11888" y="6760"/>
                      <a:pt x="12217" y="6760"/>
                    </a:cubicBezTo>
                    <a:cubicBezTo>
                      <a:pt x="12468" y="6760"/>
                      <a:pt x="12792" y="6726"/>
                      <a:pt x="13343" y="6605"/>
                    </a:cubicBezTo>
                    <a:cubicBezTo>
                      <a:pt x="13910" y="6538"/>
                      <a:pt x="14444" y="6338"/>
                      <a:pt x="14911" y="6038"/>
                    </a:cubicBezTo>
                    <a:cubicBezTo>
                      <a:pt x="15011" y="6004"/>
                      <a:pt x="15077" y="5871"/>
                      <a:pt x="15011" y="5771"/>
                    </a:cubicBezTo>
                    <a:cubicBezTo>
                      <a:pt x="14930" y="5731"/>
                      <a:pt x="14838" y="5716"/>
                      <a:pt x="14741" y="5716"/>
                    </a:cubicBezTo>
                    <a:cubicBezTo>
                      <a:pt x="14461" y="5716"/>
                      <a:pt x="14142" y="5841"/>
                      <a:pt x="13955" y="5841"/>
                    </a:cubicBezTo>
                    <a:cubicBezTo>
                      <a:pt x="13939" y="5841"/>
                      <a:pt x="13924" y="5840"/>
                      <a:pt x="13910" y="5838"/>
                    </a:cubicBezTo>
                    <a:cubicBezTo>
                      <a:pt x="13868" y="5829"/>
                      <a:pt x="13819" y="5826"/>
                      <a:pt x="13766" y="5826"/>
                    </a:cubicBezTo>
                    <a:cubicBezTo>
                      <a:pt x="13425" y="5826"/>
                      <a:pt x="12880" y="5974"/>
                      <a:pt x="12500" y="5974"/>
                    </a:cubicBezTo>
                    <a:cubicBezTo>
                      <a:pt x="12469" y="5974"/>
                      <a:pt x="12438" y="5973"/>
                      <a:pt x="12409" y="5971"/>
                    </a:cubicBezTo>
                    <a:cubicBezTo>
                      <a:pt x="12276" y="5960"/>
                      <a:pt x="12141" y="5955"/>
                      <a:pt x="12007" y="5955"/>
                    </a:cubicBezTo>
                    <a:cubicBezTo>
                      <a:pt x="11497" y="5955"/>
                      <a:pt x="11004" y="6021"/>
                      <a:pt x="10753" y="6021"/>
                    </a:cubicBezTo>
                    <a:cubicBezTo>
                      <a:pt x="10686" y="6021"/>
                      <a:pt x="10636" y="6016"/>
                      <a:pt x="10608" y="6004"/>
                    </a:cubicBezTo>
                    <a:cubicBezTo>
                      <a:pt x="10241" y="5838"/>
                      <a:pt x="8640" y="5738"/>
                      <a:pt x="7639" y="5304"/>
                    </a:cubicBezTo>
                    <a:cubicBezTo>
                      <a:pt x="7305" y="5137"/>
                      <a:pt x="6972" y="5037"/>
                      <a:pt x="6605" y="5004"/>
                    </a:cubicBezTo>
                    <a:cubicBezTo>
                      <a:pt x="6471" y="5004"/>
                      <a:pt x="6371" y="4937"/>
                      <a:pt x="6271" y="4870"/>
                    </a:cubicBezTo>
                    <a:cubicBezTo>
                      <a:pt x="5704" y="4637"/>
                      <a:pt x="5237" y="4270"/>
                      <a:pt x="4737" y="3970"/>
                    </a:cubicBezTo>
                    <a:cubicBezTo>
                      <a:pt x="4236" y="3736"/>
                      <a:pt x="3803" y="3403"/>
                      <a:pt x="3402" y="3069"/>
                    </a:cubicBezTo>
                    <a:cubicBezTo>
                      <a:pt x="2402" y="2135"/>
                      <a:pt x="2702" y="2735"/>
                      <a:pt x="1501" y="1535"/>
                    </a:cubicBezTo>
                    <a:cubicBezTo>
                      <a:pt x="1067" y="1101"/>
                      <a:pt x="701" y="634"/>
                      <a:pt x="300" y="200"/>
                    </a:cubicBezTo>
                    <a:cubicBezTo>
                      <a:pt x="200" y="134"/>
                      <a:pt x="100" y="67"/>
                      <a:pt x="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rgbClr val="5F819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highlight>
                    <a:srgbClr val="5F8195"/>
                  </a:highlight>
                </a:endParaRPr>
              </a:p>
            </p:txBody>
          </p:sp>
          <p:sp>
            <p:nvSpPr>
              <p:cNvPr id="489" name="Google Shape;489;p33"/>
              <p:cNvSpPr/>
              <p:nvPr/>
            </p:nvSpPr>
            <p:spPr>
              <a:xfrm>
                <a:off x="10666918" y="-2610969"/>
                <a:ext cx="555869" cy="207539"/>
              </a:xfrm>
              <a:custGeom>
                <a:rect b="b" l="l" r="r" t="t"/>
                <a:pathLst>
                  <a:path extrusionOk="0" h="6377" w="17080">
                    <a:moveTo>
                      <a:pt x="134" y="0"/>
                    </a:moveTo>
                    <a:cubicBezTo>
                      <a:pt x="101" y="0"/>
                      <a:pt x="34" y="67"/>
                      <a:pt x="34" y="134"/>
                    </a:cubicBezTo>
                    <a:cubicBezTo>
                      <a:pt x="1" y="201"/>
                      <a:pt x="34" y="234"/>
                      <a:pt x="67" y="301"/>
                    </a:cubicBezTo>
                    <a:cubicBezTo>
                      <a:pt x="301" y="568"/>
                      <a:pt x="568" y="801"/>
                      <a:pt x="868" y="1068"/>
                    </a:cubicBezTo>
                    <a:cubicBezTo>
                      <a:pt x="2336" y="2135"/>
                      <a:pt x="3937" y="3003"/>
                      <a:pt x="5638" y="3636"/>
                    </a:cubicBezTo>
                    <a:cubicBezTo>
                      <a:pt x="5872" y="3703"/>
                      <a:pt x="6072" y="3770"/>
                      <a:pt x="6272" y="3903"/>
                    </a:cubicBezTo>
                    <a:cubicBezTo>
                      <a:pt x="6439" y="4070"/>
                      <a:pt x="7039" y="4137"/>
                      <a:pt x="7773" y="4604"/>
                    </a:cubicBezTo>
                    <a:cubicBezTo>
                      <a:pt x="7906" y="4704"/>
                      <a:pt x="8674" y="4937"/>
                      <a:pt x="9141" y="5137"/>
                    </a:cubicBezTo>
                    <a:cubicBezTo>
                      <a:pt x="9507" y="5338"/>
                      <a:pt x="9941" y="5304"/>
                      <a:pt x="10275" y="5571"/>
                    </a:cubicBezTo>
                    <a:cubicBezTo>
                      <a:pt x="10827" y="5632"/>
                      <a:pt x="11858" y="6117"/>
                      <a:pt x="12772" y="6117"/>
                    </a:cubicBezTo>
                    <a:cubicBezTo>
                      <a:pt x="12853" y="6117"/>
                      <a:pt x="12932" y="6113"/>
                      <a:pt x="13010" y="6105"/>
                    </a:cubicBezTo>
                    <a:cubicBezTo>
                      <a:pt x="13023" y="6103"/>
                      <a:pt x="13037" y="6103"/>
                      <a:pt x="13052" y="6103"/>
                    </a:cubicBezTo>
                    <a:cubicBezTo>
                      <a:pt x="13341" y="6103"/>
                      <a:pt x="13980" y="6356"/>
                      <a:pt x="14541" y="6356"/>
                    </a:cubicBezTo>
                    <a:cubicBezTo>
                      <a:pt x="14622" y="6356"/>
                      <a:pt x="14701" y="6350"/>
                      <a:pt x="14778" y="6338"/>
                    </a:cubicBezTo>
                    <a:cubicBezTo>
                      <a:pt x="14797" y="6334"/>
                      <a:pt x="14815" y="6333"/>
                      <a:pt x="14833" y="6333"/>
                    </a:cubicBezTo>
                    <a:cubicBezTo>
                      <a:pt x="14923" y="6333"/>
                      <a:pt x="14996" y="6376"/>
                      <a:pt x="15155" y="6376"/>
                    </a:cubicBezTo>
                    <a:cubicBezTo>
                      <a:pt x="15229" y="6376"/>
                      <a:pt x="15322" y="6367"/>
                      <a:pt x="15445" y="6338"/>
                    </a:cubicBezTo>
                    <a:cubicBezTo>
                      <a:pt x="15578" y="6305"/>
                      <a:pt x="15712" y="6272"/>
                      <a:pt x="15845" y="6272"/>
                    </a:cubicBezTo>
                    <a:cubicBezTo>
                      <a:pt x="16212" y="6238"/>
                      <a:pt x="16579" y="6172"/>
                      <a:pt x="16913" y="6005"/>
                    </a:cubicBezTo>
                    <a:cubicBezTo>
                      <a:pt x="16979" y="6005"/>
                      <a:pt x="17013" y="5905"/>
                      <a:pt x="17080" y="5838"/>
                    </a:cubicBezTo>
                    <a:cubicBezTo>
                      <a:pt x="17013" y="5805"/>
                      <a:pt x="17013" y="5771"/>
                      <a:pt x="17013" y="5705"/>
                    </a:cubicBezTo>
                    <a:cubicBezTo>
                      <a:pt x="16429" y="5671"/>
                      <a:pt x="15845" y="5655"/>
                      <a:pt x="15262" y="5655"/>
                    </a:cubicBezTo>
                    <a:cubicBezTo>
                      <a:pt x="14678" y="5655"/>
                      <a:pt x="14094" y="5671"/>
                      <a:pt x="13510" y="5705"/>
                    </a:cubicBezTo>
                    <a:cubicBezTo>
                      <a:pt x="13077" y="5705"/>
                      <a:pt x="12376" y="5371"/>
                      <a:pt x="11576" y="5304"/>
                    </a:cubicBezTo>
                    <a:cubicBezTo>
                      <a:pt x="11509" y="5271"/>
                      <a:pt x="11509" y="5238"/>
                      <a:pt x="11009" y="5037"/>
                    </a:cubicBezTo>
                    <a:cubicBezTo>
                      <a:pt x="7506" y="3770"/>
                      <a:pt x="8173" y="3970"/>
                      <a:pt x="7773" y="3837"/>
                    </a:cubicBezTo>
                    <a:cubicBezTo>
                      <a:pt x="7373" y="3670"/>
                      <a:pt x="7006" y="3403"/>
                      <a:pt x="6539" y="3336"/>
                    </a:cubicBezTo>
                    <a:cubicBezTo>
                      <a:pt x="6505" y="3336"/>
                      <a:pt x="5338" y="2736"/>
                      <a:pt x="4471" y="2335"/>
                    </a:cubicBezTo>
                    <a:cubicBezTo>
                      <a:pt x="4170" y="2235"/>
                      <a:pt x="3870" y="2102"/>
                      <a:pt x="3570" y="1935"/>
                    </a:cubicBezTo>
                    <a:cubicBezTo>
                      <a:pt x="3503" y="1902"/>
                      <a:pt x="3470" y="1868"/>
                      <a:pt x="3403" y="1835"/>
                    </a:cubicBezTo>
                    <a:cubicBezTo>
                      <a:pt x="2369" y="1368"/>
                      <a:pt x="1368" y="801"/>
                      <a:pt x="468" y="134"/>
                    </a:cubicBezTo>
                    <a:cubicBezTo>
                      <a:pt x="368" y="67"/>
                      <a:pt x="268" y="34"/>
                      <a:pt x="13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rgbClr val="5F819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highlight>
                    <a:srgbClr val="5F8195"/>
                  </a:highlight>
                </a:endParaRPr>
              </a:p>
            </p:txBody>
          </p:sp>
          <p:sp>
            <p:nvSpPr>
              <p:cNvPr id="490" name="Google Shape;490;p33"/>
              <p:cNvSpPr/>
              <p:nvPr/>
            </p:nvSpPr>
            <p:spPr>
              <a:xfrm>
                <a:off x="11033846" y="-2857000"/>
                <a:ext cx="276860" cy="71501"/>
              </a:xfrm>
              <a:custGeom>
                <a:rect b="b" l="l" r="r" t="t"/>
                <a:pathLst>
                  <a:path extrusionOk="0" h="2197" w="8507">
                    <a:moveTo>
                      <a:pt x="165" y="0"/>
                    </a:moveTo>
                    <a:cubicBezTo>
                      <a:pt x="113" y="0"/>
                      <a:pt x="85" y="32"/>
                      <a:pt x="67" y="122"/>
                    </a:cubicBezTo>
                    <a:cubicBezTo>
                      <a:pt x="0" y="255"/>
                      <a:pt x="100" y="355"/>
                      <a:pt x="167" y="422"/>
                    </a:cubicBezTo>
                    <a:cubicBezTo>
                      <a:pt x="434" y="656"/>
                      <a:pt x="734" y="856"/>
                      <a:pt x="1001" y="1022"/>
                    </a:cubicBezTo>
                    <a:cubicBezTo>
                      <a:pt x="1735" y="1389"/>
                      <a:pt x="2469" y="1690"/>
                      <a:pt x="3269" y="1923"/>
                    </a:cubicBezTo>
                    <a:cubicBezTo>
                      <a:pt x="3319" y="1943"/>
                      <a:pt x="3398" y="1948"/>
                      <a:pt x="3490" y="1948"/>
                    </a:cubicBezTo>
                    <a:cubicBezTo>
                      <a:pt x="3587" y="1948"/>
                      <a:pt x="3699" y="1942"/>
                      <a:pt x="3805" y="1942"/>
                    </a:cubicBezTo>
                    <a:cubicBezTo>
                      <a:pt x="3936" y="1942"/>
                      <a:pt x="4059" y="1951"/>
                      <a:pt x="4137" y="1990"/>
                    </a:cubicBezTo>
                    <a:cubicBezTo>
                      <a:pt x="4513" y="2106"/>
                      <a:pt x="4915" y="2196"/>
                      <a:pt x="5320" y="2196"/>
                    </a:cubicBezTo>
                    <a:cubicBezTo>
                      <a:pt x="5382" y="2196"/>
                      <a:pt x="5443" y="2194"/>
                      <a:pt x="5504" y="2190"/>
                    </a:cubicBezTo>
                    <a:cubicBezTo>
                      <a:pt x="5600" y="2194"/>
                      <a:pt x="5696" y="2196"/>
                      <a:pt x="5792" y="2196"/>
                    </a:cubicBezTo>
                    <a:cubicBezTo>
                      <a:pt x="6463" y="2196"/>
                      <a:pt x="7130" y="2094"/>
                      <a:pt x="7773" y="1890"/>
                    </a:cubicBezTo>
                    <a:cubicBezTo>
                      <a:pt x="7973" y="1856"/>
                      <a:pt x="8140" y="1756"/>
                      <a:pt x="8306" y="1656"/>
                    </a:cubicBezTo>
                    <a:cubicBezTo>
                      <a:pt x="8440" y="1590"/>
                      <a:pt x="8506" y="1456"/>
                      <a:pt x="8506" y="1323"/>
                    </a:cubicBezTo>
                    <a:cubicBezTo>
                      <a:pt x="8273" y="1156"/>
                      <a:pt x="8273" y="1156"/>
                      <a:pt x="8206" y="1156"/>
                    </a:cubicBezTo>
                    <a:cubicBezTo>
                      <a:pt x="7906" y="1189"/>
                      <a:pt x="7639" y="1189"/>
                      <a:pt x="7372" y="1223"/>
                    </a:cubicBezTo>
                    <a:cubicBezTo>
                      <a:pt x="6672" y="1373"/>
                      <a:pt x="5971" y="1448"/>
                      <a:pt x="5271" y="1448"/>
                    </a:cubicBezTo>
                    <a:cubicBezTo>
                      <a:pt x="5037" y="1448"/>
                      <a:pt x="4804" y="1439"/>
                      <a:pt x="4570" y="1423"/>
                    </a:cubicBezTo>
                    <a:cubicBezTo>
                      <a:pt x="3770" y="1389"/>
                      <a:pt x="2936" y="1189"/>
                      <a:pt x="2202" y="856"/>
                    </a:cubicBezTo>
                    <a:cubicBezTo>
                      <a:pt x="1668" y="656"/>
                      <a:pt x="1135" y="422"/>
                      <a:pt x="634" y="155"/>
                    </a:cubicBezTo>
                    <a:cubicBezTo>
                      <a:pt x="534" y="122"/>
                      <a:pt x="467" y="88"/>
                      <a:pt x="367" y="55"/>
                    </a:cubicBezTo>
                    <a:cubicBezTo>
                      <a:pt x="275" y="24"/>
                      <a:pt x="211" y="0"/>
                      <a:pt x="16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rgbClr val="5F819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highlight>
                    <a:srgbClr val="5F8195"/>
                  </a:highlight>
                </a:endParaRPr>
              </a:p>
            </p:txBody>
          </p:sp>
          <p:sp>
            <p:nvSpPr>
              <p:cNvPr id="491" name="Google Shape;491;p33"/>
              <p:cNvSpPr/>
              <p:nvPr/>
            </p:nvSpPr>
            <p:spPr>
              <a:xfrm>
                <a:off x="10555098" y="-2424266"/>
                <a:ext cx="288804" cy="112345"/>
              </a:xfrm>
              <a:custGeom>
                <a:rect b="b" l="l" r="r" t="t"/>
                <a:pathLst>
                  <a:path extrusionOk="0" h="3452" w="8874">
                    <a:moveTo>
                      <a:pt x="1" y="34"/>
                    </a:moveTo>
                    <a:lnTo>
                      <a:pt x="1" y="34"/>
                    </a:lnTo>
                    <a:cubicBezTo>
                      <a:pt x="68" y="168"/>
                      <a:pt x="134" y="301"/>
                      <a:pt x="234" y="435"/>
                    </a:cubicBezTo>
                    <a:cubicBezTo>
                      <a:pt x="1802" y="1702"/>
                      <a:pt x="2970" y="1869"/>
                      <a:pt x="3470" y="2236"/>
                    </a:cubicBezTo>
                    <a:cubicBezTo>
                      <a:pt x="3537" y="2303"/>
                      <a:pt x="3737" y="2303"/>
                      <a:pt x="4104" y="2469"/>
                    </a:cubicBezTo>
                    <a:cubicBezTo>
                      <a:pt x="4838" y="2803"/>
                      <a:pt x="5605" y="3036"/>
                      <a:pt x="6405" y="3170"/>
                    </a:cubicBezTo>
                    <a:cubicBezTo>
                      <a:pt x="6806" y="3337"/>
                      <a:pt x="7306" y="3237"/>
                      <a:pt x="7706" y="3437"/>
                    </a:cubicBezTo>
                    <a:lnTo>
                      <a:pt x="7806" y="3437"/>
                    </a:lnTo>
                    <a:cubicBezTo>
                      <a:pt x="8340" y="3437"/>
                      <a:pt x="8563" y="3452"/>
                      <a:pt x="8661" y="3452"/>
                    </a:cubicBezTo>
                    <a:cubicBezTo>
                      <a:pt x="8711" y="3452"/>
                      <a:pt x="8729" y="3448"/>
                      <a:pt x="8740" y="3437"/>
                    </a:cubicBezTo>
                    <a:cubicBezTo>
                      <a:pt x="8807" y="3403"/>
                      <a:pt x="8874" y="3337"/>
                      <a:pt x="8874" y="3303"/>
                    </a:cubicBezTo>
                    <a:cubicBezTo>
                      <a:pt x="8874" y="3237"/>
                      <a:pt x="8841" y="3170"/>
                      <a:pt x="8774" y="3136"/>
                    </a:cubicBezTo>
                    <a:cubicBezTo>
                      <a:pt x="6706" y="2436"/>
                      <a:pt x="8040" y="3103"/>
                      <a:pt x="4604" y="1969"/>
                    </a:cubicBezTo>
                    <a:cubicBezTo>
                      <a:pt x="4404" y="1902"/>
                      <a:pt x="4171" y="1802"/>
                      <a:pt x="3970" y="1702"/>
                    </a:cubicBezTo>
                    <a:cubicBezTo>
                      <a:pt x="2870" y="1335"/>
                      <a:pt x="1802" y="835"/>
                      <a:pt x="768" y="301"/>
                    </a:cubicBezTo>
                    <a:cubicBezTo>
                      <a:pt x="168" y="1"/>
                      <a:pt x="368" y="68"/>
                      <a:pt x="1" y="34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rgbClr val="5F819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highlight>
                    <a:srgbClr val="5F8195"/>
                  </a:highlight>
                </a:endParaRPr>
              </a:p>
            </p:txBody>
          </p:sp>
          <p:sp>
            <p:nvSpPr>
              <p:cNvPr id="492" name="Google Shape;492;p33"/>
              <p:cNvSpPr/>
              <p:nvPr/>
            </p:nvSpPr>
            <p:spPr>
              <a:xfrm>
                <a:off x="11007779" y="-3009826"/>
                <a:ext cx="224756" cy="47451"/>
              </a:xfrm>
              <a:custGeom>
                <a:rect b="b" l="l" r="r" t="t"/>
                <a:pathLst>
                  <a:path extrusionOk="0" h="1458" w="6906">
                    <a:moveTo>
                      <a:pt x="166" y="0"/>
                    </a:moveTo>
                    <a:cubicBezTo>
                      <a:pt x="114" y="0"/>
                      <a:pt x="60" y="5"/>
                      <a:pt x="1" y="14"/>
                    </a:cubicBezTo>
                    <a:cubicBezTo>
                      <a:pt x="34" y="114"/>
                      <a:pt x="68" y="215"/>
                      <a:pt x="134" y="281"/>
                    </a:cubicBezTo>
                    <a:cubicBezTo>
                      <a:pt x="368" y="515"/>
                      <a:pt x="635" y="715"/>
                      <a:pt x="968" y="815"/>
                    </a:cubicBezTo>
                    <a:cubicBezTo>
                      <a:pt x="1535" y="1082"/>
                      <a:pt x="2169" y="1215"/>
                      <a:pt x="2803" y="1249"/>
                    </a:cubicBezTo>
                    <a:cubicBezTo>
                      <a:pt x="2832" y="1239"/>
                      <a:pt x="2861" y="1235"/>
                      <a:pt x="2891" y="1235"/>
                    </a:cubicBezTo>
                    <a:cubicBezTo>
                      <a:pt x="2962" y="1235"/>
                      <a:pt x="3032" y="1258"/>
                      <a:pt x="3103" y="1282"/>
                    </a:cubicBezTo>
                    <a:cubicBezTo>
                      <a:pt x="3403" y="1382"/>
                      <a:pt x="3703" y="1449"/>
                      <a:pt x="4004" y="1449"/>
                    </a:cubicBezTo>
                    <a:cubicBezTo>
                      <a:pt x="4107" y="1454"/>
                      <a:pt x="4210" y="1457"/>
                      <a:pt x="4313" y="1457"/>
                    </a:cubicBezTo>
                    <a:cubicBezTo>
                      <a:pt x="4809" y="1457"/>
                      <a:pt x="5302" y="1392"/>
                      <a:pt x="5772" y="1282"/>
                    </a:cubicBezTo>
                    <a:cubicBezTo>
                      <a:pt x="6172" y="1215"/>
                      <a:pt x="6539" y="1048"/>
                      <a:pt x="6806" y="782"/>
                    </a:cubicBezTo>
                    <a:cubicBezTo>
                      <a:pt x="6872" y="715"/>
                      <a:pt x="6906" y="648"/>
                      <a:pt x="6872" y="548"/>
                    </a:cubicBezTo>
                    <a:cubicBezTo>
                      <a:pt x="6839" y="481"/>
                      <a:pt x="6772" y="448"/>
                      <a:pt x="6706" y="448"/>
                    </a:cubicBezTo>
                    <a:cubicBezTo>
                      <a:pt x="6644" y="443"/>
                      <a:pt x="6589" y="441"/>
                      <a:pt x="6540" y="441"/>
                    </a:cubicBezTo>
                    <a:cubicBezTo>
                      <a:pt x="5948" y="441"/>
                      <a:pt x="6159" y="782"/>
                      <a:pt x="5205" y="782"/>
                    </a:cubicBezTo>
                    <a:cubicBezTo>
                      <a:pt x="5038" y="782"/>
                      <a:pt x="4637" y="915"/>
                      <a:pt x="4537" y="915"/>
                    </a:cubicBezTo>
                    <a:cubicBezTo>
                      <a:pt x="4456" y="888"/>
                      <a:pt x="4369" y="879"/>
                      <a:pt x="4279" y="879"/>
                    </a:cubicBezTo>
                    <a:cubicBezTo>
                      <a:pt x="4087" y="879"/>
                      <a:pt x="3881" y="921"/>
                      <a:pt x="3681" y="921"/>
                    </a:cubicBezTo>
                    <a:cubicBezTo>
                      <a:pt x="3512" y="921"/>
                      <a:pt x="3349" y="891"/>
                      <a:pt x="3203" y="782"/>
                    </a:cubicBezTo>
                    <a:cubicBezTo>
                      <a:pt x="2903" y="715"/>
                      <a:pt x="2603" y="648"/>
                      <a:pt x="2302" y="648"/>
                    </a:cubicBezTo>
                    <a:cubicBezTo>
                      <a:pt x="778" y="188"/>
                      <a:pt x="493" y="0"/>
                      <a:pt x="16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rgbClr val="5F819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highlight>
                    <a:srgbClr val="5F8195"/>
                  </a:highlight>
                </a:endParaRPr>
              </a:p>
            </p:txBody>
          </p:sp>
          <p:sp>
            <p:nvSpPr>
              <p:cNvPr id="493" name="Google Shape;493;p33"/>
              <p:cNvSpPr/>
              <p:nvPr/>
            </p:nvSpPr>
            <p:spPr>
              <a:xfrm>
                <a:off x="10533392" y="-2216279"/>
                <a:ext cx="127056" cy="46507"/>
              </a:xfrm>
              <a:custGeom>
                <a:rect b="b" l="l" r="r" t="t"/>
                <a:pathLst>
                  <a:path extrusionOk="0" h="1429" w="3904">
                    <a:moveTo>
                      <a:pt x="96" y="1"/>
                    </a:moveTo>
                    <a:cubicBezTo>
                      <a:pt x="62" y="1"/>
                      <a:pt x="30" y="5"/>
                      <a:pt x="1" y="14"/>
                    </a:cubicBezTo>
                    <a:cubicBezTo>
                      <a:pt x="34" y="148"/>
                      <a:pt x="101" y="248"/>
                      <a:pt x="168" y="381"/>
                    </a:cubicBezTo>
                    <a:cubicBezTo>
                      <a:pt x="368" y="648"/>
                      <a:pt x="635" y="815"/>
                      <a:pt x="935" y="882"/>
                    </a:cubicBezTo>
                    <a:cubicBezTo>
                      <a:pt x="1268" y="1149"/>
                      <a:pt x="1635" y="1282"/>
                      <a:pt x="2036" y="1315"/>
                    </a:cubicBezTo>
                    <a:cubicBezTo>
                      <a:pt x="2335" y="1386"/>
                      <a:pt x="2634" y="1428"/>
                      <a:pt x="2933" y="1428"/>
                    </a:cubicBezTo>
                    <a:cubicBezTo>
                      <a:pt x="3201" y="1428"/>
                      <a:pt x="3469" y="1394"/>
                      <a:pt x="3737" y="1315"/>
                    </a:cubicBezTo>
                    <a:cubicBezTo>
                      <a:pt x="3803" y="1315"/>
                      <a:pt x="3837" y="1249"/>
                      <a:pt x="3904" y="1215"/>
                    </a:cubicBezTo>
                    <a:cubicBezTo>
                      <a:pt x="3837" y="1149"/>
                      <a:pt x="3803" y="1082"/>
                      <a:pt x="3770" y="1082"/>
                    </a:cubicBezTo>
                    <a:cubicBezTo>
                      <a:pt x="3637" y="1049"/>
                      <a:pt x="3537" y="1015"/>
                      <a:pt x="3403" y="982"/>
                    </a:cubicBezTo>
                    <a:cubicBezTo>
                      <a:pt x="2836" y="648"/>
                      <a:pt x="1669" y="782"/>
                      <a:pt x="334" y="48"/>
                    </a:cubicBezTo>
                    <a:cubicBezTo>
                      <a:pt x="264" y="24"/>
                      <a:pt x="176" y="1"/>
                      <a:pt x="9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rgbClr val="5F819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highlight>
                    <a:srgbClr val="5F8195"/>
                  </a:highlight>
                </a:endParaRPr>
              </a:p>
            </p:txBody>
          </p:sp>
          <p:sp>
            <p:nvSpPr>
              <p:cNvPr id="494" name="Google Shape;494;p33"/>
              <p:cNvSpPr/>
              <p:nvPr/>
            </p:nvSpPr>
            <p:spPr>
              <a:xfrm>
                <a:off x="10755924" y="-2175306"/>
                <a:ext cx="93404" cy="22456"/>
              </a:xfrm>
              <a:custGeom>
                <a:rect b="b" l="l" r="r" t="t"/>
                <a:pathLst>
                  <a:path extrusionOk="0" h="690" w="2870">
                    <a:moveTo>
                      <a:pt x="637" y="1"/>
                    </a:moveTo>
                    <a:cubicBezTo>
                      <a:pt x="418" y="1"/>
                      <a:pt x="229" y="7"/>
                      <a:pt x="101" y="23"/>
                    </a:cubicBezTo>
                    <a:cubicBezTo>
                      <a:pt x="34" y="23"/>
                      <a:pt x="1" y="190"/>
                      <a:pt x="34" y="257"/>
                    </a:cubicBezTo>
                    <a:cubicBezTo>
                      <a:pt x="401" y="590"/>
                      <a:pt x="668" y="557"/>
                      <a:pt x="1302" y="657"/>
                    </a:cubicBezTo>
                    <a:cubicBezTo>
                      <a:pt x="1418" y="679"/>
                      <a:pt x="1536" y="689"/>
                      <a:pt x="1653" y="689"/>
                    </a:cubicBezTo>
                    <a:cubicBezTo>
                      <a:pt x="2076" y="689"/>
                      <a:pt x="2497" y="551"/>
                      <a:pt x="2836" y="290"/>
                    </a:cubicBezTo>
                    <a:cubicBezTo>
                      <a:pt x="2870" y="257"/>
                      <a:pt x="2870" y="190"/>
                      <a:pt x="2870" y="156"/>
                    </a:cubicBezTo>
                    <a:cubicBezTo>
                      <a:pt x="2836" y="123"/>
                      <a:pt x="2803" y="90"/>
                      <a:pt x="2736" y="90"/>
                    </a:cubicBezTo>
                    <a:cubicBezTo>
                      <a:pt x="2331" y="64"/>
                      <a:pt x="1329" y="1"/>
                      <a:pt x="63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rgbClr val="5F819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highlight>
                    <a:srgbClr val="5F8195"/>
                  </a:highlight>
                </a:endParaRPr>
              </a:p>
            </p:txBody>
          </p:sp>
        </p:grpSp>
        <p:sp>
          <p:nvSpPr>
            <p:cNvPr id="495" name="Google Shape;495;p33"/>
            <p:cNvSpPr/>
            <p:nvPr/>
          </p:nvSpPr>
          <p:spPr>
            <a:xfrm>
              <a:off x="11182570" y="-3288367"/>
              <a:ext cx="197613" cy="179421"/>
            </a:xfrm>
            <a:custGeom>
              <a:rect b="b" l="l" r="r" t="t"/>
              <a:pathLst>
                <a:path extrusionOk="0" h="5513" w="6072">
                  <a:moveTo>
                    <a:pt x="4904" y="1"/>
                  </a:moveTo>
                  <a:cubicBezTo>
                    <a:pt x="3069" y="67"/>
                    <a:pt x="2702" y="167"/>
                    <a:pt x="100" y="834"/>
                  </a:cubicBezTo>
                  <a:cubicBezTo>
                    <a:pt x="0" y="1301"/>
                    <a:pt x="67" y="1802"/>
                    <a:pt x="301" y="2202"/>
                  </a:cubicBezTo>
                  <a:cubicBezTo>
                    <a:pt x="467" y="2636"/>
                    <a:pt x="701" y="3069"/>
                    <a:pt x="934" y="3436"/>
                  </a:cubicBezTo>
                  <a:cubicBezTo>
                    <a:pt x="1201" y="4070"/>
                    <a:pt x="1702" y="4537"/>
                    <a:pt x="2102" y="5037"/>
                  </a:cubicBezTo>
                  <a:cubicBezTo>
                    <a:pt x="2235" y="5171"/>
                    <a:pt x="2369" y="5304"/>
                    <a:pt x="2535" y="5438"/>
                  </a:cubicBezTo>
                  <a:cubicBezTo>
                    <a:pt x="2586" y="5488"/>
                    <a:pt x="2652" y="5513"/>
                    <a:pt x="2719" y="5513"/>
                  </a:cubicBezTo>
                  <a:cubicBezTo>
                    <a:pt x="2786" y="5513"/>
                    <a:pt x="2852" y="5488"/>
                    <a:pt x="2902" y="5438"/>
                  </a:cubicBezTo>
                  <a:cubicBezTo>
                    <a:pt x="3169" y="5204"/>
                    <a:pt x="3436" y="4971"/>
                    <a:pt x="3703" y="4737"/>
                  </a:cubicBezTo>
                  <a:cubicBezTo>
                    <a:pt x="4337" y="4070"/>
                    <a:pt x="4937" y="3370"/>
                    <a:pt x="5538" y="2669"/>
                  </a:cubicBezTo>
                  <a:cubicBezTo>
                    <a:pt x="5838" y="2202"/>
                    <a:pt x="6038" y="1702"/>
                    <a:pt x="6071" y="1135"/>
                  </a:cubicBezTo>
                  <a:cubicBezTo>
                    <a:pt x="6071" y="1035"/>
                    <a:pt x="6071" y="901"/>
                    <a:pt x="6038" y="801"/>
                  </a:cubicBezTo>
                  <a:cubicBezTo>
                    <a:pt x="5838" y="301"/>
                    <a:pt x="5404" y="1"/>
                    <a:pt x="4904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rgbClr val="5F81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rgbClr val="5F8195"/>
                </a:highlight>
              </a:endParaRPr>
            </a:p>
          </p:txBody>
        </p:sp>
        <p:sp>
          <p:nvSpPr>
            <p:cNvPr id="496" name="Google Shape;496;p33"/>
            <p:cNvSpPr/>
            <p:nvPr/>
          </p:nvSpPr>
          <p:spPr>
            <a:xfrm>
              <a:off x="10815642" y="-3238868"/>
              <a:ext cx="114038" cy="116641"/>
            </a:xfrm>
            <a:custGeom>
              <a:rect b="b" l="l" r="r" t="t"/>
              <a:pathLst>
                <a:path extrusionOk="0" h="3584" w="3504">
                  <a:moveTo>
                    <a:pt x="1180" y="1"/>
                  </a:moveTo>
                  <a:cubicBezTo>
                    <a:pt x="1092" y="1"/>
                    <a:pt x="1008" y="26"/>
                    <a:pt x="935" y="81"/>
                  </a:cubicBezTo>
                  <a:cubicBezTo>
                    <a:pt x="1" y="681"/>
                    <a:pt x="1201" y="1749"/>
                    <a:pt x="1602" y="2349"/>
                  </a:cubicBezTo>
                  <a:cubicBezTo>
                    <a:pt x="1635" y="2382"/>
                    <a:pt x="1635" y="2382"/>
                    <a:pt x="1668" y="2382"/>
                  </a:cubicBezTo>
                  <a:cubicBezTo>
                    <a:pt x="2169" y="2549"/>
                    <a:pt x="1935" y="3183"/>
                    <a:pt x="3170" y="3583"/>
                  </a:cubicBezTo>
                  <a:cubicBezTo>
                    <a:pt x="3403" y="3383"/>
                    <a:pt x="3503" y="3083"/>
                    <a:pt x="3403" y="2816"/>
                  </a:cubicBezTo>
                  <a:cubicBezTo>
                    <a:pt x="3103" y="1915"/>
                    <a:pt x="3069" y="1615"/>
                    <a:pt x="2736" y="1282"/>
                  </a:cubicBezTo>
                  <a:cubicBezTo>
                    <a:pt x="1969" y="548"/>
                    <a:pt x="2236" y="448"/>
                    <a:pt x="1402" y="47"/>
                  </a:cubicBezTo>
                  <a:cubicBezTo>
                    <a:pt x="1327" y="17"/>
                    <a:pt x="1252" y="1"/>
                    <a:pt x="1180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rgbClr val="5F81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rgbClr val="5F8195"/>
                </a:highlight>
              </a:endParaRPr>
            </a:p>
          </p:txBody>
        </p:sp>
        <p:sp>
          <p:nvSpPr>
            <p:cNvPr id="497" name="Google Shape;497;p33"/>
            <p:cNvSpPr/>
            <p:nvPr/>
          </p:nvSpPr>
          <p:spPr>
            <a:xfrm>
              <a:off x="11154355" y="-3253643"/>
              <a:ext cx="88164" cy="157713"/>
            </a:xfrm>
            <a:custGeom>
              <a:rect b="b" l="l" r="r" t="t"/>
              <a:pathLst>
                <a:path extrusionOk="0" h="4846" w="2709">
                  <a:moveTo>
                    <a:pt x="167" y="1"/>
                  </a:moveTo>
                  <a:cubicBezTo>
                    <a:pt x="33" y="234"/>
                    <a:pt x="0" y="501"/>
                    <a:pt x="67" y="735"/>
                  </a:cubicBezTo>
                  <a:cubicBezTo>
                    <a:pt x="133" y="935"/>
                    <a:pt x="200" y="1435"/>
                    <a:pt x="267" y="1635"/>
                  </a:cubicBezTo>
                  <a:cubicBezTo>
                    <a:pt x="701" y="2770"/>
                    <a:pt x="1334" y="3770"/>
                    <a:pt x="2135" y="4638"/>
                  </a:cubicBezTo>
                  <a:cubicBezTo>
                    <a:pt x="2268" y="4784"/>
                    <a:pt x="2390" y="4845"/>
                    <a:pt x="2485" y="4845"/>
                  </a:cubicBezTo>
                  <a:cubicBezTo>
                    <a:pt x="2628" y="4845"/>
                    <a:pt x="2709" y="4705"/>
                    <a:pt x="2669" y="4504"/>
                  </a:cubicBezTo>
                  <a:cubicBezTo>
                    <a:pt x="2602" y="4337"/>
                    <a:pt x="1568" y="3203"/>
                    <a:pt x="1134" y="2269"/>
                  </a:cubicBezTo>
                  <a:cubicBezTo>
                    <a:pt x="834" y="1702"/>
                    <a:pt x="600" y="1102"/>
                    <a:pt x="400" y="468"/>
                  </a:cubicBezTo>
                  <a:cubicBezTo>
                    <a:pt x="334" y="335"/>
                    <a:pt x="267" y="168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rgbClr val="5F81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rgbClr val="5F8195"/>
                </a:highlight>
              </a:endParaRPr>
            </a:p>
          </p:txBody>
        </p:sp>
        <p:sp>
          <p:nvSpPr>
            <p:cNvPr id="498" name="Google Shape;498;p33"/>
            <p:cNvSpPr/>
            <p:nvPr/>
          </p:nvSpPr>
          <p:spPr>
            <a:xfrm>
              <a:off x="11123959" y="-3224321"/>
              <a:ext cx="78173" cy="123541"/>
            </a:xfrm>
            <a:custGeom>
              <a:rect b="b" l="l" r="r" t="t"/>
              <a:pathLst>
                <a:path extrusionOk="0" h="3796" w="2402">
                  <a:moveTo>
                    <a:pt x="100" y="1"/>
                  </a:moveTo>
                  <a:lnTo>
                    <a:pt x="100" y="1"/>
                  </a:lnTo>
                  <a:cubicBezTo>
                    <a:pt x="0" y="234"/>
                    <a:pt x="0" y="501"/>
                    <a:pt x="133" y="734"/>
                  </a:cubicBezTo>
                  <a:cubicBezTo>
                    <a:pt x="367" y="1201"/>
                    <a:pt x="467" y="1769"/>
                    <a:pt x="834" y="2169"/>
                  </a:cubicBezTo>
                  <a:cubicBezTo>
                    <a:pt x="967" y="2302"/>
                    <a:pt x="834" y="2569"/>
                    <a:pt x="1901" y="3637"/>
                  </a:cubicBezTo>
                  <a:cubicBezTo>
                    <a:pt x="1968" y="3703"/>
                    <a:pt x="2035" y="3737"/>
                    <a:pt x="2102" y="3770"/>
                  </a:cubicBezTo>
                  <a:cubicBezTo>
                    <a:pt x="2152" y="3787"/>
                    <a:pt x="2193" y="3795"/>
                    <a:pt x="2231" y="3795"/>
                  </a:cubicBezTo>
                  <a:cubicBezTo>
                    <a:pt x="2268" y="3795"/>
                    <a:pt x="2302" y="3787"/>
                    <a:pt x="2335" y="3770"/>
                  </a:cubicBezTo>
                  <a:cubicBezTo>
                    <a:pt x="2402" y="3737"/>
                    <a:pt x="2368" y="3603"/>
                    <a:pt x="2368" y="3536"/>
                  </a:cubicBezTo>
                  <a:cubicBezTo>
                    <a:pt x="2368" y="3470"/>
                    <a:pt x="2302" y="3436"/>
                    <a:pt x="2268" y="3370"/>
                  </a:cubicBezTo>
                  <a:cubicBezTo>
                    <a:pt x="1768" y="2803"/>
                    <a:pt x="1301" y="2169"/>
                    <a:pt x="934" y="1502"/>
                  </a:cubicBezTo>
                  <a:cubicBezTo>
                    <a:pt x="200" y="301"/>
                    <a:pt x="467" y="134"/>
                    <a:pt x="100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rgbClr val="5F81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rgbClr val="5F8195"/>
                </a:highlight>
              </a:endParaRPr>
            </a:p>
          </p:txBody>
        </p:sp>
        <p:sp>
          <p:nvSpPr>
            <p:cNvPr id="499" name="Google Shape;499;p33"/>
            <p:cNvSpPr/>
            <p:nvPr/>
          </p:nvSpPr>
          <p:spPr>
            <a:xfrm>
              <a:off x="10801518" y="-2130071"/>
              <a:ext cx="81460" cy="79963"/>
            </a:xfrm>
            <a:custGeom>
              <a:rect b="b" l="l" r="r" t="t"/>
              <a:pathLst>
                <a:path extrusionOk="0" h="2457" w="2503">
                  <a:moveTo>
                    <a:pt x="1936" y="1"/>
                  </a:moveTo>
                  <a:cubicBezTo>
                    <a:pt x="1802" y="1"/>
                    <a:pt x="1769" y="67"/>
                    <a:pt x="1769" y="167"/>
                  </a:cubicBezTo>
                  <a:cubicBezTo>
                    <a:pt x="1902" y="1502"/>
                    <a:pt x="1969" y="1669"/>
                    <a:pt x="1702" y="1902"/>
                  </a:cubicBezTo>
                  <a:cubicBezTo>
                    <a:pt x="1002" y="1902"/>
                    <a:pt x="635" y="1368"/>
                    <a:pt x="168" y="968"/>
                  </a:cubicBezTo>
                  <a:cubicBezTo>
                    <a:pt x="34" y="1035"/>
                    <a:pt x="1" y="1235"/>
                    <a:pt x="101" y="1335"/>
                  </a:cubicBezTo>
                  <a:cubicBezTo>
                    <a:pt x="234" y="1568"/>
                    <a:pt x="401" y="1769"/>
                    <a:pt x="568" y="1969"/>
                  </a:cubicBezTo>
                  <a:cubicBezTo>
                    <a:pt x="802" y="2202"/>
                    <a:pt x="1135" y="2402"/>
                    <a:pt x="1502" y="2436"/>
                  </a:cubicBezTo>
                  <a:cubicBezTo>
                    <a:pt x="1559" y="2450"/>
                    <a:pt x="1617" y="2457"/>
                    <a:pt x="1674" y="2457"/>
                  </a:cubicBezTo>
                  <a:cubicBezTo>
                    <a:pt x="2019" y="2457"/>
                    <a:pt x="2346" y="2212"/>
                    <a:pt x="2403" y="1869"/>
                  </a:cubicBezTo>
                  <a:cubicBezTo>
                    <a:pt x="2503" y="1202"/>
                    <a:pt x="2336" y="534"/>
                    <a:pt x="1936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rgbClr val="5F81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rgbClr val="5F8195"/>
                </a:highlight>
              </a:endParaRPr>
            </a:p>
          </p:txBody>
        </p:sp>
        <p:sp>
          <p:nvSpPr>
            <p:cNvPr id="500" name="Google Shape;500;p33"/>
            <p:cNvSpPr/>
            <p:nvPr/>
          </p:nvSpPr>
          <p:spPr>
            <a:xfrm>
              <a:off x="11382322" y="-2388435"/>
              <a:ext cx="67336" cy="63593"/>
            </a:xfrm>
            <a:custGeom>
              <a:rect b="b" l="l" r="r" t="t"/>
              <a:pathLst>
                <a:path extrusionOk="0" h="1954" w="2069">
                  <a:moveTo>
                    <a:pt x="1642" y="1"/>
                  </a:moveTo>
                  <a:cubicBezTo>
                    <a:pt x="1605" y="1"/>
                    <a:pt x="1568" y="12"/>
                    <a:pt x="1534" y="34"/>
                  </a:cubicBezTo>
                  <a:cubicBezTo>
                    <a:pt x="1468" y="101"/>
                    <a:pt x="1401" y="201"/>
                    <a:pt x="1401" y="268"/>
                  </a:cubicBezTo>
                  <a:cubicBezTo>
                    <a:pt x="1434" y="601"/>
                    <a:pt x="1601" y="1001"/>
                    <a:pt x="1468" y="1302"/>
                  </a:cubicBezTo>
                  <a:cubicBezTo>
                    <a:pt x="1424" y="1372"/>
                    <a:pt x="1366" y="1400"/>
                    <a:pt x="1303" y="1400"/>
                  </a:cubicBezTo>
                  <a:cubicBezTo>
                    <a:pt x="1125" y="1400"/>
                    <a:pt x="899" y="1174"/>
                    <a:pt x="801" y="1001"/>
                  </a:cubicBezTo>
                  <a:cubicBezTo>
                    <a:pt x="634" y="768"/>
                    <a:pt x="500" y="534"/>
                    <a:pt x="334" y="301"/>
                  </a:cubicBezTo>
                  <a:cubicBezTo>
                    <a:pt x="267" y="234"/>
                    <a:pt x="167" y="167"/>
                    <a:pt x="100" y="101"/>
                  </a:cubicBezTo>
                  <a:cubicBezTo>
                    <a:pt x="67" y="234"/>
                    <a:pt x="33" y="301"/>
                    <a:pt x="33" y="334"/>
                  </a:cubicBezTo>
                  <a:cubicBezTo>
                    <a:pt x="0" y="401"/>
                    <a:pt x="0" y="434"/>
                    <a:pt x="33" y="501"/>
                  </a:cubicBezTo>
                  <a:cubicBezTo>
                    <a:pt x="133" y="1035"/>
                    <a:pt x="467" y="1535"/>
                    <a:pt x="901" y="1869"/>
                  </a:cubicBezTo>
                  <a:cubicBezTo>
                    <a:pt x="1016" y="1926"/>
                    <a:pt x="1137" y="1954"/>
                    <a:pt x="1255" y="1954"/>
                  </a:cubicBezTo>
                  <a:cubicBezTo>
                    <a:pt x="1548" y="1954"/>
                    <a:pt x="1826" y="1787"/>
                    <a:pt x="1968" y="1502"/>
                  </a:cubicBezTo>
                  <a:cubicBezTo>
                    <a:pt x="2068" y="1035"/>
                    <a:pt x="2035" y="568"/>
                    <a:pt x="1835" y="134"/>
                  </a:cubicBezTo>
                  <a:cubicBezTo>
                    <a:pt x="1790" y="45"/>
                    <a:pt x="1716" y="1"/>
                    <a:pt x="1642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rgbClr val="5F81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rgbClr val="5F8195"/>
                </a:highlight>
              </a:endParaRPr>
            </a:p>
          </p:txBody>
        </p:sp>
        <p:sp>
          <p:nvSpPr>
            <p:cNvPr id="501" name="Google Shape;501;p33"/>
            <p:cNvSpPr/>
            <p:nvPr/>
          </p:nvSpPr>
          <p:spPr>
            <a:xfrm>
              <a:off x="11209711" y="-2284230"/>
              <a:ext cx="64081" cy="64114"/>
            </a:xfrm>
            <a:custGeom>
              <a:rect b="b" l="l" r="r" t="t"/>
              <a:pathLst>
                <a:path extrusionOk="0" h="1970" w="1969">
                  <a:moveTo>
                    <a:pt x="1601" y="1"/>
                  </a:moveTo>
                  <a:cubicBezTo>
                    <a:pt x="1568" y="468"/>
                    <a:pt x="1535" y="835"/>
                    <a:pt x="1468" y="1202"/>
                  </a:cubicBezTo>
                  <a:cubicBezTo>
                    <a:pt x="1444" y="1348"/>
                    <a:pt x="1366" y="1441"/>
                    <a:pt x="1247" y="1441"/>
                  </a:cubicBezTo>
                  <a:cubicBezTo>
                    <a:pt x="1204" y="1441"/>
                    <a:pt x="1155" y="1429"/>
                    <a:pt x="1101" y="1402"/>
                  </a:cubicBezTo>
                  <a:cubicBezTo>
                    <a:pt x="405" y="1130"/>
                    <a:pt x="395" y="583"/>
                    <a:pt x="126" y="583"/>
                  </a:cubicBezTo>
                  <a:cubicBezTo>
                    <a:pt x="98" y="583"/>
                    <a:pt x="68" y="589"/>
                    <a:pt x="34" y="601"/>
                  </a:cubicBezTo>
                  <a:cubicBezTo>
                    <a:pt x="0" y="635"/>
                    <a:pt x="0" y="701"/>
                    <a:pt x="0" y="768"/>
                  </a:cubicBezTo>
                  <a:cubicBezTo>
                    <a:pt x="134" y="1602"/>
                    <a:pt x="1001" y="1836"/>
                    <a:pt x="1234" y="1969"/>
                  </a:cubicBezTo>
                  <a:cubicBezTo>
                    <a:pt x="1301" y="1902"/>
                    <a:pt x="1401" y="1869"/>
                    <a:pt x="1468" y="1869"/>
                  </a:cubicBezTo>
                  <a:cubicBezTo>
                    <a:pt x="1701" y="1802"/>
                    <a:pt x="1868" y="1602"/>
                    <a:pt x="1868" y="1335"/>
                  </a:cubicBezTo>
                  <a:cubicBezTo>
                    <a:pt x="1968" y="868"/>
                    <a:pt x="1868" y="401"/>
                    <a:pt x="1601" y="1"/>
                  </a:cubicBezTo>
                  <a:close/>
                </a:path>
              </a:pathLst>
            </a:custGeom>
            <a:solidFill>
              <a:srgbClr val="3A153B"/>
            </a:solidFill>
            <a:ln cap="flat" cmpd="sng" w="9525">
              <a:solidFill>
                <a:srgbClr val="5F81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rgbClr val="5F8195"/>
                </a:highlight>
              </a:endParaRPr>
            </a:p>
          </p:txBody>
        </p:sp>
        <p:sp>
          <p:nvSpPr>
            <p:cNvPr id="502" name="Google Shape;502;p33"/>
            <p:cNvSpPr/>
            <p:nvPr/>
          </p:nvSpPr>
          <p:spPr>
            <a:xfrm>
              <a:off x="10644137" y="-2034945"/>
              <a:ext cx="60827" cy="59753"/>
            </a:xfrm>
            <a:custGeom>
              <a:rect b="b" l="l" r="r" t="t"/>
              <a:pathLst>
                <a:path extrusionOk="0" h="1836" w="1869">
                  <a:moveTo>
                    <a:pt x="1548" y="0"/>
                  </a:moveTo>
                  <a:cubicBezTo>
                    <a:pt x="1499" y="0"/>
                    <a:pt x="1450" y="31"/>
                    <a:pt x="1401" y="80"/>
                  </a:cubicBezTo>
                  <a:cubicBezTo>
                    <a:pt x="1368" y="213"/>
                    <a:pt x="1368" y="347"/>
                    <a:pt x="1401" y="480"/>
                  </a:cubicBezTo>
                  <a:cubicBezTo>
                    <a:pt x="1501" y="747"/>
                    <a:pt x="1501" y="1047"/>
                    <a:pt x="1401" y="1314"/>
                  </a:cubicBezTo>
                  <a:cubicBezTo>
                    <a:pt x="1344" y="1326"/>
                    <a:pt x="1286" y="1331"/>
                    <a:pt x="1227" y="1331"/>
                  </a:cubicBezTo>
                  <a:cubicBezTo>
                    <a:pt x="946" y="1331"/>
                    <a:pt x="661" y="1202"/>
                    <a:pt x="467" y="980"/>
                  </a:cubicBezTo>
                  <a:cubicBezTo>
                    <a:pt x="367" y="880"/>
                    <a:pt x="267" y="714"/>
                    <a:pt x="34" y="714"/>
                  </a:cubicBezTo>
                  <a:cubicBezTo>
                    <a:pt x="34" y="780"/>
                    <a:pt x="0" y="814"/>
                    <a:pt x="0" y="880"/>
                  </a:cubicBezTo>
                  <a:cubicBezTo>
                    <a:pt x="134" y="1347"/>
                    <a:pt x="534" y="1714"/>
                    <a:pt x="1034" y="1814"/>
                  </a:cubicBezTo>
                  <a:cubicBezTo>
                    <a:pt x="1083" y="1829"/>
                    <a:pt x="1132" y="1836"/>
                    <a:pt x="1180" y="1836"/>
                  </a:cubicBezTo>
                  <a:cubicBezTo>
                    <a:pt x="1468" y="1836"/>
                    <a:pt x="1744" y="1599"/>
                    <a:pt x="1801" y="1314"/>
                  </a:cubicBezTo>
                  <a:cubicBezTo>
                    <a:pt x="1868" y="980"/>
                    <a:pt x="1868" y="680"/>
                    <a:pt x="1801" y="380"/>
                  </a:cubicBezTo>
                  <a:cubicBezTo>
                    <a:pt x="1801" y="213"/>
                    <a:pt x="1701" y="80"/>
                    <a:pt x="1601" y="13"/>
                  </a:cubicBezTo>
                  <a:cubicBezTo>
                    <a:pt x="1583" y="4"/>
                    <a:pt x="1566" y="0"/>
                    <a:pt x="1548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rgbClr val="5F81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rgbClr val="5F8195"/>
                </a:highlight>
              </a:endParaRPr>
            </a:p>
          </p:txBody>
        </p:sp>
        <p:grpSp>
          <p:nvGrpSpPr>
            <p:cNvPr id="503" name="Google Shape;503;p33"/>
            <p:cNvGrpSpPr/>
            <p:nvPr/>
          </p:nvGrpSpPr>
          <p:grpSpPr>
            <a:xfrm>
              <a:off x="11039932" y="-3286740"/>
              <a:ext cx="340248" cy="174143"/>
              <a:chOff x="11039932" y="-3286740"/>
              <a:chExt cx="340248" cy="174143"/>
            </a:xfrm>
          </p:grpSpPr>
          <p:sp>
            <p:nvSpPr>
              <p:cNvPr id="504" name="Google Shape;504;p33"/>
              <p:cNvSpPr/>
              <p:nvPr/>
            </p:nvSpPr>
            <p:spPr>
              <a:xfrm>
                <a:off x="11268322" y="-3261682"/>
                <a:ext cx="111857" cy="90605"/>
              </a:xfrm>
              <a:custGeom>
                <a:rect b="b" l="l" r="r" t="t"/>
                <a:pathLst>
                  <a:path extrusionOk="0" h="2784" w="3437">
                    <a:moveTo>
                      <a:pt x="3272" y="1"/>
                    </a:moveTo>
                    <a:cubicBezTo>
                      <a:pt x="3217" y="1"/>
                      <a:pt x="3160" y="24"/>
                      <a:pt x="3136" y="48"/>
                    </a:cubicBezTo>
                    <a:cubicBezTo>
                      <a:pt x="3103" y="48"/>
                      <a:pt x="3103" y="81"/>
                      <a:pt x="3069" y="115"/>
                    </a:cubicBezTo>
                    <a:cubicBezTo>
                      <a:pt x="2569" y="715"/>
                      <a:pt x="1969" y="1282"/>
                      <a:pt x="1335" y="1749"/>
                    </a:cubicBezTo>
                    <a:cubicBezTo>
                      <a:pt x="67" y="2516"/>
                      <a:pt x="1" y="2483"/>
                      <a:pt x="1" y="2783"/>
                    </a:cubicBezTo>
                    <a:lnTo>
                      <a:pt x="234" y="2783"/>
                    </a:lnTo>
                    <a:cubicBezTo>
                      <a:pt x="1001" y="2683"/>
                      <a:pt x="1368" y="2216"/>
                      <a:pt x="1735" y="2049"/>
                    </a:cubicBezTo>
                    <a:cubicBezTo>
                      <a:pt x="2202" y="1816"/>
                      <a:pt x="2469" y="1382"/>
                      <a:pt x="2903" y="1082"/>
                    </a:cubicBezTo>
                    <a:cubicBezTo>
                      <a:pt x="2936" y="1049"/>
                      <a:pt x="2969" y="982"/>
                      <a:pt x="3003" y="948"/>
                    </a:cubicBezTo>
                    <a:cubicBezTo>
                      <a:pt x="3203" y="715"/>
                      <a:pt x="3336" y="448"/>
                      <a:pt x="3436" y="148"/>
                    </a:cubicBezTo>
                    <a:cubicBezTo>
                      <a:pt x="3436" y="81"/>
                      <a:pt x="3403" y="48"/>
                      <a:pt x="3336" y="14"/>
                    </a:cubicBezTo>
                    <a:cubicBezTo>
                      <a:pt x="3317" y="5"/>
                      <a:pt x="3294" y="1"/>
                      <a:pt x="327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rgbClr val="5F819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highlight>
                    <a:srgbClr val="5F8195"/>
                  </a:highlight>
                </a:endParaRPr>
              </a:p>
            </p:txBody>
          </p:sp>
          <p:sp>
            <p:nvSpPr>
              <p:cNvPr id="505" name="Google Shape;505;p33"/>
              <p:cNvSpPr/>
              <p:nvPr/>
            </p:nvSpPr>
            <p:spPr>
              <a:xfrm>
                <a:off x="11039932" y="-3149991"/>
                <a:ext cx="47125" cy="37394"/>
              </a:xfrm>
              <a:custGeom>
                <a:rect b="b" l="l" r="r" t="t"/>
                <a:pathLst>
                  <a:path extrusionOk="0" h="1149" w="1448">
                    <a:moveTo>
                      <a:pt x="814" y="1"/>
                    </a:moveTo>
                    <a:cubicBezTo>
                      <a:pt x="413" y="1"/>
                      <a:pt x="0" y="392"/>
                      <a:pt x="180" y="752"/>
                    </a:cubicBezTo>
                    <a:cubicBezTo>
                      <a:pt x="314" y="993"/>
                      <a:pt x="556" y="1148"/>
                      <a:pt x="818" y="1148"/>
                    </a:cubicBezTo>
                    <a:cubicBezTo>
                      <a:pt x="883" y="1148"/>
                      <a:pt x="948" y="1139"/>
                      <a:pt x="1014" y="1119"/>
                    </a:cubicBezTo>
                    <a:cubicBezTo>
                      <a:pt x="1314" y="986"/>
                      <a:pt x="1448" y="619"/>
                      <a:pt x="1314" y="318"/>
                    </a:cubicBezTo>
                    <a:cubicBezTo>
                      <a:pt x="1195" y="91"/>
                      <a:pt x="1006" y="1"/>
                      <a:pt x="81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rgbClr val="5F819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highlight>
                    <a:srgbClr val="5F8195"/>
                  </a:highlight>
                </a:endParaRPr>
              </a:p>
            </p:txBody>
          </p:sp>
          <p:sp>
            <p:nvSpPr>
              <p:cNvPr id="506" name="Google Shape;506;p33"/>
              <p:cNvSpPr/>
              <p:nvPr/>
            </p:nvSpPr>
            <p:spPr>
              <a:xfrm>
                <a:off x="11322605" y="-3286740"/>
                <a:ext cx="29356" cy="17932"/>
              </a:xfrm>
              <a:custGeom>
                <a:rect b="b" l="l" r="r" t="t"/>
                <a:pathLst>
                  <a:path extrusionOk="0" h="551" w="902">
                    <a:moveTo>
                      <a:pt x="284" y="1"/>
                    </a:moveTo>
                    <a:cubicBezTo>
                      <a:pt x="134" y="1"/>
                      <a:pt x="17" y="51"/>
                      <a:pt x="0" y="117"/>
                    </a:cubicBezTo>
                    <a:cubicBezTo>
                      <a:pt x="0" y="184"/>
                      <a:pt x="0" y="284"/>
                      <a:pt x="34" y="284"/>
                    </a:cubicBezTo>
                    <a:cubicBezTo>
                      <a:pt x="201" y="384"/>
                      <a:pt x="367" y="484"/>
                      <a:pt x="534" y="551"/>
                    </a:cubicBezTo>
                    <a:lnTo>
                      <a:pt x="701" y="551"/>
                    </a:lnTo>
                    <a:cubicBezTo>
                      <a:pt x="868" y="484"/>
                      <a:pt x="901" y="284"/>
                      <a:pt x="768" y="184"/>
                    </a:cubicBezTo>
                    <a:cubicBezTo>
                      <a:pt x="618" y="51"/>
                      <a:pt x="434" y="1"/>
                      <a:pt x="28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rgbClr val="5F819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highlight>
                    <a:srgbClr val="5F8195"/>
                  </a:highlight>
                </a:endParaRPr>
              </a:p>
            </p:txBody>
          </p:sp>
          <p:sp>
            <p:nvSpPr>
              <p:cNvPr id="507" name="Google Shape;507;p33"/>
              <p:cNvSpPr/>
              <p:nvPr/>
            </p:nvSpPr>
            <p:spPr>
              <a:xfrm>
                <a:off x="11306333" y="-3265131"/>
                <a:ext cx="32773" cy="17119"/>
              </a:xfrm>
              <a:custGeom>
                <a:rect b="b" l="l" r="r" t="t"/>
                <a:pathLst>
                  <a:path extrusionOk="0" h="526" w="1007">
                    <a:moveTo>
                      <a:pt x="367" y="1"/>
                    </a:moveTo>
                    <a:cubicBezTo>
                      <a:pt x="271" y="1"/>
                      <a:pt x="169" y="26"/>
                      <a:pt x="67" y="87"/>
                    </a:cubicBezTo>
                    <a:cubicBezTo>
                      <a:pt x="33" y="120"/>
                      <a:pt x="0" y="187"/>
                      <a:pt x="0" y="221"/>
                    </a:cubicBezTo>
                    <a:cubicBezTo>
                      <a:pt x="124" y="419"/>
                      <a:pt x="322" y="525"/>
                      <a:pt x="539" y="525"/>
                    </a:cubicBezTo>
                    <a:cubicBezTo>
                      <a:pt x="614" y="525"/>
                      <a:pt x="691" y="513"/>
                      <a:pt x="767" y="487"/>
                    </a:cubicBezTo>
                    <a:cubicBezTo>
                      <a:pt x="1006" y="381"/>
                      <a:pt x="738" y="1"/>
                      <a:pt x="3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rgbClr val="5F819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highlight>
                    <a:srgbClr val="5F8195"/>
                  </a:highlight>
                </a:endParaRPr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34"/>
          <p:cNvSpPr txBox="1"/>
          <p:nvPr>
            <p:ph idx="2" type="title"/>
          </p:nvPr>
        </p:nvSpPr>
        <p:spPr>
          <a:xfrm>
            <a:off x="742450" y="1373575"/>
            <a:ext cx="2334300" cy="47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Requisitos</a:t>
            </a:r>
            <a:endParaRPr/>
          </a:p>
        </p:txBody>
      </p:sp>
      <p:sp>
        <p:nvSpPr>
          <p:cNvPr id="513" name="Google Shape;513;p34"/>
          <p:cNvSpPr txBox="1"/>
          <p:nvPr>
            <p:ph idx="4" type="title"/>
          </p:nvPr>
        </p:nvSpPr>
        <p:spPr>
          <a:xfrm>
            <a:off x="3664175" y="609800"/>
            <a:ext cx="2700600" cy="44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Regras de Negó</a:t>
            </a:r>
            <a:r>
              <a:rPr lang="en"/>
              <a:t>cio</a:t>
            </a:r>
            <a:endParaRPr/>
          </a:p>
        </p:txBody>
      </p:sp>
      <p:sp>
        <p:nvSpPr>
          <p:cNvPr id="514" name="Google Shape;514;p34"/>
          <p:cNvSpPr txBox="1"/>
          <p:nvPr>
            <p:ph idx="6" type="title"/>
          </p:nvPr>
        </p:nvSpPr>
        <p:spPr>
          <a:xfrm>
            <a:off x="6640355" y="2148575"/>
            <a:ext cx="2334300" cy="47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Funcionalidades</a:t>
            </a:r>
            <a:endParaRPr/>
          </a:p>
        </p:txBody>
      </p:sp>
      <p:sp>
        <p:nvSpPr>
          <p:cNvPr id="515" name="Google Shape;515;p34"/>
          <p:cNvSpPr/>
          <p:nvPr/>
        </p:nvSpPr>
        <p:spPr>
          <a:xfrm>
            <a:off x="1621357" y="919273"/>
            <a:ext cx="576486" cy="509288"/>
          </a:xfrm>
          <a:custGeom>
            <a:rect b="b" l="l" r="r" t="t"/>
            <a:pathLst>
              <a:path extrusionOk="0" h="15031" w="17013">
                <a:moveTo>
                  <a:pt x="13929" y="6915"/>
                </a:moveTo>
                <a:cubicBezTo>
                  <a:pt x="14113" y="6915"/>
                  <a:pt x="14307" y="6985"/>
                  <a:pt x="14511" y="7096"/>
                </a:cubicBezTo>
                <a:cubicBezTo>
                  <a:pt x="14211" y="7430"/>
                  <a:pt x="13844" y="7664"/>
                  <a:pt x="13443" y="7797"/>
                </a:cubicBezTo>
                <a:lnTo>
                  <a:pt x="13443" y="7830"/>
                </a:lnTo>
                <a:cubicBezTo>
                  <a:pt x="13210" y="7597"/>
                  <a:pt x="13243" y="7230"/>
                  <a:pt x="13510" y="7063"/>
                </a:cubicBezTo>
                <a:cubicBezTo>
                  <a:pt x="13643" y="6960"/>
                  <a:pt x="13783" y="6915"/>
                  <a:pt x="13929" y="6915"/>
                </a:cubicBezTo>
                <a:close/>
                <a:moveTo>
                  <a:pt x="4504" y="7297"/>
                </a:moveTo>
                <a:cubicBezTo>
                  <a:pt x="4804" y="8030"/>
                  <a:pt x="4804" y="8030"/>
                  <a:pt x="4570" y="8831"/>
                </a:cubicBezTo>
                <a:cubicBezTo>
                  <a:pt x="3903" y="8564"/>
                  <a:pt x="3169" y="8497"/>
                  <a:pt x="2602" y="7730"/>
                </a:cubicBezTo>
                <a:lnTo>
                  <a:pt x="4504" y="7297"/>
                </a:lnTo>
                <a:close/>
                <a:moveTo>
                  <a:pt x="8206" y="5562"/>
                </a:moveTo>
                <a:cubicBezTo>
                  <a:pt x="8340" y="5729"/>
                  <a:pt x="8440" y="5796"/>
                  <a:pt x="8440" y="5862"/>
                </a:cubicBezTo>
                <a:cubicBezTo>
                  <a:pt x="8440" y="6463"/>
                  <a:pt x="8840" y="6996"/>
                  <a:pt x="9407" y="7163"/>
                </a:cubicBezTo>
                <a:cubicBezTo>
                  <a:pt x="9174" y="8564"/>
                  <a:pt x="8940" y="9898"/>
                  <a:pt x="8707" y="11266"/>
                </a:cubicBezTo>
                <a:lnTo>
                  <a:pt x="7306" y="11700"/>
                </a:lnTo>
                <a:cubicBezTo>
                  <a:pt x="7406" y="11166"/>
                  <a:pt x="7472" y="10699"/>
                  <a:pt x="7539" y="10199"/>
                </a:cubicBezTo>
                <a:cubicBezTo>
                  <a:pt x="7539" y="9665"/>
                  <a:pt x="7606" y="9165"/>
                  <a:pt x="7706" y="8631"/>
                </a:cubicBezTo>
                <a:cubicBezTo>
                  <a:pt x="7839" y="8131"/>
                  <a:pt x="7906" y="7664"/>
                  <a:pt x="7906" y="7163"/>
                </a:cubicBezTo>
                <a:cubicBezTo>
                  <a:pt x="8006" y="6663"/>
                  <a:pt x="8073" y="6162"/>
                  <a:pt x="8206" y="5562"/>
                </a:cubicBezTo>
                <a:close/>
                <a:moveTo>
                  <a:pt x="11944" y="6768"/>
                </a:moveTo>
                <a:cubicBezTo>
                  <a:pt x="12049" y="6768"/>
                  <a:pt x="12105" y="6827"/>
                  <a:pt x="12343" y="6896"/>
                </a:cubicBezTo>
                <a:cubicBezTo>
                  <a:pt x="12343" y="7797"/>
                  <a:pt x="12476" y="8431"/>
                  <a:pt x="11642" y="8731"/>
                </a:cubicBezTo>
                <a:cubicBezTo>
                  <a:pt x="11542" y="8798"/>
                  <a:pt x="11409" y="8831"/>
                  <a:pt x="11275" y="8931"/>
                </a:cubicBezTo>
                <a:cubicBezTo>
                  <a:pt x="11042" y="9031"/>
                  <a:pt x="10908" y="9298"/>
                  <a:pt x="10908" y="9565"/>
                </a:cubicBezTo>
                <a:cubicBezTo>
                  <a:pt x="10908" y="9832"/>
                  <a:pt x="10942" y="10099"/>
                  <a:pt x="11008" y="10365"/>
                </a:cubicBezTo>
                <a:cubicBezTo>
                  <a:pt x="11342" y="11099"/>
                  <a:pt x="10975" y="11600"/>
                  <a:pt x="10675" y="12367"/>
                </a:cubicBezTo>
                <a:cubicBezTo>
                  <a:pt x="9507" y="12100"/>
                  <a:pt x="9641" y="11566"/>
                  <a:pt x="9774" y="10799"/>
                </a:cubicBezTo>
                <a:cubicBezTo>
                  <a:pt x="9874" y="10466"/>
                  <a:pt x="10308" y="9765"/>
                  <a:pt x="10308" y="9398"/>
                </a:cubicBezTo>
                <a:cubicBezTo>
                  <a:pt x="10274" y="8631"/>
                  <a:pt x="10608" y="7964"/>
                  <a:pt x="10608" y="7230"/>
                </a:cubicBezTo>
                <a:cubicBezTo>
                  <a:pt x="11559" y="6881"/>
                  <a:pt x="11798" y="6768"/>
                  <a:pt x="11944" y="6768"/>
                </a:cubicBezTo>
                <a:close/>
                <a:moveTo>
                  <a:pt x="7139" y="1659"/>
                </a:moveTo>
                <a:cubicBezTo>
                  <a:pt x="7439" y="1959"/>
                  <a:pt x="7506" y="2393"/>
                  <a:pt x="7406" y="2793"/>
                </a:cubicBezTo>
                <a:cubicBezTo>
                  <a:pt x="7139" y="3794"/>
                  <a:pt x="6972" y="4862"/>
                  <a:pt x="6805" y="5862"/>
                </a:cubicBezTo>
                <a:cubicBezTo>
                  <a:pt x="6605" y="6863"/>
                  <a:pt x="6939" y="7263"/>
                  <a:pt x="6672" y="7964"/>
                </a:cubicBezTo>
                <a:cubicBezTo>
                  <a:pt x="6438" y="8464"/>
                  <a:pt x="6472" y="9131"/>
                  <a:pt x="6405" y="9732"/>
                </a:cubicBezTo>
                <a:cubicBezTo>
                  <a:pt x="6272" y="10632"/>
                  <a:pt x="6272" y="11566"/>
                  <a:pt x="6372" y="12500"/>
                </a:cubicBezTo>
                <a:lnTo>
                  <a:pt x="5037" y="13334"/>
                </a:lnTo>
                <a:lnTo>
                  <a:pt x="4904" y="13167"/>
                </a:lnTo>
                <a:cubicBezTo>
                  <a:pt x="5304" y="12567"/>
                  <a:pt x="5338" y="11800"/>
                  <a:pt x="5771" y="11166"/>
                </a:cubicBezTo>
                <a:cubicBezTo>
                  <a:pt x="6338" y="10432"/>
                  <a:pt x="5204" y="10065"/>
                  <a:pt x="5538" y="7230"/>
                </a:cubicBezTo>
                <a:cubicBezTo>
                  <a:pt x="5571" y="6796"/>
                  <a:pt x="6005" y="5362"/>
                  <a:pt x="6238" y="4395"/>
                </a:cubicBezTo>
                <a:cubicBezTo>
                  <a:pt x="6505" y="3194"/>
                  <a:pt x="6472" y="2593"/>
                  <a:pt x="7139" y="1659"/>
                </a:cubicBezTo>
                <a:close/>
                <a:moveTo>
                  <a:pt x="11976" y="13034"/>
                </a:moveTo>
                <a:cubicBezTo>
                  <a:pt x="12209" y="13201"/>
                  <a:pt x="12142" y="13134"/>
                  <a:pt x="12076" y="13334"/>
                </a:cubicBezTo>
                <a:lnTo>
                  <a:pt x="11876" y="13201"/>
                </a:lnTo>
                <a:cubicBezTo>
                  <a:pt x="11909" y="13101"/>
                  <a:pt x="11942" y="13067"/>
                  <a:pt x="11976" y="13034"/>
                </a:cubicBezTo>
                <a:close/>
                <a:moveTo>
                  <a:pt x="7010" y="0"/>
                </a:moveTo>
                <a:cubicBezTo>
                  <a:pt x="6772" y="0"/>
                  <a:pt x="6547" y="112"/>
                  <a:pt x="6405" y="325"/>
                </a:cubicBezTo>
                <a:cubicBezTo>
                  <a:pt x="5704" y="1259"/>
                  <a:pt x="5905" y="2060"/>
                  <a:pt x="5805" y="2326"/>
                </a:cubicBezTo>
                <a:cubicBezTo>
                  <a:pt x="5504" y="3227"/>
                  <a:pt x="5304" y="4128"/>
                  <a:pt x="5204" y="5062"/>
                </a:cubicBezTo>
                <a:cubicBezTo>
                  <a:pt x="5171" y="5295"/>
                  <a:pt x="5104" y="5529"/>
                  <a:pt x="5004" y="5762"/>
                </a:cubicBezTo>
                <a:cubicBezTo>
                  <a:pt x="4604" y="5862"/>
                  <a:pt x="4203" y="5929"/>
                  <a:pt x="3803" y="5929"/>
                </a:cubicBezTo>
                <a:cubicBezTo>
                  <a:pt x="3669" y="5921"/>
                  <a:pt x="3537" y="5917"/>
                  <a:pt x="3407" y="5917"/>
                </a:cubicBezTo>
                <a:cubicBezTo>
                  <a:pt x="2986" y="5917"/>
                  <a:pt x="2584" y="5960"/>
                  <a:pt x="2202" y="6062"/>
                </a:cubicBezTo>
                <a:cubicBezTo>
                  <a:pt x="1201" y="6129"/>
                  <a:pt x="634" y="6796"/>
                  <a:pt x="100" y="7497"/>
                </a:cubicBezTo>
                <a:cubicBezTo>
                  <a:pt x="0" y="7664"/>
                  <a:pt x="0" y="7864"/>
                  <a:pt x="100" y="8064"/>
                </a:cubicBezTo>
                <a:cubicBezTo>
                  <a:pt x="467" y="8664"/>
                  <a:pt x="868" y="9298"/>
                  <a:pt x="1635" y="9398"/>
                </a:cubicBezTo>
                <a:cubicBezTo>
                  <a:pt x="2502" y="9498"/>
                  <a:pt x="3103" y="10199"/>
                  <a:pt x="3937" y="10332"/>
                </a:cubicBezTo>
                <a:cubicBezTo>
                  <a:pt x="4070" y="10365"/>
                  <a:pt x="4170" y="10499"/>
                  <a:pt x="4203" y="10532"/>
                </a:cubicBezTo>
                <a:cubicBezTo>
                  <a:pt x="4270" y="11099"/>
                  <a:pt x="4137" y="11666"/>
                  <a:pt x="3870" y="12167"/>
                </a:cubicBezTo>
                <a:cubicBezTo>
                  <a:pt x="3536" y="12700"/>
                  <a:pt x="3303" y="13334"/>
                  <a:pt x="3269" y="13968"/>
                </a:cubicBezTo>
                <a:cubicBezTo>
                  <a:pt x="3245" y="14569"/>
                  <a:pt x="3636" y="15031"/>
                  <a:pt x="4231" y="15031"/>
                </a:cubicBezTo>
                <a:cubicBezTo>
                  <a:pt x="4462" y="15031"/>
                  <a:pt x="4724" y="14961"/>
                  <a:pt x="5004" y="14802"/>
                </a:cubicBezTo>
                <a:cubicBezTo>
                  <a:pt x="5771" y="14335"/>
                  <a:pt x="6638" y="14035"/>
                  <a:pt x="7339" y="13434"/>
                </a:cubicBezTo>
                <a:cubicBezTo>
                  <a:pt x="7606" y="13268"/>
                  <a:pt x="7873" y="13101"/>
                  <a:pt x="8140" y="13001"/>
                </a:cubicBezTo>
                <a:cubicBezTo>
                  <a:pt x="8245" y="12926"/>
                  <a:pt x="8363" y="12891"/>
                  <a:pt x="8480" y="12891"/>
                </a:cubicBezTo>
                <a:cubicBezTo>
                  <a:pt x="8623" y="12891"/>
                  <a:pt x="8763" y="12942"/>
                  <a:pt x="8873" y="13034"/>
                </a:cubicBezTo>
                <a:cubicBezTo>
                  <a:pt x="9407" y="13501"/>
                  <a:pt x="10041" y="13868"/>
                  <a:pt x="10708" y="14101"/>
                </a:cubicBezTo>
                <a:cubicBezTo>
                  <a:pt x="11809" y="14502"/>
                  <a:pt x="11709" y="14902"/>
                  <a:pt x="12843" y="14969"/>
                </a:cubicBezTo>
                <a:cubicBezTo>
                  <a:pt x="12889" y="14975"/>
                  <a:pt x="12934" y="14978"/>
                  <a:pt x="12978" y="14978"/>
                </a:cubicBezTo>
                <a:cubicBezTo>
                  <a:pt x="13678" y="14978"/>
                  <a:pt x="14191" y="14258"/>
                  <a:pt x="13877" y="13568"/>
                </a:cubicBezTo>
                <a:cubicBezTo>
                  <a:pt x="13410" y="12500"/>
                  <a:pt x="12876" y="11433"/>
                  <a:pt x="12276" y="10432"/>
                </a:cubicBezTo>
                <a:cubicBezTo>
                  <a:pt x="12209" y="10265"/>
                  <a:pt x="12176" y="10065"/>
                  <a:pt x="12176" y="9898"/>
                </a:cubicBezTo>
                <a:cubicBezTo>
                  <a:pt x="15845" y="8030"/>
                  <a:pt x="16145" y="8030"/>
                  <a:pt x="16679" y="7230"/>
                </a:cubicBezTo>
                <a:cubicBezTo>
                  <a:pt x="17013" y="6796"/>
                  <a:pt x="16879" y="6196"/>
                  <a:pt x="16379" y="5929"/>
                </a:cubicBezTo>
                <a:cubicBezTo>
                  <a:pt x="16145" y="5762"/>
                  <a:pt x="15845" y="5695"/>
                  <a:pt x="15545" y="5662"/>
                </a:cubicBezTo>
                <a:cubicBezTo>
                  <a:pt x="15324" y="5654"/>
                  <a:pt x="15106" y="5650"/>
                  <a:pt x="14888" y="5650"/>
                </a:cubicBezTo>
                <a:cubicBezTo>
                  <a:pt x="14186" y="5650"/>
                  <a:pt x="13498" y="5694"/>
                  <a:pt x="12810" y="5796"/>
                </a:cubicBezTo>
                <a:cubicBezTo>
                  <a:pt x="12341" y="5854"/>
                  <a:pt x="11873" y="5880"/>
                  <a:pt x="11405" y="5880"/>
                </a:cubicBezTo>
                <a:cubicBezTo>
                  <a:pt x="10806" y="5880"/>
                  <a:pt x="10207" y="5837"/>
                  <a:pt x="9607" y="5762"/>
                </a:cubicBezTo>
                <a:cubicBezTo>
                  <a:pt x="8273" y="525"/>
                  <a:pt x="8940" y="3227"/>
                  <a:pt x="8473" y="1459"/>
                </a:cubicBezTo>
                <a:cubicBezTo>
                  <a:pt x="8340" y="825"/>
                  <a:pt x="7906" y="292"/>
                  <a:pt x="7306" y="58"/>
                </a:cubicBezTo>
                <a:cubicBezTo>
                  <a:pt x="7208" y="19"/>
                  <a:pt x="7108" y="0"/>
                  <a:pt x="701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16" name="Google Shape;516;p34"/>
          <p:cNvGrpSpPr/>
          <p:nvPr/>
        </p:nvGrpSpPr>
        <p:grpSpPr>
          <a:xfrm>
            <a:off x="4773245" y="128898"/>
            <a:ext cx="506458" cy="480861"/>
            <a:chOff x="8782750" y="-1929670"/>
            <a:chExt cx="542246" cy="525992"/>
          </a:xfrm>
        </p:grpSpPr>
        <p:sp>
          <p:nvSpPr>
            <p:cNvPr id="517" name="Google Shape;517;p34"/>
            <p:cNvSpPr/>
            <p:nvPr/>
          </p:nvSpPr>
          <p:spPr>
            <a:xfrm>
              <a:off x="9002568" y="-1738659"/>
              <a:ext cx="122508" cy="120562"/>
            </a:xfrm>
            <a:custGeom>
              <a:rect b="b" l="l" r="r" t="t"/>
              <a:pathLst>
                <a:path extrusionOk="0" h="3842" w="3904">
                  <a:moveTo>
                    <a:pt x="1208" y="0"/>
                  </a:moveTo>
                  <a:cubicBezTo>
                    <a:pt x="873" y="0"/>
                    <a:pt x="548" y="161"/>
                    <a:pt x="334" y="405"/>
                  </a:cubicBezTo>
                  <a:cubicBezTo>
                    <a:pt x="101" y="705"/>
                    <a:pt x="1" y="1105"/>
                    <a:pt x="68" y="1506"/>
                  </a:cubicBezTo>
                  <a:cubicBezTo>
                    <a:pt x="368" y="2706"/>
                    <a:pt x="1335" y="3640"/>
                    <a:pt x="2569" y="3807"/>
                  </a:cubicBezTo>
                  <a:cubicBezTo>
                    <a:pt x="2657" y="3830"/>
                    <a:pt x="2744" y="3841"/>
                    <a:pt x="2830" y="3841"/>
                  </a:cubicBezTo>
                  <a:cubicBezTo>
                    <a:pt x="3366" y="3841"/>
                    <a:pt x="3837" y="3415"/>
                    <a:pt x="3837" y="2840"/>
                  </a:cubicBezTo>
                  <a:cubicBezTo>
                    <a:pt x="3837" y="2339"/>
                    <a:pt x="3904" y="1772"/>
                    <a:pt x="3337" y="1439"/>
                  </a:cubicBezTo>
                  <a:cubicBezTo>
                    <a:pt x="3136" y="1272"/>
                    <a:pt x="2970" y="1105"/>
                    <a:pt x="2870" y="872"/>
                  </a:cubicBezTo>
                  <a:cubicBezTo>
                    <a:pt x="2469" y="305"/>
                    <a:pt x="1802" y="238"/>
                    <a:pt x="1302" y="4"/>
                  </a:cubicBezTo>
                  <a:cubicBezTo>
                    <a:pt x="1271" y="2"/>
                    <a:pt x="1239" y="0"/>
                    <a:pt x="12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34"/>
            <p:cNvSpPr/>
            <p:nvPr/>
          </p:nvSpPr>
          <p:spPr>
            <a:xfrm>
              <a:off x="8782750" y="-1929670"/>
              <a:ext cx="542246" cy="525992"/>
            </a:xfrm>
            <a:custGeom>
              <a:rect b="b" l="l" r="r" t="t"/>
              <a:pathLst>
                <a:path extrusionOk="0" h="16762" w="17280">
                  <a:moveTo>
                    <a:pt x="4383" y="797"/>
                  </a:moveTo>
                  <a:cubicBezTo>
                    <a:pt x="5068" y="797"/>
                    <a:pt x="6088" y="1434"/>
                    <a:pt x="6539" y="1855"/>
                  </a:cubicBezTo>
                  <a:cubicBezTo>
                    <a:pt x="7273" y="2556"/>
                    <a:pt x="7907" y="3323"/>
                    <a:pt x="8474" y="4190"/>
                  </a:cubicBezTo>
                  <a:cubicBezTo>
                    <a:pt x="8574" y="4357"/>
                    <a:pt x="8540" y="4557"/>
                    <a:pt x="8574" y="4724"/>
                  </a:cubicBezTo>
                  <a:cubicBezTo>
                    <a:pt x="8618" y="4878"/>
                    <a:pt x="8748" y="4973"/>
                    <a:pt x="8880" y="4973"/>
                  </a:cubicBezTo>
                  <a:cubicBezTo>
                    <a:pt x="8948" y="4973"/>
                    <a:pt x="9017" y="4948"/>
                    <a:pt x="9074" y="4891"/>
                  </a:cubicBezTo>
                  <a:cubicBezTo>
                    <a:pt x="9474" y="4690"/>
                    <a:pt x="9841" y="4424"/>
                    <a:pt x="10175" y="4157"/>
                  </a:cubicBezTo>
                  <a:cubicBezTo>
                    <a:pt x="10508" y="3857"/>
                    <a:pt x="10842" y="3623"/>
                    <a:pt x="11209" y="3390"/>
                  </a:cubicBezTo>
                  <a:cubicBezTo>
                    <a:pt x="12043" y="2722"/>
                    <a:pt x="13010" y="2289"/>
                    <a:pt x="14044" y="2122"/>
                  </a:cubicBezTo>
                  <a:cubicBezTo>
                    <a:pt x="14162" y="2094"/>
                    <a:pt x="14280" y="2081"/>
                    <a:pt x="14396" y="2081"/>
                  </a:cubicBezTo>
                  <a:cubicBezTo>
                    <a:pt x="15259" y="2081"/>
                    <a:pt x="16004" y="2815"/>
                    <a:pt x="15946" y="3756"/>
                  </a:cubicBezTo>
                  <a:cubicBezTo>
                    <a:pt x="15912" y="4290"/>
                    <a:pt x="15779" y="4791"/>
                    <a:pt x="15512" y="5258"/>
                  </a:cubicBezTo>
                  <a:cubicBezTo>
                    <a:pt x="14878" y="6492"/>
                    <a:pt x="14778" y="6091"/>
                    <a:pt x="14478" y="6692"/>
                  </a:cubicBezTo>
                  <a:cubicBezTo>
                    <a:pt x="13978" y="7859"/>
                    <a:pt x="12043" y="8560"/>
                    <a:pt x="12943" y="9194"/>
                  </a:cubicBezTo>
                  <a:cubicBezTo>
                    <a:pt x="14178" y="10094"/>
                    <a:pt x="15212" y="10461"/>
                    <a:pt x="15745" y="11762"/>
                  </a:cubicBezTo>
                  <a:cubicBezTo>
                    <a:pt x="16146" y="12496"/>
                    <a:pt x="16212" y="13363"/>
                    <a:pt x="15946" y="14164"/>
                  </a:cubicBezTo>
                  <a:cubicBezTo>
                    <a:pt x="15612" y="14898"/>
                    <a:pt x="15045" y="14731"/>
                    <a:pt x="14278" y="14798"/>
                  </a:cubicBezTo>
                  <a:cubicBezTo>
                    <a:pt x="14247" y="14801"/>
                    <a:pt x="14215" y="14802"/>
                    <a:pt x="14184" y="14802"/>
                  </a:cubicBezTo>
                  <a:cubicBezTo>
                    <a:pt x="13849" y="14802"/>
                    <a:pt x="13521" y="14642"/>
                    <a:pt x="13277" y="14397"/>
                  </a:cubicBezTo>
                  <a:cubicBezTo>
                    <a:pt x="13177" y="14297"/>
                    <a:pt x="13077" y="14231"/>
                    <a:pt x="12977" y="14164"/>
                  </a:cubicBezTo>
                  <a:cubicBezTo>
                    <a:pt x="12310" y="13730"/>
                    <a:pt x="11809" y="13130"/>
                    <a:pt x="11542" y="12396"/>
                  </a:cubicBezTo>
                  <a:cubicBezTo>
                    <a:pt x="11409" y="12096"/>
                    <a:pt x="11242" y="11829"/>
                    <a:pt x="11042" y="11562"/>
                  </a:cubicBezTo>
                  <a:cubicBezTo>
                    <a:pt x="10976" y="11408"/>
                    <a:pt x="10824" y="11312"/>
                    <a:pt x="10670" y="11312"/>
                  </a:cubicBezTo>
                  <a:cubicBezTo>
                    <a:pt x="10590" y="11312"/>
                    <a:pt x="10510" y="11338"/>
                    <a:pt x="10442" y="11395"/>
                  </a:cubicBezTo>
                  <a:cubicBezTo>
                    <a:pt x="10308" y="11462"/>
                    <a:pt x="10175" y="11562"/>
                    <a:pt x="10075" y="11695"/>
                  </a:cubicBezTo>
                  <a:cubicBezTo>
                    <a:pt x="9875" y="11929"/>
                    <a:pt x="9741" y="12196"/>
                    <a:pt x="9674" y="12463"/>
                  </a:cubicBezTo>
                  <a:cubicBezTo>
                    <a:pt x="9541" y="13163"/>
                    <a:pt x="9074" y="13664"/>
                    <a:pt x="8807" y="14264"/>
                  </a:cubicBezTo>
                  <a:cubicBezTo>
                    <a:pt x="8507" y="14798"/>
                    <a:pt x="8073" y="15231"/>
                    <a:pt x="7540" y="15498"/>
                  </a:cubicBezTo>
                  <a:cubicBezTo>
                    <a:pt x="7346" y="15623"/>
                    <a:pt x="7130" y="15682"/>
                    <a:pt x="6917" y="15682"/>
                  </a:cubicBezTo>
                  <a:cubicBezTo>
                    <a:pt x="6504" y="15682"/>
                    <a:pt x="6103" y="15460"/>
                    <a:pt x="5905" y="15065"/>
                  </a:cubicBezTo>
                  <a:cubicBezTo>
                    <a:pt x="5772" y="14731"/>
                    <a:pt x="5672" y="14397"/>
                    <a:pt x="5605" y="14064"/>
                  </a:cubicBezTo>
                  <a:cubicBezTo>
                    <a:pt x="5572" y="13864"/>
                    <a:pt x="5572" y="13630"/>
                    <a:pt x="5605" y="13430"/>
                  </a:cubicBezTo>
                  <a:cubicBezTo>
                    <a:pt x="5538" y="12463"/>
                    <a:pt x="5738" y="11495"/>
                    <a:pt x="6239" y="10661"/>
                  </a:cubicBezTo>
                  <a:cubicBezTo>
                    <a:pt x="6405" y="10328"/>
                    <a:pt x="6472" y="9928"/>
                    <a:pt x="6439" y="9561"/>
                  </a:cubicBezTo>
                  <a:cubicBezTo>
                    <a:pt x="6409" y="9295"/>
                    <a:pt x="6198" y="9082"/>
                    <a:pt x="5919" y="9082"/>
                  </a:cubicBezTo>
                  <a:cubicBezTo>
                    <a:pt x="5882" y="9082"/>
                    <a:pt x="5844" y="9086"/>
                    <a:pt x="5805" y="9094"/>
                  </a:cubicBezTo>
                  <a:cubicBezTo>
                    <a:pt x="4070" y="9527"/>
                    <a:pt x="3804" y="9928"/>
                    <a:pt x="3003" y="9994"/>
                  </a:cubicBezTo>
                  <a:cubicBezTo>
                    <a:pt x="2903" y="9994"/>
                    <a:pt x="2803" y="10061"/>
                    <a:pt x="2703" y="10128"/>
                  </a:cubicBezTo>
                  <a:cubicBezTo>
                    <a:pt x="2558" y="10229"/>
                    <a:pt x="2419" y="10268"/>
                    <a:pt x="2259" y="10268"/>
                  </a:cubicBezTo>
                  <a:cubicBezTo>
                    <a:pt x="2051" y="10268"/>
                    <a:pt x="1808" y="10203"/>
                    <a:pt x="1469" y="10128"/>
                  </a:cubicBezTo>
                  <a:cubicBezTo>
                    <a:pt x="968" y="10061"/>
                    <a:pt x="635" y="9527"/>
                    <a:pt x="868" y="9060"/>
                  </a:cubicBezTo>
                  <a:cubicBezTo>
                    <a:pt x="1235" y="8093"/>
                    <a:pt x="1469" y="8293"/>
                    <a:pt x="1535" y="8060"/>
                  </a:cubicBezTo>
                  <a:cubicBezTo>
                    <a:pt x="1802" y="7426"/>
                    <a:pt x="2436" y="7192"/>
                    <a:pt x="2903" y="6725"/>
                  </a:cubicBezTo>
                  <a:cubicBezTo>
                    <a:pt x="2936" y="6692"/>
                    <a:pt x="3003" y="6625"/>
                    <a:pt x="3103" y="6625"/>
                  </a:cubicBezTo>
                  <a:cubicBezTo>
                    <a:pt x="3704" y="6525"/>
                    <a:pt x="4204" y="6058"/>
                    <a:pt x="4804" y="5958"/>
                  </a:cubicBezTo>
                  <a:cubicBezTo>
                    <a:pt x="5205" y="5925"/>
                    <a:pt x="5405" y="5458"/>
                    <a:pt x="5171" y="5157"/>
                  </a:cubicBezTo>
                  <a:cubicBezTo>
                    <a:pt x="4971" y="4791"/>
                    <a:pt x="4704" y="4490"/>
                    <a:pt x="4404" y="4257"/>
                  </a:cubicBezTo>
                  <a:cubicBezTo>
                    <a:pt x="3804" y="3756"/>
                    <a:pt x="3370" y="3056"/>
                    <a:pt x="3237" y="2289"/>
                  </a:cubicBezTo>
                  <a:cubicBezTo>
                    <a:pt x="3170" y="1622"/>
                    <a:pt x="3537" y="1021"/>
                    <a:pt x="4171" y="821"/>
                  </a:cubicBezTo>
                  <a:cubicBezTo>
                    <a:pt x="4237" y="805"/>
                    <a:pt x="4308" y="797"/>
                    <a:pt x="4383" y="797"/>
                  </a:cubicBezTo>
                  <a:close/>
                  <a:moveTo>
                    <a:pt x="4475" y="1"/>
                  </a:moveTo>
                  <a:cubicBezTo>
                    <a:pt x="2940" y="1"/>
                    <a:pt x="1980" y="1765"/>
                    <a:pt x="2603" y="2923"/>
                  </a:cubicBezTo>
                  <a:cubicBezTo>
                    <a:pt x="2803" y="3256"/>
                    <a:pt x="2936" y="3623"/>
                    <a:pt x="3070" y="3990"/>
                  </a:cubicBezTo>
                  <a:cubicBezTo>
                    <a:pt x="3237" y="4390"/>
                    <a:pt x="3470" y="4457"/>
                    <a:pt x="4070" y="5291"/>
                  </a:cubicBezTo>
                  <a:cubicBezTo>
                    <a:pt x="2936" y="5825"/>
                    <a:pt x="2836" y="5791"/>
                    <a:pt x="2569" y="5991"/>
                  </a:cubicBezTo>
                  <a:cubicBezTo>
                    <a:pt x="1969" y="6525"/>
                    <a:pt x="1369" y="7059"/>
                    <a:pt x="801" y="7626"/>
                  </a:cubicBezTo>
                  <a:cubicBezTo>
                    <a:pt x="301" y="8093"/>
                    <a:pt x="1" y="8727"/>
                    <a:pt x="1" y="9394"/>
                  </a:cubicBezTo>
                  <a:cubicBezTo>
                    <a:pt x="1" y="9961"/>
                    <a:pt x="334" y="10628"/>
                    <a:pt x="801" y="10795"/>
                  </a:cubicBezTo>
                  <a:cubicBezTo>
                    <a:pt x="1202" y="10962"/>
                    <a:pt x="1635" y="11028"/>
                    <a:pt x="2069" y="11028"/>
                  </a:cubicBezTo>
                  <a:cubicBezTo>
                    <a:pt x="2770" y="11028"/>
                    <a:pt x="3437" y="10895"/>
                    <a:pt x="4104" y="10628"/>
                  </a:cubicBezTo>
                  <a:cubicBezTo>
                    <a:pt x="4298" y="10499"/>
                    <a:pt x="4519" y="10425"/>
                    <a:pt x="4751" y="10425"/>
                  </a:cubicBezTo>
                  <a:cubicBezTo>
                    <a:pt x="4878" y="10425"/>
                    <a:pt x="5008" y="10447"/>
                    <a:pt x="5138" y="10495"/>
                  </a:cubicBezTo>
                  <a:cubicBezTo>
                    <a:pt x="5038" y="11996"/>
                    <a:pt x="4371" y="12129"/>
                    <a:pt x="4504" y="13997"/>
                  </a:cubicBezTo>
                  <a:cubicBezTo>
                    <a:pt x="4504" y="14931"/>
                    <a:pt x="4971" y="15832"/>
                    <a:pt x="5772" y="16365"/>
                  </a:cubicBezTo>
                  <a:cubicBezTo>
                    <a:pt x="6106" y="16626"/>
                    <a:pt x="6514" y="16762"/>
                    <a:pt x="6924" y="16762"/>
                  </a:cubicBezTo>
                  <a:cubicBezTo>
                    <a:pt x="7250" y="16762"/>
                    <a:pt x="7578" y="16676"/>
                    <a:pt x="7873" y="16499"/>
                  </a:cubicBezTo>
                  <a:cubicBezTo>
                    <a:pt x="8173" y="16332"/>
                    <a:pt x="8540" y="16165"/>
                    <a:pt x="8707" y="15798"/>
                  </a:cubicBezTo>
                  <a:cubicBezTo>
                    <a:pt x="8740" y="15698"/>
                    <a:pt x="8807" y="15598"/>
                    <a:pt x="8907" y="15565"/>
                  </a:cubicBezTo>
                  <a:cubicBezTo>
                    <a:pt x="9274" y="15331"/>
                    <a:pt x="9541" y="14964"/>
                    <a:pt x="9674" y="14564"/>
                  </a:cubicBezTo>
                  <a:cubicBezTo>
                    <a:pt x="9775" y="14364"/>
                    <a:pt x="10242" y="13630"/>
                    <a:pt x="10442" y="13263"/>
                  </a:cubicBezTo>
                  <a:cubicBezTo>
                    <a:pt x="10508" y="13163"/>
                    <a:pt x="10475" y="12996"/>
                    <a:pt x="10675" y="12963"/>
                  </a:cubicBezTo>
                  <a:cubicBezTo>
                    <a:pt x="11009" y="13430"/>
                    <a:pt x="11409" y="14731"/>
                    <a:pt x="12843" y="15065"/>
                  </a:cubicBezTo>
                  <a:cubicBezTo>
                    <a:pt x="13054" y="15125"/>
                    <a:pt x="13534" y="15618"/>
                    <a:pt x="14700" y="15618"/>
                  </a:cubicBezTo>
                  <a:cubicBezTo>
                    <a:pt x="14829" y="15618"/>
                    <a:pt x="14966" y="15612"/>
                    <a:pt x="15112" y="15598"/>
                  </a:cubicBezTo>
                  <a:cubicBezTo>
                    <a:pt x="15912" y="15532"/>
                    <a:pt x="16579" y="15031"/>
                    <a:pt x="16946" y="14364"/>
                  </a:cubicBezTo>
                  <a:cubicBezTo>
                    <a:pt x="17013" y="14164"/>
                    <a:pt x="17046" y="13997"/>
                    <a:pt x="17080" y="13797"/>
                  </a:cubicBezTo>
                  <a:cubicBezTo>
                    <a:pt x="17146" y="13297"/>
                    <a:pt x="17180" y="12796"/>
                    <a:pt x="17146" y="12296"/>
                  </a:cubicBezTo>
                  <a:cubicBezTo>
                    <a:pt x="16646" y="10094"/>
                    <a:pt x="15512" y="9461"/>
                    <a:pt x="14211" y="8627"/>
                  </a:cubicBezTo>
                  <a:lnTo>
                    <a:pt x="14445" y="8426"/>
                  </a:lnTo>
                  <a:cubicBezTo>
                    <a:pt x="14912" y="7993"/>
                    <a:pt x="15312" y="7526"/>
                    <a:pt x="15712" y="7059"/>
                  </a:cubicBezTo>
                  <a:cubicBezTo>
                    <a:pt x="16346" y="6192"/>
                    <a:pt x="16813" y="5191"/>
                    <a:pt x="17013" y="4157"/>
                  </a:cubicBezTo>
                  <a:cubicBezTo>
                    <a:pt x="17280" y="2656"/>
                    <a:pt x="16246" y="1288"/>
                    <a:pt x="14745" y="1121"/>
                  </a:cubicBezTo>
                  <a:cubicBezTo>
                    <a:pt x="14622" y="1109"/>
                    <a:pt x="14500" y="1103"/>
                    <a:pt x="14380" y="1103"/>
                  </a:cubicBezTo>
                  <a:cubicBezTo>
                    <a:pt x="12870" y="1103"/>
                    <a:pt x="11596" y="2013"/>
                    <a:pt x="11009" y="2322"/>
                  </a:cubicBezTo>
                  <a:cubicBezTo>
                    <a:pt x="10208" y="2822"/>
                    <a:pt x="9441" y="3423"/>
                    <a:pt x="8807" y="4090"/>
                  </a:cubicBezTo>
                  <a:cubicBezTo>
                    <a:pt x="8607" y="3690"/>
                    <a:pt x="8474" y="3289"/>
                    <a:pt x="8273" y="2956"/>
                  </a:cubicBezTo>
                  <a:cubicBezTo>
                    <a:pt x="7540" y="1622"/>
                    <a:pt x="6572" y="554"/>
                    <a:pt x="5071" y="87"/>
                  </a:cubicBezTo>
                  <a:cubicBezTo>
                    <a:pt x="4865" y="28"/>
                    <a:pt x="4665" y="1"/>
                    <a:pt x="44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19" name="Google Shape;519;p34"/>
            <p:cNvGrpSpPr/>
            <p:nvPr/>
          </p:nvGrpSpPr>
          <p:grpSpPr>
            <a:xfrm>
              <a:off x="8853952" y="-1865843"/>
              <a:ext cx="388361" cy="370411"/>
              <a:chOff x="8853952" y="-1865843"/>
              <a:chExt cx="388361" cy="370411"/>
            </a:xfrm>
          </p:grpSpPr>
          <p:sp>
            <p:nvSpPr>
              <p:cNvPr id="520" name="Google Shape;520;p34"/>
              <p:cNvSpPr/>
              <p:nvPr/>
            </p:nvSpPr>
            <p:spPr>
              <a:xfrm>
                <a:off x="9166812" y="-1595188"/>
                <a:ext cx="75500" cy="82780"/>
              </a:xfrm>
              <a:custGeom>
                <a:rect b="b" l="l" r="r" t="t"/>
                <a:pathLst>
                  <a:path extrusionOk="0" h="2638" w="2406">
                    <a:moveTo>
                      <a:pt x="440" y="1"/>
                    </a:moveTo>
                    <a:cubicBezTo>
                      <a:pt x="143" y="1"/>
                      <a:pt x="1" y="260"/>
                      <a:pt x="71" y="469"/>
                    </a:cubicBezTo>
                    <a:cubicBezTo>
                      <a:pt x="338" y="1337"/>
                      <a:pt x="638" y="2204"/>
                      <a:pt x="1705" y="2404"/>
                    </a:cubicBezTo>
                    <a:cubicBezTo>
                      <a:pt x="1839" y="2471"/>
                      <a:pt x="1972" y="2538"/>
                      <a:pt x="2072" y="2638"/>
                    </a:cubicBezTo>
                    <a:cubicBezTo>
                      <a:pt x="2172" y="2471"/>
                      <a:pt x="2306" y="2337"/>
                      <a:pt x="2339" y="2204"/>
                    </a:cubicBezTo>
                    <a:cubicBezTo>
                      <a:pt x="2406" y="1970"/>
                      <a:pt x="2339" y="1737"/>
                      <a:pt x="2239" y="1503"/>
                    </a:cubicBezTo>
                    <a:cubicBezTo>
                      <a:pt x="1872" y="970"/>
                      <a:pt x="1438" y="536"/>
                      <a:pt x="905" y="169"/>
                    </a:cubicBezTo>
                    <a:cubicBezTo>
                      <a:pt x="724" y="49"/>
                      <a:pt x="567" y="1"/>
                      <a:pt x="44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1" name="Google Shape;521;p34"/>
              <p:cNvSpPr/>
              <p:nvPr/>
            </p:nvSpPr>
            <p:spPr>
              <a:xfrm>
                <a:off x="8910467" y="-1865843"/>
                <a:ext cx="85856" cy="74025"/>
              </a:xfrm>
              <a:custGeom>
                <a:rect b="b" l="l" r="r" t="t"/>
                <a:pathLst>
                  <a:path extrusionOk="0" h="2359" w="2736">
                    <a:moveTo>
                      <a:pt x="548" y="0"/>
                    </a:moveTo>
                    <a:cubicBezTo>
                      <a:pt x="413" y="0"/>
                      <a:pt x="279" y="42"/>
                      <a:pt x="167" y="121"/>
                    </a:cubicBezTo>
                    <a:cubicBezTo>
                      <a:pt x="34" y="188"/>
                      <a:pt x="0" y="522"/>
                      <a:pt x="301" y="822"/>
                    </a:cubicBezTo>
                    <a:cubicBezTo>
                      <a:pt x="1485" y="1974"/>
                      <a:pt x="1717" y="2358"/>
                      <a:pt x="2352" y="2358"/>
                    </a:cubicBezTo>
                    <a:cubicBezTo>
                      <a:pt x="2379" y="2358"/>
                      <a:pt x="2407" y="2358"/>
                      <a:pt x="2436" y="2356"/>
                    </a:cubicBezTo>
                    <a:cubicBezTo>
                      <a:pt x="2536" y="2356"/>
                      <a:pt x="2636" y="2223"/>
                      <a:pt x="2736" y="2156"/>
                    </a:cubicBezTo>
                    <a:cubicBezTo>
                      <a:pt x="2736" y="2056"/>
                      <a:pt x="2736" y="1956"/>
                      <a:pt x="2702" y="1889"/>
                    </a:cubicBezTo>
                    <a:cubicBezTo>
                      <a:pt x="2402" y="1389"/>
                      <a:pt x="2569" y="1456"/>
                      <a:pt x="968" y="155"/>
                    </a:cubicBezTo>
                    <a:cubicBezTo>
                      <a:pt x="846" y="50"/>
                      <a:pt x="696" y="0"/>
                      <a:pt x="5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2" name="Google Shape;522;p34"/>
              <p:cNvSpPr/>
              <p:nvPr/>
            </p:nvSpPr>
            <p:spPr>
              <a:xfrm>
                <a:off x="8993154" y="-1584864"/>
                <a:ext cx="48200" cy="89433"/>
              </a:xfrm>
              <a:custGeom>
                <a:rect b="b" l="l" r="r" t="t"/>
                <a:pathLst>
                  <a:path extrusionOk="0" h="2850" w="1536">
                    <a:moveTo>
                      <a:pt x="1248" y="1"/>
                    </a:moveTo>
                    <a:cubicBezTo>
                      <a:pt x="1045" y="1"/>
                      <a:pt x="855" y="103"/>
                      <a:pt x="768" y="307"/>
                    </a:cubicBezTo>
                    <a:cubicBezTo>
                      <a:pt x="434" y="841"/>
                      <a:pt x="167" y="1441"/>
                      <a:pt x="1" y="2075"/>
                    </a:cubicBezTo>
                    <a:cubicBezTo>
                      <a:pt x="1" y="2209"/>
                      <a:pt x="1" y="2375"/>
                      <a:pt x="67" y="2509"/>
                    </a:cubicBezTo>
                    <a:cubicBezTo>
                      <a:pt x="123" y="2731"/>
                      <a:pt x="301" y="2850"/>
                      <a:pt x="489" y="2850"/>
                    </a:cubicBezTo>
                    <a:cubicBezTo>
                      <a:pt x="640" y="2850"/>
                      <a:pt x="797" y="2772"/>
                      <a:pt x="901" y="2609"/>
                    </a:cubicBezTo>
                    <a:cubicBezTo>
                      <a:pt x="1235" y="1942"/>
                      <a:pt x="1435" y="1208"/>
                      <a:pt x="1535" y="441"/>
                    </a:cubicBezTo>
                    <a:cubicBezTo>
                      <a:pt x="1535" y="374"/>
                      <a:pt x="1535" y="307"/>
                      <a:pt x="1502" y="240"/>
                    </a:cubicBezTo>
                    <a:cubicBezTo>
                      <a:pt x="1468" y="174"/>
                      <a:pt x="1435" y="7"/>
                      <a:pt x="1335" y="7"/>
                    </a:cubicBezTo>
                    <a:cubicBezTo>
                      <a:pt x="1306" y="3"/>
                      <a:pt x="1277" y="1"/>
                      <a:pt x="124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3" name="Google Shape;523;p34"/>
              <p:cNvSpPr/>
              <p:nvPr/>
            </p:nvSpPr>
            <p:spPr>
              <a:xfrm>
                <a:off x="8853952" y="-1700846"/>
                <a:ext cx="82718" cy="55511"/>
              </a:xfrm>
              <a:custGeom>
                <a:rect b="b" l="l" r="r" t="t"/>
                <a:pathLst>
                  <a:path extrusionOk="0" h="1769" w="2636">
                    <a:moveTo>
                      <a:pt x="2502" y="0"/>
                    </a:moveTo>
                    <a:cubicBezTo>
                      <a:pt x="2268" y="0"/>
                      <a:pt x="2002" y="34"/>
                      <a:pt x="1768" y="100"/>
                    </a:cubicBezTo>
                    <a:cubicBezTo>
                      <a:pt x="1001" y="367"/>
                      <a:pt x="334" y="934"/>
                      <a:pt x="0" y="1668"/>
                    </a:cubicBezTo>
                    <a:cubicBezTo>
                      <a:pt x="134" y="1702"/>
                      <a:pt x="200" y="1768"/>
                      <a:pt x="267" y="1768"/>
                    </a:cubicBezTo>
                    <a:cubicBezTo>
                      <a:pt x="968" y="1668"/>
                      <a:pt x="1535" y="1201"/>
                      <a:pt x="2202" y="1001"/>
                    </a:cubicBezTo>
                    <a:cubicBezTo>
                      <a:pt x="2369" y="934"/>
                      <a:pt x="2535" y="634"/>
                      <a:pt x="2569" y="501"/>
                    </a:cubicBezTo>
                    <a:cubicBezTo>
                      <a:pt x="2635" y="401"/>
                      <a:pt x="2535" y="234"/>
                      <a:pt x="250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4" name="Google Shape;524;p34"/>
              <p:cNvSpPr/>
              <p:nvPr/>
            </p:nvSpPr>
            <p:spPr>
              <a:xfrm>
                <a:off x="9158559" y="-1803427"/>
                <a:ext cx="69538" cy="67436"/>
              </a:xfrm>
              <a:custGeom>
                <a:rect b="b" l="l" r="r" t="t"/>
                <a:pathLst>
                  <a:path extrusionOk="0" h="2149" w="2216">
                    <a:moveTo>
                      <a:pt x="1835" y="47"/>
                    </a:moveTo>
                    <a:cubicBezTo>
                      <a:pt x="1796" y="47"/>
                      <a:pt x="1761" y="54"/>
                      <a:pt x="1735" y="67"/>
                    </a:cubicBezTo>
                    <a:cubicBezTo>
                      <a:pt x="1568" y="134"/>
                      <a:pt x="1801" y="0"/>
                      <a:pt x="434" y="968"/>
                    </a:cubicBezTo>
                    <a:cubicBezTo>
                      <a:pt x="334" y="1101"/>
                      <a:pt x="200" y="1335"/>
                      <a:pt x="100" y="1601"/>
                    </a:cubicBezTo>
                    <a:cubicBezTo>
                      <a:pt x="0" y="1735"/>
                      <a:pt x="0" y="1902"/>
                      <a:pt x="100" y="2068"/>
                    </a:cubicBezTo>
                    <a:cubicBezTo>
                      <a:pt x="161" y="2129"/>
                      <a:pt x="228" y="2148"/>
                      <a:pt x="296" y="2148"/>
                    </a:cubicBezTo>
                    <a:cubicBezTo>
                      <a:pt x="378" y="2148"/>
                      <a:pt x="461" y="2120"/>
                      <a:pt x="534" y="2102"/>
                    </a:cubicBezTo>
                    <a:cubicBezTo>
                      <a:pt x="867" y="2002"/>
                      <a:pt x="1168" y="1768"/>
                      <a:pt x="1334" y="1468"/>
                    </a:cubicBezTo>
                    <a:cubicBezTo>
                      <a:pt x="1868" y="634"/>
                      <a:pt x="1868" y="1201"/>
                      <a:pt x="2135" y="401"/>
                    </a:cubicBezTo>
                    <a:cubicBezTo>
                      <a:pt x="2215" y="159"/>
                      <a:pt x="1994" y="47"/>
                      <a:pt x="1835" y="4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525" name="Google Shape;525;p34"/>
          <p:cNvGrpSpPr/>
          <p:nvPr/>
        </p:nvGrpSpPr>
        <p:grpSpPr>
          <a:xfrm>
            <a:off x="7519264" y="1809844"/>
            <a:ext cx="576483" cy="416296"/>
            <a:chOff x="1882575" y="3172837"/>
            <a:chExt cx="472992" cy="341618"/>
          </a:xfrm>
        </p:grpSpPr>
        <p:sp>
          <p:nvSpPr>
            <p:cNvPr id="526" name="Google Shape;526;p34"/>
            <p:cNvSpPr/>
            <p:nvPr/>
          </p:nvSpPr>
          <p:spPr>
            <a:xfrm>
              <a:off x="1882575" y="3172837"/>
              <a:ext cx="472992" cy="341618"/>
            </a:xfrm>
            <a:custGeom>
              <a:rect b="b" l="l" r="r" t="t"/>
              <a:pathLst>
                <a:path extrusionOk="0" h="16254" w="22502">
                  <a:moveTo>
                    <a:pt x="11593" y="13890"/>
                  </a:moveTo>
                  <a:lnTo>
                    <a:pt x="11593" y="13890"/>
                  </a:lnTo>
                  <a:cubicBezTo>
                    <a:pt x="11960" y="14023"/>
                    <a:pt x="11894" y="14357"/>
                    <a:pt x="12027" y="14690"/>
                  </a:cubicBezTo>
                  <a:cubicBezTo>
                    <a:pt x="11427" y="14557"/>
                    <a:pt x="11326" y="14257"/>
                    <a:pt x="11593" y="13890"/>
                  </a:cubicBezTo>
                  <a:close/>
                  <a:moveTo>
                    <a:pt x="2978" y="0"/>
                  </a:moveTo>
                  <a:cubicBezTo>
                    <a:pt x="953" y="0"/>
                    <a:pt x="0" y="3715"/>
                    <a:pt x="452" y="5650"/>
                  </a:cubicBezTo>
                  <a:cubicBezTo>
                    <a:pt x="919" y="7685"/>
                    <a:pt x="3521" y="8352"/>
                    <a:pt x="5489" y="8853"/>
                  </a:cubicBezTo>
                  <a:cubicBezTo>
                    <a:pt x="5022" y="9386"/>
                    <a:pt x="5356" y="8953"/>
                    <a:pt x="3688" y="11088"/>
                  </a:cubicBezTo>
                  <a:cubicBezTo>
                    <a:pt x="3087" y="11855"/>
                    <a:pt x="3287" y="12756"/>
                    <a:pt x="4021" y="13389"/>
                  </a:cubicBezTo>
                  <a:cubicBezTo>
                    <a:pt x="4740" y="14034"/>
                    <a:pt x="5644" y="14384"/>
                    <a:pt x="6581" y="14384"/>
                  </a:cubicBezTo>
                  <a:cubicBezTo>
                    <a:pt x="6904" y="14384"/>
                    <a:pt x="7232" y="14342"/>
                    <a:pt x="7557" y="14257"/>
                  </a:cubicBezTo>
                  <a:cubicBezTo>
                    <a:pt x="8124" y="14157"/>
                    <a:pt x="8224" y="13990"/>
                    <a:pt x="9959" y="11721"/>
                  </a:cubicBezTo>
                  <a:cubicBezTo>
                    <a:pt x="10359" y="12956"/>
                    <a:pt x="10793" y="14190"/>
                    <a:pt x="11326" y="15391"/>
                  </a:cubicBezTo>
                  <a:cubicBezTo>
                    <a:pt x="11460" y="15724"/>
                    <a:pt x="11727" y="15958"/>
                    <a:pt x="12094" y="16025"/>
                  </a:cubicBezTo>
                  <a:cubicBezTo>
                    <a:pt x="12704" y="16177"/>
                    <a:pt x="13335" y="16253"/>
                    <a:pt x="13964" y="16253"/>
                  </a:cubicBezTo>
                  <a:cubicBezTo>
                    <a:pt x="14435" y="16253"/>
                    <a:pt x="14905" y="16210"/>
                    <a:pt x="15363" y="16125"/>
                  </a:cubicBezTo>
                  <a:cubicBezTo>
                    <a:pt x="16097" y="15991"/>
                    <a:pt x="16163" y="15858"/>
                    <a:pt x="16197" y="15157"/>
                  </a:cubicBezTo>
                  <a:cubicBezTo>
                    <a:pt x="16263" y="13856"/>
                    <a:pt x="16030" y="13189"/>
                    <a:pt x="15630" y="10854"/>
                  </a:cubicBezTo>
                  <a:lnTo>
                    <a:pt x="15630" y="10854"/>
                  </a:lnTo>
                  <a:cubicBezTo>
                    <a:pt x="15963" y="10888"/>
                    <a:pt x="16330" y="10921"/>
                    <a:pt x="16664" y="10921"/>
                  </a:cubicBezTo>
                  <a:cubicBezTo>
                    <a:pt x="18331" y="10821"/>
                    <a:pt x="20233" y="10654"/>
                    <a:pt x="21200" y="9220"/>
                  </a:cubicBezTo>
                  <a:cubicBezTo>
                    <a:pt x="22101" y="7819"/>
                    <a:pt x="22501" y="6117"/>
                    <a:pt x="22268" y="4450"/>
                  </a:cubicBezTo>
                  <a:cubicBezTo>
                    <a:pt x="22134" y="3315"/>
                    <a:pt x="21234" y="2448"/>
                    <a:pt x="20099" y="2381"/>
                  </a:cubicBezTo>
                  <a:cubicBezTo>
                    <a:pt x="20009" y="2377"/>
                    <a:pt x="19919" y="2375"/>
                    <a:pt x="19828" y="2375"/>
                  </a:cubicBezTo>
                  <a:cubicBezTo>
                    <a:pt x="19185" y="2375"/>
                    <a:pt x="18545" y="2481"/>
                    <a:pt x="17931" y="2715"/>
                  </a:cubicBezTo>
                  <a:cubicBezTo>
                    <a:pt x="16163" y="3382"/>
                    <a:pt x="14462" y="4249"/>
                    <a:pt x="12894" y="5317"/>
                  </a:cubicBezTo>
                  <a:cubicBezTo>
                    <a:pt x="12761" y="5450"/>
                    <a:pt x="12627" y="5584"/>
                    <a:pt x="12494" y="5717"/>
                  </a:cubicBezTo>
                  <a:cubicBezTo>
                    <a:pt x="12869" y="5962"/>
                    <a:pt x="13063" y="6058"/>
                    <a:pt x="13221" y="6058"/>
                  </a:cubicBezTo>
                  <a:cubicBezTo>
                    <a:pt x="13430" y="6058"/>
                    <a:pt x="13578" y="5892"/>
                    <a:pt x="13995" y="5684"/>
                  </a:cubicBezTo>
                  <a:cubicBezTo>
                    <a:pt x="14529" y="5417"/>
                    <a:pt x="17831" y="3782"/>
                    <a:pt x="18465" y="3616"/>
                  </a:cubicBezTo>
                  <a:cubicBezTo>
                    <a:pt x="19210" y="3434"/>
                    <a:pt x="19728" y="3232"/>
                    <a:pt x="20098" y="3232"/>
                  </a:cubicBezTo>
                  <a:cubicBezTo>
                    <a:pt x="20408" y="3232"/>
                    <a:pt x="20615" y="3373"/>
                    <a:pt x="20767" y="3782"/>
                  </a:cubicBezTo>
                  <a:cubicBezTo>
                    <a:pt x="21200" y="5050"/>
                    <a:pt x="20967" y="6518"/>
                    <a:pt x="20466" y="7752"/>
                  </a:cubicBezTo>
                  <a:cubicBezTo>
                    <a:pt x="19781" y="9569"/>
                    <a:pt x="17714" y="10109"/>
                    <a:pt x="15735" y="10109"/>
                  </a:cubicBezTo>
                  <a:cubicBezTo>
                    <a:pt x="15498" y="10109"/>
                    <a:pt x="15261" y="10101"/>
                    <a:pt x="15029" y="10087"/>
                  </a:cubicBezTo>
                  <a:cubicBezTo>
                    <a:pt x="15006" y="10086"/>
                    <a:pt x="14983" y="10085"/>
                    <a:pt x="14961" y="10085"/>
                  </a:cubicBezTo>
                  <a:cubicBezTo>
                    <a:pt x="13828" y="10085"/>
                    <a:pt x="14667" y="11771"/>
                    <a:pt x="14896" y="14323"/>
                  </a:cubicBezTo>
                  <a:cubicBezTo>
                    <a:pt x="14986" y="15226"/>
                    <a:pt x="15076" y="15396"/>
                    <a:pt x="14064" y="15396"/>
                  </a:cubicBezTo>
                  <a:cubicBezTo>
                    <a:pt x="13954" y="15396"/>
                    <a:pt x="13832" y="15394"/>
                    <a:pt x="13695" y="15391"/>
                  </a:cubicBezTo>
                  <a:cubicBezTo>
                    <a:pt x="12861" y="15357"/>
                    <a:pt x="12694" y="15224"/>
                    <a:pt x="12394" y="14390"/>
                  </a:cubicBezTo>
                  <a:cubicBezTo>
                    <a:pt x="12094" y="13589"/>
                    <a:pt x="11727" y="12789"/>
                    <a:pt x="11427" y="11955"/>
                  </a:cubicBezTo>
                  <a:cubicBezTo>
                    <a:pt x="11331" y="11478"/>
                    <a:pt x="10932" y="11152"/>
                    <a:pt x="10461" y="11152"/>
                  </a:cubicBezTo>
                  <a:cubicBezTo>
                    <a:pt x="10438" y="11152"/>
                    <a:pt x="10415" y="11153"/>
                    <a:pt x="10392" y="11154"/>
                  </a:cubicBezTo>
                  <a:cubicBezTo>
                    <a:pt x="10359" y="11154"/>
                    <a:pt x="10326" y="11121"/>
                    <a:pt x="10292" y="11054"/>
                  </a:cubicBezTo>
                  <a:cubicBezTo>
                    <a:pt x="10392" y="10854"/>
                    <a:pt x="10559" y="10621"/>
                    <a:pt x="10192" y="10487"/>
                  </a:cubicBezTo>
                  <a:cubicBezTo>
                    <a:pt x="10103" y="10468"/>
                    <a:pt x="10013" y="10459"/>
                    <a:pt x="9924" y="10459"/>
                  </a:cubicBezTo>
                  <a:cubicBezTo>
                    <a:pt x="9552" y="10459"/>
                    <a:pt x="9201" y="10624"/>
                    <a:pt x="8958" y="10921"/>
                  </a:cubicBezTo>
                  <a:cubicBezTo>
                    <a:pt x="7490" y="13022"/>
                    <a:pt x="7724" y="12789"/>
                    <a:pt x="6723" y="13456"/>
                  </a:cubicBezTo>
                  <a:cubicBezTo>
                    <a:pt x="6661" y="13495"/>
                    <a:pt x="6600" y="13510"/>
                    <a:pt x="6540" y="13510"/>
                  </a:cubicBezTo>
                  <a:cubicBezTo>
                    <a:pt x="6345" y="13510"/>
                    <a:pt x="6160" y="13348"/>
                    <a:pt x="5956" y="13323"/>
                  </a:cubicBezTo>
                  <a:cubicBezTo>
                    <a:pt x="5389" y="13189"/>
                    <a:pt x="4922" y="12789"/>
                    <a:pt x="4722" y="12255"/>
                  </a:cubicBezTo>
                  <a:cubicBezTo>
                    <a:pt x="4555" y="11888"/>
                    <a:pt x="4855" y="11621"/>
                    <a:pt x="5022" y="11355"/>
                  </a:cubicBezTo>
                  <a:cubicBezTo>
                    <a:pt x="6423" y="9120"/>
                    <a:pt x="7257" y="9520"/>
                    <a:pt x="6690" y="8352"/>
                  </a:cubicBezTo>
                  <a:cubicBezTo>
                    <a:pt x="4221" y="7719"/>
                    <a:pt x="1219" y="7118"/>
                    <a:pt x="1519" y="4416"/>
                  </a:cubicBezTo>
                  <a:cubicBezTo>
                    <a:pt x="1620" y="3516"/>
                    <a:pt x="1820" y="2648"/>
                    <a:pt x="2153" y="1814"/>
                  </a:cubicBezTo>
                  <a:cubicBezTo>
                    <a:pt x="2351" y="1221"/>
                    <a:pt x="2884" y="843"/>
                    <a:pt x="3469" y="843"/>
                  </a:cubicBezTo>
                  <a:cubicBezTo>
                    <a:pt x="3574" y="843"/>
                    <a:pt x="3681" y="855"/>
                    <a:pt x="3788" y="880"/>
                  </a:cubicBezTo>
                  <a:cubicBezTo>
                    <a:pt x="6323" y="1281"/>
                    <a:pt x="8391" y="3215"/>
                    <a:pt x="9992" y="5183"/>
                  </a:cubicBezTo>
                  <a:cubicBezTo>
                    <a:pt x="10142" y="5393"/>
                    <a:pt x="10372" y="5522"/>
                    <a:pt x="10611" y="5522"/>
                  </a:cubicBezTo>
                  <a:cubicBezTo>
                    <a:pt x="10638" y="5522"/>
                    <a:pt x="10665" y="5520"/>
                    <a:pt x="10693" y="5517"/>
                  </a:cubicBezTo>
                  <a:cubicBezTo>
                    <a:pt x="10693" y="5317"/>
                    <a:pt x="10659" y="5117"/>
                    <a:pt x="10626" y="4950"/>
                  </a:cubicBezTo>
                  <a:cubicBezTo>
                    <a:pt x="10092" y="3649"/>
                    <a:pt x="9125" y="2815"/>
                    <a:pt x="8024" y="2015"/>
                  </a:cubicBezTo>
                  <a:cubicBezTo>
                    <a:pt x="7590" y="1648"/>
                    <a:pt x="7157" y="1347"/>
                    <a:pt x="6690" y="1081"/>
                  </a:cubicBezTo>
                  <a:cubicBezTo>
                    <a:pt x="5589" y="547"/>
                    <a:pt x="4388" y="180"/>
                    <a:pt x="3187" y="13"/>
                  </a:cubicBezTo>
                  <a:cubicBezTo>
                    <a:pt x="3116" y="4"/>
                    <a:pt x="3046" y="0"/>
                    <a:pt x="29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34"/>
            <p:cNvSpPr/>
            <p:nvPr/>
          </p:nvSpPr>
          <p:spPr>
            <a:xfrm>
              <a:off x="2178119" y="3290834"/>
              <a:ext cx="125531" cy="69169"/>
            </a:xfrm>
            <a:custGeom>
              <a:rect b="b" l="l" r="r" t="t"/>
              <a:pathLst>
                <a:path extrusionOk="0" h="3291" w="5972">
                  <a:moveTo>
                    <a:pt x="4828" y="0"/>
                  </a:moveTo>
                  <a:cubicBezTo>
                    <a:pt x="4809" y="0"/>
                    <a:pt x="4790" y="1"/>
                    <a:pt x="4771" y="3"/>
                  </a:cubicBezTo>
                  <a:cubicBezTo>
                    <a:pt x="3637" y="36"/>
                    <a:pt x="2536" y="337"/>
                    <a:pt x="1569" y="870"/>
                  </a:cubicBezTo>
                  <a:cubicBezTo>
                    <a:pt x="1" y="1835"/>
                    <a:pt x="858" y="3291"/>
                    <a:pt x="1974" y="3291"/>
                  </a:cubicBezTo>
                  <a:cubicBezTo>
                    <a:pt x="2092" y="3291"/>
                    <a:pt x="2214" y="3274"/>
                    <a:pt x="2336" y="3239"/>
                  </a:cubicBezTo>
                  <a:cubicBezTo>
                    <a:pt x="3837" y="2805"/>
                    <a:pt x="4471" y="2505"/>
                    <a:pt x="5605" y="1538"/>
                  </a:cubicBezTo>
                  <a:cubicBezTo>
                    <a:pt x="5938" y="1304"/>
                    <a:pt x="5972" y="837"/>
                    <a:pt x="5705" y="537"/>
                  </a:cubicBezTo>
                  <a:cubicBezTo>
                    <a:pt x="5422" y="254"/>
                    <a:pt x="5139" y="0"/>
                    <a:pt x="48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34"/>
            <p:cNvSpPr/>
            <p:nvPr/>
          </p:nvSpPr>
          <p:spPr>
            <a:xfrm>
              <a:off x="1942710" y="3242807"/>
              <a:ext cx="110649" cy="74045"/>
            </a:xfrm>
            <a:custGeom>
              <a:rect b="b" l="l" r="r" t="t"/>
              <a:pathLst>
                <a:path extrusionOk="0" h="3523" w="5264">
                  <a:moveTo>
                    <a:pt x="1113" y="1"/>
                  </a:moveTo>
                  <a:cubicBezTo>
                    <a:pt x="417" y="1"/>
                    <a:pt x="1" y="867"/>
                    <a:pt x="493" y="1421"/>
                  </a:cubicBezTo>
                  <a:cubicBezTo>
                    <a:pt x="860" y="1888"/>
                    <a:pt x="1327" y="2288"/>
                    <a:pt x="1727" y="2722"/>
                  </a:cubicBezTo>
                  <a:cubicBezTo>
                    <a:pt x="2228" y="3222"/>
                    <a:pt x="2928" y="3322"/>
                    <a:pt x="3562" y="3489"/>
                  </a:cubicBezTo>
                  <a:cubicBezTo>
                    <a:pt x="3658" y="3512"/>
                    <a:pt x="3755" y="3523"/>
                    <a:pt x="3851" y="3523"/>
                  </a:cubicBezTo>
                  <a:cubicBezTo>
                    <a:pt x="4453" y="3523"/>
                    <a:pt x="5015" y="3092"/>
                    <a:pt x="5130" y="2488"/>
                  </a:cubicBezTo>
                  <a:cubicBezTo>
                    <a:pt x="5263" y="1754"/>
                    <a:pt x="4196" y="1221"/>
                    <a:pt x="3595" y="787"/>
                  </a:cubicBezTo>
                  <a:cubicBezTo>
                    <a:pt x="2895" y="353"/>
                    <a:pt x="2094" y="87"/>
                    <a:pt x="1294" y="20"/>
                  </a:cubicBezTo>
                  <a:cubicBezTo>
                    <a:pt x="1232" y="7"/>
                    <a:pt x="1171" y="1"/>
                    <a:pt x="11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34"/>
            <p:cNvSpPr/>
            <p:nvPr/>
          </p:nvSpPr>
          <p:spPr>
            <a:xfrm>
              <a:off x="2137301" y="3407759"/>
              <a:ext cx="44352" cy="62716"/>
            </a:xfrm>
            <a:custGeom>
              <a:rect b="b" l="l" r="r" t="t"/>
              <a:pathLst>
                <a:path extrusionOk="0" h="2984" w="2110">
                  <a:moveTo>
                    <a:pt x="525" y="1"/>
                  </a:moveTo>
                  <a:cubicBezTo>
                    <a:pt x="1" y="1"/>
                    <a:pt x="133" y="342"/>
                    <a:pt x="375" y="1945"/>
                  </a:cubicBezTo>
                  <a:cubicBezTo>
                    <a:pt x="442" y="2513"/>
                    <a:pt x="709" y="2946"/>
                    <a:pt x="1376" y="2980"/>
                  </a:cubicBezTo>
                  <a:cubicBezTo>
                    <a:pt x="1426" y="2982"/>
                    <a:pt x="1473" y="2983"/>
                    <a:pt x="1515" y="2983"/>
                  </a:cubicBezTo>
                  <a:cubicBezTo>
                    <a:pt x="2039" y="2983"/>
                    <a:pt x="2017" y="2778"/>
                    <a:pt x="2110" y="1945"/>
                  </a:cubicBezTo>
                  <a:cubicBezTo>
                    <a:pt x="2009" y="1612"/>
                    <a:pt x="1909" y="1278"/>
                    <a:pt x="1843" y="945"/>
                  </a:cubicBezTo>
                  <a:cubicBezTo>
                    <a:pt x="1776" y="211"/>
                    <a:pt x="1309" y="77"/>
                    <a:pt x="709" y="11"/>
                  </a:cubicBezTo>
                  <a:cubicBezTo>
                    <a:pt x="640" y="5"/>
                    <a:pt x="579" y="1"/>
                    <a:pt x="5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34"/>
            <p:cNvSpPr/>
            <p:nvPr/>
          </p:nvSpPr>
          <p:spPr>
            <a:xfrm>
              <a:off x="2008456" y="3376358"/>
              <a:ext cx="49103" cy="57063"/>
            </a:xfrm>
            <a:custGeom>
              <a:rect b="b" l="l" r="r" t="t"/>
              <a:pathLst>
                <a:path extrusionOk="0" h="2715" w="2336">
                  <a:moveTo>
                    <a:pt x="1448" y="1"/>
                  </a:moveTo>
                  <a:cubicBezTo>
                    <a:pt x="1256" y="1"/>
                    <a:pt x="1078" y="125"/>
                    <a:pt x="901" y="404"/>
                  </a:cubicBezTo>
                  <a:cubicBezTo>
                    <a:pt x="0" y="1872"/>
                    <a:pt x="134" y="2005"/>
                    <a:pt x="67" y="2505"/>
                  </a:cubicBezTo>
                  <a:cubicBezTo>
                    <a:pt x="371" y="2552"/>
                    <a:pt x="627" y="2714"/>
                    <a:pt x="890" y="2714"/>
                  </a:cubicBezTo>
                  <a:cubicBezTo>
                    <a:pt x="1002" y="2714"/>
                    <a:pt x="1115" y="2685"/>
                    <a:pt x="1235" y="2606"/>
                  </a:cubicBezTo>
                  <a:cubicBezTo>
                    <a:pt x="1768" y="2205"/>
                    <a:pt x="2135" y="1605"/>
                    <a:pt x="2269" y="938"/>
                  </a:cubicBezTo>
                  <a:cubicBezTo>
                    <a:pt x="2335" y="637"/>
                    <a:pt x="2002" y="204"/>
                    <a:pt x="1635" y="37"/>
                  </a:cubicBezTo>
                  <a:cubicBezTo>
                    <a:pt x="1571" y="13"/>
                    <a:pt x="1508" y="1"/>
                    <a:pt x="14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34"/>
            <p:cNvSpPr/>
            <p:nvPr/>
          </p:nvSpPr>
          <p:spPr>
            <a:xfrm>
              <a:off x="2066636" y="3189715"/>
              <a:ext cx="105836" cy="269276"/>
            </a:xfrm>
            <a:custGeom>
              <a:rect b="b" l="l" r="r" t="t"/>
              <a:pathLst>
                <a:path extrusionOk="0" h="12812" w="5035">
                  <a:moveTo>
                    <a:pt x="4588" y="0"/>
                  </a:moveTo>
                  <a:cubicBezTo>
                    <a:pt x="4560" y="0"/>
                    <a:pt x="4532" y="4"/>
                    <a:pt x="4504" y="11"/>
                  </a:cubicBezTo>
                  <a:cubicBezTo>
                    <a:pt x="3904" y="1011"/>
                    <a:pt x="3770" y="2146"/>
                    <a:pt x="3303" y="3280"/>
                  </a:cubicBezTo>
                  <a:cubicBezTo>
                    <a:pt x="3170" y="3080"/>
                    <a:pt x="3036" y="3013"/>
                    <a:pt x="3036" y="2879"/>
                  </a:cubicBezTo>
                  <a:cubicBezTo>
                    <a:pt x="2870" y="1945"/>
                    <a:pt x="3036" y="1812"/>
                    <a:pt x="2503" y="478"/>
                  </a:cubicBezTo>
                  <a:cubicBezTo>
                    <a:pt x="2469" y="378"/>
                    <a:pt x="2303" y="311"/>
                    <a:pt x="2102" y="144"/>
                  </a:cubicBezTo>
                  <a:cubicBezTo>
                    <a:pt x="2102" y="1145"/>
                    <a:pt x="2036" y="1979"/>
                    <a:pt x="2102" y="2779"/>
                  </a:cubicBezTo>
                  <a:cubicBezTo>
                    <a:pt x="2136" y="3180"/>
                    <a:pt x="2002" y="3513"/>
                    <a:pt x="1769" y="3580"/>
                  </a:cubicBezTo>
                  <a:cubicBezTo>
                    <a:pt x="1302" y="3680"/>
                    <a:pt x="1302" y="3980"/>
                    <a:pt x="1202" y="4314"/>
                  </a:cubicBezTo>
                  <a:cubicBezTo>
                    <a:pt x="601" y="6682"/>
                    <a:pt x="201" y="9117"/>
                    <a:pt x="34" y="11586"/>
                  </a:cubicBezTo>
                  <a:cubicBezTo>
                    <a:pt x="1" y="12686"/>
                    <a:pt x="101" y="12453"/>
                    <a:pt x="1035" y="12786"/>
                  </a:cubicBezTo>
                  <a:cubicBezTo>
                    <a:pt x="1085" y="12803"/>
                    <a:pt x="1137" y="12812"/>
                    <a:pt x="1189" y="12812"/>
                  </a:cubicBezTo>
                  <a:cubicBezTo>
                    <a:pt x="1344" y="12812"/>
                    <a:pt x="1494" y="12736"/>
                    <a:pt x="1569" y="12586"/>
                  </a:cubicBezTo>
                  <a:cubicBezTo>
                    <a:pt x="2903" y="10618"/>
                    <a:pt x="4404" y="6349"/>
                    <a:pt x="4137" y="3980"/>
                  </a:cubicBezTo>
                  <a:cubicBezTo>
                    <a:pt x="4137" y="3780"/>
                    <a:pt x="4171" y="3613"/>
                    <a:pt x="4237" y="3446"/>
                  </a:cubicBezTo>
                  <a:cubicBezTo>
                    <a:pt x="5005" y="978"/>
                    <a:pt x="5005" y="1212"/>
                    <a:pt x="5005" y="478"/>
                  </a:cubicBezTo>
                  <a:cubicBezTo>
                    <a:pt x="5034" y="239"/>
                    <a:pt x="4824" y="0"/>
                    <a:pt x="45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aphicFrame>
        <p:nvGraphicFramePr>
          <p:cNvPr id="532" name="Google Shape;532;p34"/>
          <p:cNvGraphicFramePr/>
          <p:nvPr/>
        </p:nvGraphicFramePr>
        <p:xfrm>
          <a:off x="132625" y="18933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{6F5E8BB2-D71C-46CB-9B3A-D3FCF85161B2}</a:tableStyleId>
              </a:tblPr>
              <a:tblGrid>
                <a:gridCol w="382950"/>
                <a:gridCol w="980425"/>
                <a:gridCol w="1964525"/>
              </a:tblGrid>
              <a:tr h="10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#</a:t>
                      </a:r>
                      <a:endParaRPr b="1" sz="7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CARACTERÍSTICA</a:t>
                      </a:r>
                      <a:endParaRPr b="1" sz="7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DESCRIÇÃO</a:t>
                      </a:r>
                      <a:endParaRPr b="1" sz="7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06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R01</a:t>
                      </a:r>
                      <a:endParaRPr sz="7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63500" marB="63500" marR="63500" marL="63500" anchor="ctr">
                    <a:lnL cap="flat" cmpd="sng" w="126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Registro de dados do cliente</a:t>
                      </a:r>
                      <a:endParaRPr sz="7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 anchor="ctr">
                    <a:lnL cap="flat" cmpd="sng" w="126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6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O usuário deverá preencher dados mínimos para serem registrados na plataforma de compra da loja, e efetuar pedidos.</a:t>
                      </a:r>
                      <a:endParaRPr sz="6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766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R02</a:t>
                      </a:r>
                      <a:endParaRPr sz="7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63500" marB="63500" marR="63500" marL="63500" anchor="ctr">
                    <a:lnL cap="flat" cmpd="sng" w="126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Identificação do </a:t>
                      </a:r>
                      <a:r>
                        <a:rPr i="1" lang="en" sz="7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pet </a:t>
                      </a:r>
                      <a:r>
                        <a:rPr lang="en" sz="7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e do cliente</a:t>
                      </a:r>
                      <a:endParaRPr sz="7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 anchor="ctr">
                    <a:lnL cap="flat" cmpd="sng" w="126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6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Os clientes deverão disponibilizar todas as informações de seus pets, como nome, raça, tamanho e gênero. Haverá a possibilidade de inserção de mais de um pet por cliente, caso seja necessário.</a:t>
                      </a:r>
                      <a:endParaRPr sz="6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63500" marB="63500" marR="63500" marL="63500">
                    <a:lnL cap="flat" cmpd="sng" w="126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72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R03</a:t>
                      </a:r>
                      <a:endParaRPr sz="7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63500" marB="63500" marR="63500" marL="63500" anchor="ctr">
                    <a:lnL cap="flat" cmpd="sng" w="126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Detalhamento de produtos</a:t>
                      </a:r>
                      <a:endParaRPr sz="7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 anchor="ctr">
                    <a:lnL cap="flat" cmpd="sng" w="126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6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Os produtos serão cadastrados, catalogados, e todas as informações de fornecedores para aquele produto, devem ser também cadastradas.</a:t>
                      </a:r>
                      <a:endParaRPr sz="6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63500" marB="63500" marR="63500" marL="63500">
                    <a:lnL cap="flat" cmpd="sng" w="126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R04</a:t>
                      </a:r>
                      <a:endParaRPr sz="7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63500" marB="63500" marR="63500" marL="63500" anchor="ctr">
                    <a:lnL cap="flat" cmpd="sng" w="126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Controle de pedidos</a:t>
                      </a:r>
                      <a:endParaRPr sz="7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 anchor="ctr">
                    <a:lnL cap="flat" cmpd="sng" w="126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6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Os funcionários podem inserir as informações dos pedidos em sistema, consultar os pedidos realizados.</a:t>
                      </a:r>
                      <a:endParaRPr sz="6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63500" marB="63500" marR="63500" marL="63500">
                    <a:lnL cap="flat" cmpd="sng" w="126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61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R05</a:t>
                      </a:r>
                      <a:endParaRPr sz="7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63500" marB="63500" marR="63500" marL="63500" anchor="ctr">
                    <a:lnL cap="flat" cmpd="sng" w="126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Cálculo de vendas</a:t>
                      </a:r>
                      <a:endParaRPr sz="7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 anchor="ctr">
                    <a:lnL cap="flat" cmpd="sng" w="126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6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Para toda venda realizada, será contabilizada a margem de venda por produto vendido, assim como a subtração do produto em estoque, margem bruta e margem líquida.</a:t>
                      </a:r>
                      <a:endParaRPr sz="6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63500" marB="63500" marR="63500" marL="63500">
                    <a:lnL cap="flat" cmpd="sng" w="126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33" name="Google Shape;533;p34"/>
          <p:cNvGraphicFramePr/>
          <p:nvPr/>
        </p:nvGraphicFramePr>
        <p:xfrm>
          <a:off x="3604650" y="10333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{6F5E8BB2-D71C-46CB-9B3A-D3FCF85161B2}</a:tableStyleId>
              </a:tblPr>
              <a:tblGrid>
                <a:gridCol w="695125"/>
                <a:gridCol w="2178825"/>
              </a:tblGrid>
              <a:tr h="289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REGRA</a:t>
                      </a:r>
                      <a:endParaRPr b="1" sz="7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DESCRIÇÃO</a:t>
                      </a:r>
                      <a:endParaRPr b="1" sz="7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6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RN 01 </a:t>
                      </a:r>
                      <a:endParaRPr sz="7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63500" marB="63500" marR="63500" marL="63500" anchor="ctr">
                    <a:lnL cap="flat" cmpd="sng" w="126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Somente usuários logados têm acesso ao sistema</a:t>
                      </a:r>
                      <a:endParaRPr sz="7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63500" marB="63500" marR="63500" marL="63500">
                    <a:lnL cap="flat" cmpd="sng" w="126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6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RN 02</a:t>
                      </a:r>
                      <a:endParaRPr sz="7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63500" marB="63500" marR="63500" marL="63500" anchor="ctr">
                    <a:lnL cap="flat" cmpd="sng" w="126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Somente usuários do tipo ‘gerente’ podem cadastrar novos usuários ou alterar seu tipo</a:t>
                      </a:r>
                      <a:endParaRPr sz="7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63500" marB="63500" marR="63500" marL="63500">
                    <a:lnL cap="flat" cmpd="sng" w="126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6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RN 03</a:t>
                      </a:r>
                      <a:endParaRPr sz="7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63500" marB="63500" marR="63500" marL="63500" anchor="ctr">
                    <a:lnL cap="flat" cmpd="sng" w="126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Somente o usuário logado pode alterar a própria senha</a:t>
                      </a:r>
                      <a:endParaRPr sz="7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63500" marB="63500" marR="63500" marL="63500">
                    <a:lnL cap="flat" cmpd="sng" w="126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3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RN 04</a:t>
                      </a:r>
                      <a:endParaRPr sz="7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63500" marB="63500" marR="63500" marL="63500" anchor="ctr">
                    <a:lnL cap="flat" cmpd="sng" w="126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Tamanhos permitidos (PP, P, M, G, GG)</a:t>
                      </a:r>
                      <a:endParaRPr sz="7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63500" marB="63500" marR="63500" marL="63500">
                    <a:lnL cap="flat" cmpd="sng" w="126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6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RN 05</a:t>
                      </a:r>
                      <a:endParaRPr sz="7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63500" marB="63500" marR="63500" marL="63500" anchor="ctr">
                    <a:lnL cap="flat" cmpd="sng" w="126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Situação de pedidos. Valores físicos das tabelas estáticas</a:t>
                      </a:r>
                      <a:endParaRPr sz="7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63500" marB="63500" marR="63500" marL="63500">
                    <a:lnL cap="flat" cmpd="sng" w="126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3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RN 06</a:t>
                      </a:r>
                      <a:endParaRPr sz="7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63500" marB="63500" marR="63500" marL="63500" anchor="ctr">
                    <a:lnL cap="flat" cmpd="sng" w="126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i="1" lang="en" sz="7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Token </a:t>
                      </a:r>
                      <a:r>
                        <a:rPr lang="en" sz="7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de acesso é válido por 10 minutos</a:t>
                      </a:r>
                      <a:endParaRPr sz="7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63500" marB="63500" marR="63500" marL="63500">
                    <a:lnL cap="flat" cmpd="sng" w="126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6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RN 07</a:t>
                      </a:r>
                      <a:endParaRPr sz="7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63500" marB="63500" marR="63500" marL="63500" anchor="ctr">
                    <a:lnL cap="flat" cmpd="sng" w="126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Os pedidos com situação ‘recebido’ não efetuam desconto de itens do estoque</a:t>
                      </a:r>
                      <a:endParaRPr sz="7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63500" marB="63500" marR="63500" marL="63500">
                    <a:lnL cap="flat" cmpd="sng" w="126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6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RN 08</a:t>
                      </a:r>
                      <a:endParaRPr sz="7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63500" marB="63500" marR="63500" marL="63500" anchor="ctr">
                    <a:lnL cap="flat" cmpd="sng" w="126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Os pedidos com situação ‘concluído’ efetuam desconto dos itens de estoque</a:t>
                      </a:r>
                      <a:endParaRPr sz="7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63500" marB="63500" marR="63500" marL="63500">
                    <a:lnL cap="flat" cmpd="sng" w="126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9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RN 09</a:t>
                      </a:r>
                      <a:endParaRPr sz="7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63500" marB="63500" marR="63500" marL="63500" anchor="ctr">
                    <a:lnL cap="flat" cmpd="sng" w="126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Somente pedidos com situação ‘cancelado’ cuja situação anterior era ‘concluído’ efetuam devolução de itens ao estoque</a:t>
                      </a:r>
                      <a:endParaRPr sz="7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63500" marB="63500" marR="63500" marL="63500">
                    <a:lnL cap="flat" cmpd="sng" w="126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3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RN 10</a:t>
                      </a:r>
                      <a:endParaRPr sz="7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63500" marB="63500" marR="63500" marL="63500" anchor="ctr">
                    <a:lnL cap="flat" cmpd="sng" w="126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O sistema não efetuará remoção de registros</a:t>
                      </a:r>
                      <a:endParaRPr sz="7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63500" marB="63500" marR="63500" marL="63500">
                    <a:lnL cap="flat" cmpd="sng" w="126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6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RN 11</a:t>
                      </a:r>
                      <a:endParaRPr sz="7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63500" marB="63500" marR="63500" marL="63500" anchor="ctr">
                    <a:lnL cap="flat" cmpd="sng" w="126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Todos </a:t>
                      </a:r>
                      <a:r>
                        <a:rPr lang="en" sz="7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os campos de ca</a:t>
                      </a:r>
                      <a:r>
                        <a:rPr lang="en" sz="700">
                          <a:solidFill>
                            <a:schemeClr val="lt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d</a:t>
                      </a:r>
                      <a:r>
                        <a:rPr lang="en" sz="700">
                          <a:solidFill>
                            <a:schemeClr val="lt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astro do cliente </a:t>
                      </a:r>
                      <a:r>
                        <a:rPr lang="en" sz="7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são obriga</a:t>
                      </a:r>
                      <a:r>
                        <a:rPr lang="en" sz="7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tórios de pree</a:t>
                      </a:r>
                      <a:r>
                        <a:rPr lang="en" sz="700">
                          <a:solidFill>
                            <a:schemeClr val="lt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n</a:t>
                      </a:r>
                      <a:r>
                        <a:rPr lang="en" sz="700">
                          <a:solidFill>
                            <a:schemeClr val="lt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chimento</a:t>
                      </a:r>
                      <a:r>
                        <a:rPr lang="en" sz="7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.</a:t>
                      </a:r>
                      <a:endParaRPr sz="7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63500" marB="63500" marR="63500" marL="63500">
                    <a:lnL cap="flat" cmpd="sng" w="126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34" name="Google Shape;534;p34"/>
          <p:cNvGraphicFramePr/>
          <p:nvPr/>
        </p:nvGraphicFramePr>
        <p:xfrm>
          <a:off x="6633775" y="2623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{6F5E8BB2-D71C-46CB-9B3A-D3FCF85161B2}</a:tableStyleId>
              </a:tblPr>
              <a:tblGrid>
                <a:gridCol w="382950"/>
                <a:gridCol w="1926600"/>
              </a:tblGrid>
              <a:tr h="10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#</a:t>
                      </a:r>
                      <a:endParaRPr b="1" sz="7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DESCRIÇÃO</a:t>
                      </a:r>
                      <a:endParaRPr b="1" sz="7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35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1</a:t>
                      </a:r>
                      <a:endParaRPr sz="7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63500" marB="63500" marR="63500" marL="63500" anchor="ctr">
                    <a:lnL cap="flat" cmpd="sng" w="126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i="1" lang="en" sz="6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Login</a:t>
                      </a:r>
                      <a:endParaRPr i="1" sz="6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126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44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2</a:t>
                      </a:r>
                      <a:endParaRPr sz="7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63500" marB="63500" marR="63500" marL="63500" anchor="ctr">
                    <a:lnL cap="flat" cmpd="sng" w="126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6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Cadastro e Listagem de Usuários</a:t>
                      </a:r>
                      <a:endParaRPr sz="6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63500" marB="63500" marR="63500" marL="63500">
                    <a:lnL cap="flat" cmpd="sng" w="126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72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3</a:t>
                      </a:r>
                      <a:endParaRPr sz="7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63500" marB="63500" marR="63500" marL="63500" anchor="ctr">
                    <a:lnL cap="flat" cmpd="sng" w="126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6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Alteração da senha e tipo de usuário</a:t>
                      </a:r>
                      <a:endParaRPr sz="6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63500" marB="63500" marR="63500" marL="63500">
                    <a:lnL cap="flat" cmpd="sng" w="126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4</a:t>
                      </a:r>
                      <a:endParaRPr sz="7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63500" marB="63500" marR="63500" marL="63500" anchor="ctr">
                    <a:lnL cap="flat" cmpd="sng" w="126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6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Cadastro e Listagem de produtos</a:t>
                      </a:r>
                      <a:endParaRPr sz="6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63500" marB="63500" marR="63500" marL="63500">
                    <a:lnL cap="flat" cmpd="sng" w="126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61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5</a:t>
                      </a:r>
                      <a:endParaRPr sz="7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63500" marB="63500" marR="63500" marL="63500" anchor="ctr">
                    <a:lnL cap="flat" cmpd="sng" w="126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6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Cadastro e Listagem de Clientes e </a:t>
                      </a:r>
                      <a:r>
                        <a:rPr i="1" lang="en" sz="6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Pets</a:t>
                      </a:r>
                      <a:endParaRPr i="1" sz="6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63500" marB="63500" marR="63500" marL="63500">
                    <a:lnL cap="flat" cmpd="sng" w="126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61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6</a:t>
                      </a:r>
                      <a:endParaRPr sz="7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63500" marB="63500" marR="63500" marL="63500" anchor="ctr">
                    <a:lnL cap="flat" cmpd="sng" w="126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6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Cadastro e Listagem de Pedidos</a:t>
                      </a:r>
                      <a:endParaRPr sz="6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63500" marB="63500" marR="63500" marL="63500">
                    <a:lnL cap="flat" cmpd="sng" w="126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35"/>
          <p:cNvSpPr txBox="1"/>
          <p:nvPr>
            <p:ph type="title"/>
          </p:nvPr>
        </p:nvSpPr>
        <p:spPr>
          <a:xfrm>
            <a:off x="-31550" y="611525"/>
            <a:ext cx="4443600" cy="48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900"/>
              <a:t>Tecnologías Utilizadas</a:t>
            </a:r>
            <a:endParaRPr sz="2900"/>
          </a:p>
        </p:txBody>
      </p:sp>
      <p:grpSp>
        <p:nvGrpSpPr>
          <p:cNvPr id="540" name="Google Shape;540;p35"/>
          <p:cNvGrpSpPr/>
          <p:nvPr/>
        </p:nvGrpSpPr>
        <p:grpSpPr>
          <a:xfrm>
            <a:off x="3085825" y="-8035"/>
            <a:ext cx="5873544" cy="5151828"/>
            <a:chOff x="2771478" y="429241"/>
            <a:chExt cx="5310618" cy="4714338"/>
          </a:xfrm>
        </p:grpSpPr>
        <p:pic>
          <p:nvPicPr>
            <p:cNvPr id="541" name="Google Shape;541;p3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863470" y="548665"/>
              <a:ext cx="5004859" cy="45949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42" name="Google Shape;542;p35"/>
            <p:cNvSpPr txBox="1"/>
            <p:nvPr/>
          </p:nvSpPr>
          <p:spPr>
            <a:xfrm>
              <a:off x="4514200" y="2415525"/>
              <a:ext cx="1717500" cy="66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3500">
                  <a:solidFill>
                    <a:schemeClr val="lt2"/>
                  </a:solidFill>
                  <a:latin typeface="Nunito"/>
                  <a:ea typeface="Nunito"/>
                  <a:cs typeface="Nunito"/>
                  <a:sym typeface="Nunito"/>
                </a:rPr>
                <a:t>Flask</a:t>
              </a:r>
              <a:endParaRPr b="1" sz="35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43" name="Google Shape;543;p35"/>
            <p:cNvSpPr txBox="1"/>
            <p:nvPr/>
          </p:nvSpPr>
          <p:spPr>
            <a:xfrm>
              <a:off x="7030854" y="1688485"/>
              <a:ext cx="639000" cy="43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900">
                  <a:solidFill>
                    <a:schemeClr val="lt2"/>
                  </a:solidFill>
                  <a:latin typeface="Nunito"/>
                  <a:ea typeface="Nunito"/>
                  <a:cs typeface="Nunito"/>
                  <a:sym typeface="Nunito"/>
                </a:rPr>
                <a:t>Git</a:t>
              </a:r>
              <a:endParaRPr b="1" sz="19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44" name="Google Shape;544;p35"/>
            <p:cNvSpPr txBox="1"/>
            <p:nvPr/>
          </p:nvSpPr>
          <p:spPr>
            <a:xfrm rot="-801814">
              <a:off x="2901882" y="1737464"/>
              <a:ext cx="935840" cy="3942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lt2"/>
                  </a:solidFill>
                  <a:latin typeface="Nunito"/>
                  <a:ea typeface="Nunito"/>
                  <a:cs typeface="Nunito"/>
                  <a:sym typeface="Nunito"/>
                </a:rPr>
                <a:t>Python</a:t>
              </a:r>
              <a:endParaRPr b="1" sz="16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45" name="Google Shape;545;p35"/>
            <p:cNvSpPr txBox="1"/>
            <p:nvPr/>
          </p:nvSpPr>
          <p:spPr>
            <a:xfrm rot="-844470">
              <a:off x="5824338" y="4556401"/>
              <a:ext cx="980742" cy="3941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lt2"/>
                  </a:solidFill>
                  <a:latin typeface="Nunito"/>
                  <a:ea typeface="Nunito"/>
                  <a:cs typeface="Nunito"/>
                  <a:sym typeface="Nunito"/>
                </a:rPr>
                <a:t>Heroku</a:t>
              </a:r>
              <a:endParaRPr b="1" sz="16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46" name="Google Shape;546;p35"/>
            <p:cNvSpPr txBox="1"/>
            <p:nvPr/>
          </p:nvSpPr>
          <p:spPr>
            <a:xfrm rot="2682803">
              <a:off x="7102994" y="2455433"/>
              <a:ext cx="848114" cy="4062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700">
                  <a:latin typeface="Nunito"/>
                  <a:ea typeface="Nunito"/>
                  <a:cs typeface="Nunito"/>
                  <a:sym typeface="Nunito"/>
                </a:rPr>
                <a:t>Html</a:t>
              </a:r>
              <a:endParaRPr b="1" sz="1700"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47" name="Google Shape;547;p35"/>
            <p:cNvSpPr txBox="1"/>
            <p:nvPr/>
          </p:nvSpPr>
          <p:spPr>
            <a:xfrm rot="319751">
              <a:off x="5471706" y="3409097"/>
              <a:ext cx="1686088" cy="3802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500">
                  <a:latin typeface="Nunito"/>
                  <a:ea typeface="Nunito"/>
                  <a:cs typeface="Nunito"/>
                  <a:sym typeface="Nunito"/>
                </a:rPr>
                <a:t>Javascript</a:t>
              </a:r>
              <a:endParaRPr b="1" sz="1500"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48" name="Google Shape;548;p35"/>
            <p:cNvSpPr txBox="1"/>
            <p:nvPr/>
          </p:nvSpPr>
          <p:spPr>
            <a:xfrm rot="1451863">
              <a:off x="6685756" y="766839"/>
              <a:ext cx="756795" cy="3794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500">
                  <a:latin typeface="Nunito"/>
                  <a:ea typeface="Nunito"/>
                  <a:cs typeface="Nunito"/>
                  <a:sym typeface="Nunito"/>
                </a:rPr>
                <a:t>JWT</a:t>
              </a:r>
              <a:endParaRPr b="1" sz="1500"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49" name="Google Shape;549;p35"/>
            <p:cNvSpPr txBox="1"/>
            <p:nvPr/>
          </p:nvSpPr>
          <p:spPr>
            <a:xfrm rot="3866982">
              <a:off x="6409254" y="2873484"/>
              <a:ext cx="1045436" cy="3766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500">
                  <a:latin typeface="Nunito"/>
                  <a:ea typeface="Nunito"/>
                  <a:cs typeface="Nunito"/>
                  <a:sym typeface="Nunito"/>
                </a:rPr>
                <a:t>jQuery</a:t>
              </a:r>
              <a:endParaRPr b="1" sz="1500">
                <a:latin typeface="Nunito"/>
                <a:ea typeface="Nunito"/>
                <a:cs typeface="Nunito"/>
                <a:sym typeface="Nunito"/>
              </a:endParaRPr>
            </a:p>
          </p:txBody>
        </p:sp>
        <p:pic>
          <p:nvPicPr>
            <p:cNvPr id="550" name="Google Shape;550;p35"/>
            <p:cNvPicPr preferRelativeResize="0"/>
            <p:nvPr/>
          </p:nvPicPr>
          <p:blipFill rotWithShape="1">
            <a:blip r:embed="rId4">
              <a:alphaModFix amt="88000"/>
            </a:blip>
            <a:srcRect b="0" l="0" r="0" t="0"/>
            <a:stretch/>
          </p:blipFill>
          <p:spPr>
            <a:xfrm rot="6725336">
              <a:off x="2852699" y="3183700"/>
              <a:ext cx="783052" cy="6234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551" name="Google Shape;551;p35"/>
            <p:cNvGrpSpPr/>
            <p:nvPr/>
          </p:nvGrpSpPr>
          <p:grpSpPr>
            <a:xfrm rot="6770203">
              <a:off x="7254826" y="2983407"/>
              <a:ext cx="732079" cy="692629"/>
              <a:chOff x="7911754" y="3105552"/>
              <a:chExt cx="732091" cy="692640"/>
            </a:xfrm>
          </p:grpSpPr>
          <p:pic>
            <p:nvPicPr>
              <p:cNvPr id="552" name="Google Shape;552;p35"/>
              <p:cNvPicPr preferRelativeResize="0"/>
              <p:nvPr/>
            </p:nvPicPr>
            <p:blipFill rotWithShape="1">
              <a:blip r:embed="rId4">
                <a:alphaModFix amt="88000"/>
              </a:blip>
              <a:srcRect b="0" l="0" r="0" t="0"/>
              <a:stretch/>
            </p:blipFill>
            <p:spPr>
              <a:xfrm rot="1338688">
                <a:off x="7980802" y="3200142"/>
                <a:ext cx="593995" cy="476922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553" name="Google Shape;553;p35"/>
              <p:cNvSpPr txBox="1"/>
              <p:nvPr/>
            </p:nvSpPr>
            <p:spPr>
              <a:xfrm rot="-5400000">
                <a:off x="7966869" y="3268992"/>
                <a:ext cx="650700" cy="407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700">
                    <a:solidFill>
                      <a:schemeClr val="lt2"/>
                    </a:solidFill>
                    <a:latin typeface="Nunito"/>
                    <a:ea typeface="Nunito"/>
                    <a:cs typeface="Nunito"/>
                    <a:sym typeface="Nunito"/>
                  </a:rPr>
                  <a:t>CSS</a:t>
                </a:r>
                <a:endParaRPr b="1" sz="1700">
                  <a:solidFill>
                    <a:schemeClr val="lt2"/>
                  </a:solidFill>
                  <a:latin typeface="Nunito"/>
                  <a:ea typeface="Nunito"/>
                  <a:cs typeface="Nunito"/>
                  <a:sym typeface="Nunito"/>
                </a:endParaRPr>
              </a:p>
            </p:txBody>
          </p:sp>
        </p:grpSp>
        <p:sp>
          <p:nvSpPr>
            <p:cNvPr id="554" name="Google Shape;554;p35"/>
            <p:cNvSpPr txBox="1"/>
            <p:nvPr/>
          </p:nvSpPr>
          <p:spPr>
            <a:xfrm rot="915024">
              <a:off x="5397843" y="657824"/>
              <a:ext cx="638691" cy="40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700">
                  <a:latin typeface="Nunito"/>
                  <a:ea typeface="Nunito"/>
                  <a:cs typeface="Nunito"/>
                  <a:sym typeface="Nunito"/>
                </a:rPr>
                <a:t>Json </a:t>
              </a:r>
              <a:endParaRPr b="1" sz="1700"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55" name="Google Shape;555;p35"/>
            <p:cNvSpPr txBox="1"/>
            <p:nvPr/>
          </p:nvSpPr>
          <p:spPr>
            <a:xfrm rot="-865690">
              <a:off x="5563622" y="1408757"/>
              <a:ext cx="1350907" cy="4081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700">
                  <a:latin typeface="Nunito"/>
                  <a:ea typeface="Nunito"/>
                  <a:cs typeface="Nunito"/>
                  <a:sym typeface="Nunito"/>
                </a:rPr>
                <a:t>AdminLTE</a:t>
              </a:r>
              <a:endParaRPr sz="1300"/>
            </a:p>
          </p:txBody>
        </p:sp>
        <p:sp>
          <p:nvSpPr>
            <p:cNvPr id="556" name="Google Shape;556;p35"/>
            <p:cNvSpPr txBox="1"/>
            <p:nvPr/>
          </p:nvSpPr>
          <p:spPr>
            <a:xfrm rot="-2221177">
              <a:off x="2808256" y="3297581"/>
              <a:ext cx="849543" cy="40680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700">
                  <a:solidFill>
                    <a:schemeClr val="lt2"/>
                  </a:solidFill>
                  <a:latin typeface="Nunito"/>
                  <a:ea typeface="Nunito"/>
                  <a:cs typeface="Nunito"/>
                  <a:sym typeface="Nunito"/>
                </a:rPr>
                <a:t>Jinja 2</a:t>
              </a:r>
              <a:endParaRPr b="1" sz="17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57" name="Google Shape;557;p35"/>
            <p:cNvSpPr txBox="1"/>
            <p:nvPr/>
          </p:nvSpPr>
          <p:spPr>
            <a:xfrm rot="1306247">
              <a:off x="4270813" y="4224146"/>
              <a:ext cx="1563518" cy="46165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700">
                  <a:latin typeface="Nunito"/>
                  <a:ea typeface="Nunito"/>
                  <a:cs typeface="Nunito"/>
                  <a:sym typeface="Nunito"/>
                </a:rPr>
                <a:t>Bootstrap</a:t>
              </a:r>
              <a:endParaRPr b="1" sz="1700"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58" name="Google Shape;558;p35"/>
            <p:cNvSpPr txBox="1"/>
            <p:nvPr/>
          </p:nvSpPr>
          <p:spPr>
            <a:xfrm rot="643453">
              <a:off x="3175718" y="584119"/>
              <a:ext cx="1686353" cy="2392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91425" wrap="square" tIns="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700">
                  <a:latin typeface="Nunito"/>
                  <a:ea typeface="Nunito"/>
                  <a:cs typeface="Nunito"/>
                  <a:sym typeface="Nunito"/>
                </a:rPr>
                <a:t>PostgreSQL</a:t>
              </a:r>
              <a:endParaRPr b="1" sz="1700"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sp>
        <p:nvSpPr>
          <p:cNvPr id="559" name="Google Shape;559;p35"/>
          <p:cNvSpPr/>
          <p:nvPr/>
        </p:nvSpPr>
        <p:spPr>
          <a:xfrm flipH="1" rot="6636877">
            <a:off x="525200" y="1533072"/>
            <a:ext cx="153797" cy="175056"/>
          </a:xfrm>
          <a:custGeom>
            <a:rect b="b" l="l" r="r" t="t"/>
            <a:pathLst>
              <a:path extrusionOk="0" h="6333" w="5905">
                <a:moveTo>
                  <a:pt x="1030" y="1"/>
                </a:moveTo>
                <a:cubicBezTo>
                  <a:pt x="954" y="1"/>
                  <a:pt x="878" y="21"/>
                  <a:pt x="801" y="69"/>
                </a:cubicBezTo>
                <a:cubicBezTo>
                  <a:pt x="501" y="269"/>
                  <a:pt x="567" y="603"/>
                  <a:pt x="634" y="869"/>
                </a:cubicBezTo>
                <a:cubicBezTo>
                  <a:pt x="801" y="1336"/>
                  <a:pt x="1034" y="1770"/>
                  <a:pt x="1401" y="2104"/>
                </a:cubicBezTo>
                <a:cubicBezTo>
                  <a:pt x="1802" y="2604"/>
                  <a:pt x="1835" y="3004"/>
                  <a:pt x="1301" y="3438"/>
                </a:cubicBezTo>
                <a:cubicBezTo>
                  <a:pt x="968" y="3738"/>
                  <a:pt x="668" y="4072"/>
                  <a:pt x="401" y="4439"/>
                </a:cubicBezTo>
                <a:cubicBezTo>
                  <a:pt x="234" y="4706"/>
                  <a:pt x="0" y="5039"/>
                  <a:pt x="334" y="5306"/>
                </a:cubicBezTo>
                <a:cubicBezTo>
                  <a:pt x="415" y="5376"/>
                  <a:pt x="495" y="5404"/>
                  <a:pt x="575" y="5404"/>
                </a:cubicBezTo>
                <a:cubicBezTo>
                  <a:pt x="759" y="5404"/>
                  <a:pt x="938" y="5256"/>
                  <a:pt x="1101" y="5139"/>
                </a:cubicBezTo>
                <a:cubicBezTo>
                  <a:pt x="1401" y="4872"/>
                  <a:pt x="1735" y="4639"/>
                  <a:pt x="2035" y="4339"/>
                </a:cubicBezTo>
                <a:cubicBezTo>
                  <a:pt x="2224" y="4150"/>
                  <a:pt x="2388" y="4062"/>
                  <a:pt x="2540" y="4062"/>
                </a:cubicBezTo>
                <a:cubicBezTo>
                  <a:pt x="2737" y="4062"/>
                  <a:pt x="2914" y="4209"/>
                  <a:pt x="3103" y="4472"/>
                </a:cubicBezTo>
                <a:cubicBezTo>
                  <a:pt x="3470" y="5106"/>
                  <a:pt x="3970" y="5673"/>
                  <a:pt x="4570" y="6140"/>
                </a:cubicBezTo>
                <a:cubicBezTo>
                  <a:pt x="4726" y="6229"/>
                  <a:pt x="4897" y="6333"/>
                  <a:pt x="5072" y="6333"/>
                </a:cubicBezTo>
                <a:cubicBezTo>
                  <a:pt x="5160" y="6333"/>
                  <a:pt x="5249" y="6307"/>
                  <a:pt x="5338" y="6240"/>
                </a:cubicBezTo>
                <a:cubicBezTo>
                  <a:pt x="5638" y="6040"/>
                  <a:pt x="5705" y="5640"/>
                  <a:pt x="5571" y="5339"/>
                </a:cubicBezTo>
                <a:cubicBezTo>
                  <a:pt x="5438" y="5072"/>
                  <a:pt x="5304" y="4839"/>
                  <a:pt x="5104" y="4605"/>
                </a:cubicBezTo>
                <a:cubicBezTo>
                  <a:pt x="4737" y="4105"/>
                  <a:pt x="4337" y="3571"/>
                  <a:pt x="3937" y="3071"/>
                </a:cubicBezTo>
                <a:cubicBezTo>
                  <a:pt x="4404" y="2404"/>
                  <a:pt x="5137" y="2104"/>
                  <a:pt x="5538" y="1470"/>
                </a:cubicBezTo>
                <a:cubicBezTo>
                  <a:pt x="5738" y="1136"/>
                  <a:pt x="5905" y="803"/>
                  <a:pt x="5538" y="502"/>
                </a:cubicBezTo>
                <a:cubicBezTo>
                  <a:pt x="5402" y="379"/>
                  <a:pt x="5279" y="333"/>
                  <a:pt x="5165" y="333"/>
                </a:cubicBezTo>
                <a:cubicBezTo>
                  <a:pt x="4973" y="333"/>
                  <a:pt x="4805" y="464"/>
                  <a:pt x="4637" y="569"/>
                </a:cubicBezTo>
                <a:cubicBezTo>
                  <a:pt x="4137" y="969"/>
                  <a:pt x="3636" y="1403"/>
                  <a:pt x="3036" y="1904"/>
                </a:cubicBezTo>
                <a:cubicBezTo>
                  <a:pt x="2502" y="1303"/>
                  <a:pt x="2035" y="803"/>
                  <a:pt x="1568" y="269"/>
                </a:cubicBezTo>
                <a:cubicBezTo>
                  <a:pt x="1402" y="126"/>
                  <a:pt x="1218" y="1"/>
                  <a:pt x="1030" y="1"/>
                </a:cubicBezTo>
                <a:close/>
              </a:path>
            </a:pathLst>
          </a:custGeom>
          <a:solidFill>
            <a:srgbClr val="6FC9B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0" name="Google Shape;560;p35"/>
          <p:cNvSpPr/>
          <p:nvPr/>
        </p:nvSpPr>
        <p:spPr>
          <a:xfrm flipH="1" rot="6636877">
            <a:off x="144405" y="1450094"/>
            <a:ext cx="153797" cy="175056"/>
          </a:xfrm>
          <a:custGeom>
            <a:rect b="b" l="l" r="r" t="t"/>
            <a:pathLst>
              <a:path extrusionOk="0" h="6333" w="5905">
                <a:moveTo>
                  <a:pt x="1030" y="1"/>
                </a:moveTo>
                <a:cubicBezTo>
                  <a:pt x="954" y="1"/>
                  <a:pt x="878" y="21"/>
                  <a:pt x="801" y="69"/>
                </a:cubicBezTo>
                <a:cubicBezTo>
                  <a:pt x="501" y="269"/>
                  <a:pt x="567" y="603"/>
                  <a:pt x="634" y="869"/>
                </a:cubicBezTo>
                <a:cubicBezTo>
                  <a:pt x="801" y="1336"/>
                  <a:pt x="1034" y="1770"/>
                  <a:pt x="1401" y="2104"/>
                </a:cubicBezTo>
                <a:cubicBezTo>
                  <a:pt x="1802" y="2604"/>
                  <a:pt x="1835" y="3004"/>
                  <a:pt x="1301" y="3438"/>
                </a:cubicBezTo>
                <a:cubicBezTo>
                  <a:pt x="968" y="3738"/>
                  <a:pt x="668" y="4072"/>
                  <a:pt x="401" y="4439"/>
                </a:cubicBezTo>
                <a:cubicBezTo>
                  <a:pt x="234" y="4706"/>
                  <a:pt x="0" y="5039"/>
                  <a:pt x="334" y="5306"/>
                </a:cubicBezTo>
                <a:cubicBezTo>
                  <a:pt x="415" y="5376"/>
                  <a:pt x="495" y="5404"/>
                  <a:pt x="575" y="5404"/>
                </a:cubicBezTo>
                <a:cubicBezTo>
                  <a:pt x="759" y="5404"/>
                  <a:pt x="938" y="5256"/>
                  <a:pt x="1101" y="5139"/>
                </a:cubicBezTo>
                <a:cubicBezTo>
                  <a:pt x="1401" y="4872"/>
                  <a:pt x="1735" y="4639"/>
                  <a:pt x="2035" y="4339"/>
                </a:cubicBezTo>
                <a:cubicBezTo>
                  <a:pt x="2224" y="4150"/>
                  <a:pt x="2388" y="4062"/>
                  <a:pt x="2540" y="4062"/>
                </a:cubicBezTo>
                <a:cubicBezTo>
                  <a:pt x="2737" y="4062"/>
                  <a:pt x="2914" y="4209"/>
                  <a:pt x="3103" y="4472"/>
                </a:cubicBezTo>
                <a:cubicBezTo>
                  <a:pt x="3470" y="5106"/>
                  <a:pt x="3970" y="5673"/>
                  <a:pt x="4570" y="6140"/>
                </a:cubicBezTo>
                <a:cubicBezTo>
                  <a:pt x="4726" y="6229"/>
                  <a:pt x="4897" y="6333"/>
                  <a:pt x="5072" y="6333"/>
                </a:cubicBezTo>
                <a:cubicBezTo>
                  <a:pt x="5160" y="6333"/>
                  <a:pt x="5249" y="6307"/>
                  <a:pt x="5338" y="6240"/>
                </a:cubicBezTo>
                <a:cubicBezTo>
                  <a:pt x="5638" y="6040"/>
                  <a:pt x="5705" y="5640"/>
                  <a:pt x="5571" y="5339"/>
                </a:cubicBezTo>
                <a:cubicBezTo>
                  <a:pt x="5438" y="5072"/>
                  <a:pt x="5304" y="4839"/>
                  <a:pt x="5104" y="4605"/>
                </a:cubicBezTo>
                <a:cubicBezTo>
                  <a:pt x="4737" y="4105"/>
                  <a:pt x="4337" y="3571"/>
                  <a:pt x="3937" y="3071"/>
                </a:cubicBezTo>
                <a:cubicBezTo>
                  <a:pt x="4404" y="2404"/>
                  <a:pt x="5137" y="2104"/>
                  <a:pt x="5538" y="1470"/>
                </a:cubicBezTo>
                <a:cubicBezTo>
                  <a:pt x="5738" y="1136"/>
                  <a:pt x="5905" y="803"/>
                  <a:pt x="5538" y="502"/>
                </a:cubicBezTo>
                <a:cubicBezTo>
                  <a:pt x="5402" y="379"/>
                  <a:pt x="5279" y="333"/>
                  <a:pt x="5165" y="333"/>
                </a:cubicBezTo>
                <a:cubicBezTo>
                  <a:pt x="4973" y="333"/>
                  <a:pt x="4805" y="464"/>
                  <a:pt x="4637" y="569"/>
                </a:cubicBezTo>
                <a:cubicBezTo>
                  <a:pt x="4137" y="969"/>
                  <a:pt x="3636" y="1403"/>
                  <a:pt x="3036" y="1904"/>
                </a:cubicBezTo>
                <a:cubicBezTo>
                  <a:pt x="2502" y="1303"/>
                  <a:pt x="2035" y="803"/>
                  <a:pt x="1568" y="269"/>
                </a:cubicBezTo>
                <a:cubicBezTo>
                  <a:pt x="1402" y="126"/>
                  <a:pt x="1218" y="1"/>
                  <a:pt x="1030" y="1"/>
                </a:cubicBezTo>
                <a:close/>
              </a:path>
            </a:pathLst>
          </a:custGeom>
          <a:solidFill>
            <a:srgbClr val="6FC9B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p35"/>
          <p:cNvSpPr/>
          <p:nvPr/>
        </p:nvSpPr>
        <p:spPr>
          <a:xfrm flipH="1" rot="6095555">
            <a:off x="889331" y="1090250"/>
            <a:ext cx="153758" cy="175054"/>
          </a:xfrm>
          <a:custGeom>
            <a:rect b="b" l="l" r="r" t="t"/>
            <a:pathLst>
              <a:path extrusionOk="0" h="6333" w="5905">
                <a:moveTo>
                  <a:pt x="1030" y="1"/>
                </a:moveTo>
                <a:cubicBezTo>
                  <a:pt x="954" y="1"/>
                  <a:pt x="878" y="21"/>
                  <a:pt x="801" y="69"/>
                </a:cubicBezTo>
                <a:cubicBezTo>
                  <a:pt x="501" y="269"/>
                  <a:pt x="567" y="603"/>
                  <a:pt x="634" y="869"/>
                </a:cubicBezTo>
                <a:cubicBezTo>
                  <a:pt x="801" y="1336"/>
                  <a:pt x="1034" y="1770"/>
                  <a:pt x="1401" y="2104"/>
                </a:cubicBezTo>
                <a:cubicBezTo>
                  <a:pt x="1802" y="2604"/>
                  <a:pt x="1835" y="3004"/>
                  <a:pt x="1301" y="3438"/>
                </a:cubicBezTo>
                <a:cubicBezTo>
                  <a:pt x="968" y="3738"/>
                  <a:pt x="668" y="4072"/>
                  <a:pt x="401" y="4439"/>
                </a:cubicBezTo>
                <a:cubicBezTo>
                  <a:pt x="234" y="4706"/>
                  <a:pt x="0" y="5039"/>
                  <a:pt x="334" y="5306"/>
                </a:cubicBezTo>
                <a:cubicBezTo>
                  <a:pt x="415" y="5376"/>
                  <a:pt x="495" y="5404"/>
                  <a:pt x="575" y="5404"/>
                </a:cubicBezTo>
                <a:cubicBezTo>
                  <a:pt x="759" y="5404"/>
                  <a:pt x="938" y="5256"/>
                  <a:pt x="1101" y="5139"/>
                </a:cubicBezTo>
                <a:cubicBezTo>
                  <a:pt x="1401" y="4872"/>
                  <a:pt x="1735" y="4639"/>
                  <a:pt x="2035" y="4339"/>
                </a:cubicBezTo>
                <a:cubicBezTo>
                  <a:pt x="2224" y="4150"/>
                  <a:pt x="2388" y="4062"/>
                  <a:pt x="2540" y="4062"/>
                </a:cubicBezTo>
                <a:cubicBezTo>
                  <a:pt x="2737" y="4062"/>
                  <a:pt x="2914" y="4209"/>
                  <a:pt x="3103" y="4472"/>
                </a:cubicBezTo>
                <a:cubicBezTo>
                  <a:pt x="3470" y="5106"/>
                  <a:pt x="3970" y="5673"/>
                  <a:pt x="4570" y="6140"/>
                </a:cubicBezTo>
                <a:cubicBezTo>
                  <a:pt x="4726" y="6229"/>
                  <a:pt x="4897" y="6333"/>
                  <a:pt x="5072" y="6333"/>
                </a:cubicBezTo>
                <a:cubicBezTo>
                  <a:pt x="5160" y="6333"/>
                  <a:pt x="5249" y="6307"/>
                  <a:pt x="5338" y="6240"/>
                </a:cubicBezTo>
                <a:cubicBezTo>
                  <a:pt x="5638" y="6040"/>
                  <a:pt x="5705" y="5640"/>
                  <a:pt x="5571" y="5339"/>
                </a:cubicBezTo>
                <a:cubicBezTo>
                  <a:pt x="5438" y="5072"/>
                  <a:pt x="5304" y="4839"/>
                  <a:pt x="5104" y="4605"/>
                </a:cubicBezTo>
                <a:cubicBezTo>
                  <a:pt x="4737" y="4105"/>
                  <a:pt x="4337" y="3571"/>
                  <a:pt x="3937" y="3071"/>
                </a:cubicBezTo>
                <a:cubicBezTo>
                  <a:pt x="4404" y="2404"/>
                  <a:pt x="5137" y="2104"/>
                  <a:pt x="5538" y="1470"/>
                </a:cubicBezTo>
                <a:cubicBezTo>
                  <a:pt x="5738" y="1136"/>
                  <a:pt x="5905" y="803"/>
                  <a:pt x="5538" y="502"/>
                </a:cubicBezTo>
                <a:cubicBezTo>
                  <a:pt x="5402" y="379"/>
                  <a:pt x="5279" y="333"/>
                  <a:pt x="5165" y="333"/>
                </a:cubicBezTo>
                <a:cubicBezTo>
                  <a:pt x="4973" y="333"/>
                  <a:pt x="4805" y="464"/>
                  <a:pt x="4637" y="569"/>
                </a:cubicBezTo>
                <a:cubicBezTo>
                  <a:pt x="4137" y="969"/>
                  <a:pt x="3636" y="1403"/>
                  <a:pt x="3036" y="1904"/>
                </a:cubicBezTo>
                <a:cubicBezTo>
                  <a:pt x="2502" y="1303"/>
                  <a:pt x="2035" y="803"/>
                  <a:pt x="1568" y="269"/>
                </a:cubicBezTo>
                <a:cubicBezTo>
                  <a:pt x="1402" y="126"/>
                  <a:pt x="1218" y="1"/>
                  <a:pt x="1030" y="1"/>
                </a:cubicBezTo>
                <a:close/>
              </a:path>
            </a:pathLst>
          </a:custGeom>
          <a:solidFill>
            <a:srgbClr val="6FC9B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p35"/>
          <p:cNvSpPr/>
          <p:nvPr/>
        </p:nvSpPr>
        <p:spPr>
          <a:xfrm flipH="1" rot="-23990">
            <a:off x="480872" y="1153043"/>
            <a:ext cx="205000" cy="198496"/>
          </a:xfrm>
          <a:custGeom>
            <a:rect b="b" l="l" r="r" t="t"/>
            <a:pathLst>
              <a:path extrusionOk="0" h="8369" w="8941">
                <a:moveTo>
                  <a:pt x="8051" y="1"/>
                </a:moveTo>
                <a:cubicBezTo>
                  <a:pt x="7869" y="1"/>
                  <a:pt x="7687" y="60"/>
                  <a:pt x="7539" y="179"/>
                </a:cubicBezTo>
                <a:cubicBezTo>
                  <a:pt x="7272" y="345"/>
                  <a:pt x="7005" y="546"/>
                  <a:pt x="6772" y="779"/>
                </a:cubicBezTo>
                <a:cubicBezTo>
                  <a:pt x="5938" y="1546"/>
                  <a:pt x="5104" y="2347"/>
                  <a:pt x="4137" y="3314"/>
                </a:cubicBezTo>
                <a:cubicBezTo>
                  <a:pt x="3937" y="3014"/>
                  <a:pt x="3736" y="2780"/>
                  <a:pt x="3536" y="2514"/>
                </a:cubicBezTo>
                <a:cubicBezTo>
                  <a:pt x="2902" y="1880"/>
                  <a:pt x="2402" y="1113"/>
                  <a:pt x="1668" y="546"/>
                </a:cubicBezTo>
                <a:cubicBezTo>
                  <a:pt x="1493" y="414"/>
                  <a:pt x="1289" y="254"/>
                  <a:pt x="1066" y="254"/>
                </a:cubicBezTo>
                <a:cubicBezTo>
                  <a:pt x="949" y="254"/>
                  <a:pt x="827" y="298"/>
                  <a:pt x="701" y="412"/>
                </a:cubicBezTo>
                <a:cubicBezTo>
                  <a:pt x="401" y="712"/>
                  <a:pt x="567" y="1046"/>
                  <a:pt x="734" y="1346"/>
                </a:cubicBezTo>
                <a:cubicBezTo>
                  <a:pt x="1168" y="2213"/>
                  <a:pt x="1735" y="3014"/>
                  <a:pt x="2402" y="3748"/>
                </a:cubicBezTo>
                <a:cubicBezTo>
                  <a:pt x="3103" y="4515"/>
                  <a:pt x="2869" y="4615"/>
                  <a:pt x="2302" y="5115"/>
                </a:cubicBezTo>
                <a:cubicBezTo>
                  <a:pt x="1635" y="5649"/>
                  <a:pt x="1001" y="6250"/>
                  <a:pt x="467" y="6917"/>
                </a:cubicBezTo>
                <a:cubicBezTo>
                  <a:pt x="201" y="7284"/>
                  <a:pt x="0" y="7751"/>
                  <a:pt x="401" y="8151"/>
                </a:cubicBezTo>
                <a:cubicBezTo>
                  <a:pt x="549" y="8287"/>
                  <a:pt x="702" y="8340"/>
                  <a:pt x="854" y="8340"/>
                </a:cubicBezTo>
                <a:cubicBezTo>
                  <a:pt x="1113" y="8340"/>
                  <a:pt x="1371" y="8186"/>
                  <a:pt x="1602" y="8018"/>
                </a:cubicBezTo>
                <a:cubicBezTo>
                  <a:pt x="2269" y="7484"/>
                  <a:pt x="2902" y="6883"/>
                  <a:pt x="3570" y="6350"/>
                </a:cubicBezTo>
                <a:cubicBezTo>
                  <a:pt x="3878" y="6074"/>
                  <a:pt x="4036" y="5932"/>
                  <a:pt x="4186" y="5932"/>
                </a:cubicBezTo>
                <a:cubicBezTo>
                  <a:pt x="4345" y="5932"/>
                  <a:pt x="4495" y="6091"/>
                  <a:pt x="4804" y="6416"/>
                </a:cubicBezTo>
                <a:cubicBezTo>
                  <a:pt x="5037" y="6650"/>
                  <a:pt x="5237" y="6883"/>
                  <a:pt x="5471" y="7117"/>
                </a:cubicBezTo>
                <a:cubicBezTo>
                  <a:pt x="5805" y="7450"/>
                  <a:pt x="6105" y="7784"/>
                  <a:pt x="6438" y="8084"/>
                </a:cubicBezTo>
                <a:cubicBezTo>
                  <a:pt x="6591" y="8276"/>
                  <a:pt x="6822" y="8368"/>
                  <a:pt x="7053" y="8368"/>
                </a:cubicBezTo>
                <a:cubicBezTo>
                  <a:pt x="7225" y="8368"/>
                  <a:pt x="7397" y="8317"/>
                  <a:pt x="7539" y="8218"/>
                </a:cubicBezTo>
                <a:cubicBezTo>
                  <a:pt x="7906" y="7917"/>
                  <a:pt x="7973" y="7350"/>
                  <a:pt x="7673" y="6983"/>
                </a:cubicBezTo>
                <a:cubicBezTo>
                  <a:pt x="7506" y="6750"/>
                  <a:pt x="7339" y="6516"/>
                  <a:pt x="7139" y="6316"/>
                </a:cubicBezTo>
                <a:cubicBezTo>
                  <a:pt x="6672" y="5683"/>
                  <a:pt x="5638" y="5182"/>
                  <a:pt x="5738" y="4448"/>
                </a:cubicBezTo>
                <a:cubicBezTo>
                  <a:pt x="5838" y="3714"/>
                  <a:pt x="6805" y="3214"/>
                  <a:pt x="7439" y="2614"/>
                </a:cubicBezTo>
                <a:cubicBezTo>
                  <a:pt x="7839" y="2180"/>
                  <a:pt x="8306" y="1846"/>
                  <a:pt x="8673" y="1413"/>
                </a:cubicBezTo>
                <a:cubicBezTo>
                  <a:pt x="8940" y="1079"/>
                  <a:pt x="8940" y="612"/>
                  <a:pt x="8673" y="279"/>
                </a:cubicBezTo>
                <a:cubicBezTo>
                  <a:pt x="8506" y="93"/>
                  <a:pt x="8278" y="1"/>
                  <a:pt x="8051" y="1"/>
                </a:cubicBezTo>
                <a:close/>
              </a:path>
            </a:pathLst>
          </a:custGeom>
          <a:solidFill>
            <a:srgbClr val="6FC9B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36"/>
          <p:cNvSpPr txBox="1"/>
          <p:nvPr>
            <p:ph type="title"/>
          </p:nvPr>
        </p:nvSpPr>
        <p:spPr>
          <a:xfrm>
            <a:off x="714375" y="474800"/>
            <a:ext cx="3857700" cy="152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grpSp>
        <p:nvGrpSpPr>
          <p:cNvPr id="568" name="Google Shape;568;p36"/>
          <p:cNvGrpSpPr/>
          <p:nvPr/>
        </p:nvGrpSpPr>
        <p:grpSpPr>
          <a:xfrm rot="-1182450">
            <a:off x="5359351" y="565129"/>
            <a:ext cx="2984261" cy="4394986"/>
            <a:chOff x="13277425" y="-1904050"/>
            <a:chExt cx="1282625" cy="1888950"/>
          </a:xfrm>
        </p:grpSpPr>
        <p:sp>
          <p:nvSpPr>
            <p:cNvPr id="569" name="Google Shape;569;p36"/>
            <p:cNvSpPr/>
            <p:nvPr/>
          </p:nvSpPr>
          <p:spPr>
            <a:xfrm>
              <a:off x="13689400" y="-1650800"/>
              <a:ext cx="158475" cy="543200"/>
            </a:xfrm>
            <a:custGeom>
              <a:rect b="b" l="l" r="r" t="t"/>
              <a:pathLst>
                <a:path extrusionOk="0" h="21728" w="6339">
                  <a:moveTo>
                    <a:pt x="4773" y="0"/>
                  </a:moveTo>
                  <a:cubicBezTo>
                    <a:pt x="4704" y="0"/>
                    <a:pt x="4646" y="36"/>
                    <a:pt x="4604" y="120"/>
                  </a:cubicBezTo>
                  <a:cubicBezTo>
                    <a:pt x="4504" y="320"/>
                    <a:pt x="4404" y="553"/>
                    <a:pt x="4303" y="787"/>
                  </a:cubicBezTo>
                  <a:cubicBezTo>
                    <a:pt x="3836" y="1754"/>
                    <a:pt x="3836" y="3756"/>
                    <a:pt x="3403" y="4723"/>
                  </a:cubicBezTo>
                  <a:cubicBezTo>
                    <a:pt x="3403" y="4790"/>
                    <a:pt x="3436" y="4623"/>
                    <a:pt x="2669" y="8059"/>
                  </a:cubicBezTo>
                  <a:lnTo>
                    <a:pt x="2636" y="7992"/>
                  </a:lnTo>
                  <a:cubicBezTo>
                    <a:pt x="2502" y="8659"/>
                    <a:pt x="2369" y="9293"/>
                    <a:pt x="2202" y="9927"/>
                  </a:cubicBezTo>
                  <a:cubicBezTo>
                    <a:pt x="1635" y="12128"/>
                    <a:pt x="1902" y="11862"/>
                    <a:pt x="1702" y="12262"/>
                  </a:cubicBezTo>
                  <a:cubicBezTo>
                    <a:pt x="1535" y="12696"/>
                    <a:pt x="1435" y="13163"/>
                    <a:pt x="1435" y="13630"/>
                  </a:cubicBezTo>
                  <a:cubicBezTo>
                    <a:pt x="601" y="17165"/>
                    <a:pt x="668" y="16498"/>
                    <a:pt x="601" y="16932"/>
                  </a:cubicBezTo>
                  <a:cubicBezTo>
                    <a:pt x="334" y="18967"/>
                    <a:pt x="0" y="18933"/>
                    <a:pt x="100" y="20368"/>
                  </a:cubicBezTo>
                  <a:cubicBezTo>
                    <a:pt x="207" y="21269"/>
                    <a:pt x="902" y="21728"/>
                    <a:pt x="1418" y="21728"/>
                  </a:cubicBezTo>
                  <a:cubicBezTo>
                    <a:pt x="1551" y="21728"/>
                    <a:pt x="1672" y="21697"/>
                    <a:pt x="1768" y="21635"/>
                  </a:cubicBezTo>
                  <a:cubicBezTo>
                    <a:pt x="2836" y="20935"/>
                    <a:pt x="2502" y="20735"/>
                    <a:pt x="3536" y="19934"/>
                  </a:cubicBezTo>
                  <a:cubicBezTo>
                    <a:pt x="4270" y="19400"/>
                    <a:pt x="4470" y="18333"/>
                    <a:pt x="3937" y="17566"/>
                  </a:cubicBezTo>
                  <a:cubicBezTo>
                    <a:pt x="3703" y="17232"/>
                    <a:pt x="3503" y="16865"/>
                    <a:pt x="3303" y="16498"/>
                  </a:cubicBezTo>
                  <a:cubicBezTo>
                    <a:pt x="2936" y="15864"/>
                    <a:pt x="3403" y="15798"/>
                    <a:pt x="4537" y="14063"/>
                  </a:cubicBezTo>
                  <a:cubicBezTo>
                    <a:pt x="4971" y="13363"/>
                    <a:pt x="4570" y="12062"/>
                    <a:pt x="4203" y="11295"/>
                  </a:cubicBezTo>
                  <a:cubicBezTo>
                    <a:pt x="4037" y="10994"/>
                    <a:pt x="4003" y="10594"/>
                    <a:pt x="4170" y="10294"/>
                  </a:cubicBezTo>
                  <a:cubicBezTo>
                    <a:pt x="4303" y="9894"/>
                    <a:pt x="4570" y="9527"/>
                    <a:pt x="4937" y="9293"/>
                  </a:cubicBezTo>
                  <a:cubicBezTo>
                    <a:pt x="5271" y="9060"/>
                    <a:pt x="5504" y="8693"/>
                    <a:pt x="5638" y="8326"/>
                  </a:cubicBezTo>
                  <a:cubicBezTo>
                    <a:pt x="5738" y="8026"/>
                    <a:pt x="5771" y="7725"/>
                    <a:pt x="5771" y="7425"/>
                  </a:cubicBezTo>
                  <a:cubicBezTo>
                    <a:pt x="5771" y="7192"/>
                    <a:pt x="5738" y="6991"/>
                    <a:pt x="5671" y="6825"/>
                  </a:cubicBezTo>
                  <a:cubicBezTo>
                    <a:pt x="4871" y="4523"/>
                    <a:pt x="4704" y="5424"/>
                    <a:pt x="6238" y="3022"/>
                  </a:cubicBezTo>
                  <a:cubicBezTo>
                    <a:pt x="6205" y="2655"/>
                    <a:pt x="6338" y="2288"/>
                    <a:pt x="6272" y="1921"/>
                  </a:cubicBezTo>
                  <a:cubicBezTo>
                    <a:pt x="6205" y="1521"/>
                    <a:pt x="6038" y="1121"/>
                    <a:pt x="5771" y="820"/>
                  </a:cubicBezTo>
                  <a:cubicBezTo>
                    <a:pt x="5455" y="504"/>
                    <a:pt x="5034" y="0"/>
                    <a:pt x="47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36"/>
            <p:cNvSpPr/>
            <p:nvPr/>
          </p:nvSpPr>
          <p:spPr>
            <a:xfrm>
              <a:off x="13282450" y="-1783425"/>
              <a:ext cx="1049925" cy="1748775"/>
            </a:xfrm>
            <a:custGeom>
              <a:rect b="b" l="l" r="r" t="t"/>
              <a:pathLst>
                <a:path extrusionOk="0" h="69951" w="41997">
                  <a:moveTo>
                    <a:pt x="23153" y="0"/>
                  </a:moveTo>
                  <a:cubicBezTo>
                    <a:pt x="22822" y="0"/>
                    <a:pt x="22471" y="90"/>
                    <a:pt x="22183" y="221"/>
                  </a:cubicBezTo>
                  <a:cubicBezTo>
                    <a:pt x="21816" y="455"/>
                    <a:pt x="20515" y="1088"/>
                    <a:pt x="19914" y="1689"/>
                  </a:cubicBezTo>
                  <a:cubicBezTo>
                    <a:pt x="19681" y="1922"/>
                    <a:pt x="19414" y="2156"/>
                    <a:pt x="19147" y="2356"/>
                  </a:cubicBezTo>
                  <a:cubicBezTo>
                    <a:pt x="18880" y="2256"/>
                    <a:pt x="18580" y="2189"/>
                    <a:pt x="18280" y="2122"/>
                  </a:cubicBezTo>
                  <a:cubicBezTo>
                    <a:pt x="17946" y="2089"/>
                    <a:pt x="17613" y="2022"/>
                    <a:pt x="17279" y="1889"/>
                  </a:cubicBezTo>
                  <a:cubicBezTo>
                    <a:pt x="17027" y="1788"/>
                    <a:pt x="14812" y="1687"/>
                    <a:pt x="12693" y="1687"/>
                  </a:cubicBezTo>
                  <a:cubicBezTo>
                    <a:pt x="12009" y="1687"/>
                    <a:pt x="11335" y="1698"/>
                    <a:pt x="10741" y="1722"/>
                  </a:cubicBezTo>
                  <a:cubicBezTo>
                    <a:pt x="10117" y="1752"/>
                    <a:pt x="9494" y="1861"/>
                    <a:pt x="8846" y="1861"/>
                  </a:cubicBezTo>
                  <a:cubicBezTo>
                    <a:pt x="8767" y="1861"/>
                    <a:pt x="8687" y="1859"/>
                    <a:pt x="8606" y="1856"/>
                  </a:cubicBezTo>
                  <a:cubicBezTo>
                    <a:pt x="8518" y="1850"/>
                    <a:pt x="8428" y="1847"/>
                    <a:pt x="8338" y="1847"/>
                  </a:cubicBezTo>
                  <a:cubicBezTo>
                    <a:pt x="7918" y="1847"/>
                    <a:pt x="7484" y="1907"/>
                    <a:pt x="7072" y="1989"/>
                  </a:cubicBezTo>
                  <a:cubicBezTo>
                    <a:pt x="6738" y="2056"/>
                    <a:pt x="6405" y="2156"/>
                    <a:pt x="6071" y="2289"/>
                  </a:cubicBezTo>
                  <a:cubicBezTo>
                    <a:pt x="5838" y="2356"/>
                    <a:pt x="5671" y="2589"/>
                    <a:pt x="5671" y="2856"/>
                  </a:cubicBezTo>
                  <a:cubicBezTo>
                    <a:pt x="5671" y="3690"/>
                    <a:pt x="5971" y="3624"/>
                    <a:pt x="6071" y="3957"/>
                  </a:cubicBezTo>
                  <a:cubicBezTo>
                    <a:pt x="6205" y="4257"/>
                    <a:pt x="6438" y="4524"/>
                    <a:pt x="6705" y="4724"/>
                  </a:cubicBezTo>
                  <a:cubicBezTo>
                    <a:pt x="7305" y="5191"/>
                    <a:pt x="7939" y="5625"/>
                    <a:pt x="8606" y="5992"/>
                  </a:cubicBezTo>
                  <a:cubicBezTo>
                    <a:pt x="9607" y="6526"/>
                    <a:pt x="10541" y="7226"/>
                    <a:pt x="11642" y="7626"/>
                  </a:cubicBezTo>
                  <a:cubicBezTo>
                    <a:pt x="11708" y="7660"/>
                    <a:pt x="11775" y="7693"/>
                    <a:pt x="11842" y="7760"/>
                  </a:cubicBezTo>
                  <a:cubicBezTo>
                    <a:pt x="12075" y="7960"/>
                    <a:pt x="12342" y="8093"/>
                    <a:pt x="12642" y="8194"/>
                  </a:cubicBezTo>
                  <a:cubicBezTo>
                    <a:pt x="12743" y="8260"/>
                    <a:pt x="12843" y="8327"/>
                    <a:pt x="12943" y="8394"/>
                  </a:cubicBezTo>
                  <a:cubicBezTo>
                    <a:pt x="9574" y="18367"/>
                    <a:pt x="11809" y="11896"/>
                    <a:pt x="9173" y="19969"/>
                  </a:cubicBezTo>
                  <a:cubicBezTo>
                    <a:pt x="8306" y="22637"/>
                    <a:pt x="8640" y="21270"/>
                    <a:pt x="7939" y="23771"/>
                  </a:cubicBezTo>
                  <a:cubicBezTo>
                    <a:pt x="7739" y="24405"/>
                    <a:pt x="7372" y="24972"/>
                    <a:pt x="7239" y="25606"/>
                  </a:cubicBezTo>
                  <a:cubicBezTo>
                    <a:pt x="7239" y="25639"/>
                    <a:pt x="7239" y="25673"/>
                    <a:pt x="7205" y="25706"/>
                  </a:cubicBezTo>
                  <a:cubicBezTo>
                    <a:pt x="6805" y="26240"/>
                    <a:pt x="6838" y="26907"/>
                    <a:pt x="6471" y="27441"/>
                  </a:cubicBezTo>
                  <a:cubicBezTo>
                    <a:pt x="5537" y="30509"/>
                    <a:pt x="5604" y="30309"/>
                    <a:pt x="5604" y="30409"/>
                  </a:cubicBezTo>
                  <a:cubicBezTo>
                    <a:pt x="5637" y="30743"/>
                    <a:pt x="5537" y="31110"/>
                    <a:pt x="5371" y="31410"/>
                  </a:cubicBezTo>
                  <a:cubicBezTo>
                    <a:pt x="5271" y="31744"/>
                    <a:pt x="5170" y="32111"/>
                    <a:pt x="5137" y="32478"/>
                  </a:cubicBezTo>
                  <a:cubicBezTo>
                    <a:pt x="4737" y="34079"/>
                    <a:pt x="4470" y="34679"/>
                    <a:pt x="4270" y="35747"/>
                  </a:cubicBezTo>
                  <a:cubicBezTo>
                    <a:pt x="4103" y="36647"/>
                    <a:pt x="3836" y="37514"/>
                    <a:pt x="3603" y="38382"/>
                  </a:cubicBezTo>
                  <a:cubicBezTo>
                    <a:pt x="3403" y="39116"/>
                    <a:pt x="3269" y="39883"/>
                    <a:pt x="3169" y="40617"/>
                  </a:cubicBezTo>
                  <a:cubicBezTo>
                    <a:pt x="3102" y="40984"/>
                    <a:pt x="2902" y="41050"/>
                    <a:pt x="2735" y="41951"/>
                  </a:cubicBezTo>
                  <a:cubicBezTo>
                    <a:pt x="2669" y="42351"/>
                    <a:pt x="2502" y="42752"/>
                    <a:pt x="2368" y="43152"/>
                  </a:cubicBezTo>
                  <a:cubicBezTo>
                    <a:pt x="2168" y="43786"/>
                    <a:pt x="2335" y="44419"/>
                    <a:pt x="1968" y="45554"/>
                  </a:cubicBezTo>
                  <a:cubicBezTo>
                    <a:pt x="1935" y="45787"/>
                    <a:pt x="1901" y="46054"/>
                    <a:pt x="1868" y="46287"/>
                  </a:cubicBezTo>
                  <a:cubicBezTo>
                    <a:pt x="1735" y="46554"/>
                    <a:pt x="1668" y="46855"/>
                    <a:pt x="1701" y="47188"/>
                  </a:cubicBezTo>
                  <a:cubicBezTo>
                    <a:pt x="1701" y="47355"/>
                    <a:pt x="1501" y="47655"/>
                    <a:pt x="1468" y="47822"/>
                  </a:cubicBezTo>
                  <a:cubicBezTo>
                    <a:pt x="1334" y="48589"/>
                    <a:pt x="1034" y="50591"/>
                    <a:pt x="801" y="51925"/>
                  </a:cubicBezTo>
                  <a:cubicBezTo>
                    <a:pt x="701" y="52392"/>
                    <a:pt x="567" y="52825"/>
                    <a:pt x="467" y="53292"/>
                  </a:cubicBezTo>
                  <a:cubicBezTo>
                    <a:pt x="434" y="53526"/>
                    <a:pt x="500" y="54126"/>
                    <a:pt x="434" y="54393"/>
                  </a:cubicBezTo>
                  <a:cubicBezTo>
                    <a:pt x="367" y="54927"/>
                    <a:pt x="300" y="55461"/>
                    <a:pt x="167" y="55961"/>
                  </a:cubicBezTo>
                  <a:cubicBezTo>
                    <a:pt x="67" y="56461"/>
                    <a:pt x="0" y="56962"/>
                    <a:pt x="0" y="57429"/>
                  </a:cubicBezTo>
                  <a:cubicBezTo>
                    <a:pt x="0" y="57529"/>
                    <a:pt x="0" y="57596"/>
                    <a:pt x="33" y="57696"/>
                  </a:cubicBezTo>
                  <a:cubicBezTo>
                    <a:pt x="134" y="58463"/>
                    <a:pt x="967" y="58896"/>
                    <a:pt x="1735" y="59063"/>
                  </a:cubicBezTo>
                  <a:cubicBezTo>
                    <a:pt x="1777" y="59078"/>
                    <a:pt x="1820" y="59084"/>
                    <a:pt x="1862" y="59084"/>
                  </a:cubicBezTo>
                  <a:cubicBezTo>
                    <a:pt x="2014" y="59084"/>
                    <a:pt x="2149" y="58994"/>
                    <a:pt x="2202" y="58863"/>
                  </a:cubicBezTo>
                  <a:cubicBezTo>
                    <a:pt x="2569" y="57829"/>
                    <a:pt x="3202" y="56995"/>
                    <a:pt x="3269" y="56762"/>
                  </a:cubicBezTo>
                  <a:cubicBezTo>
                    <a:pt x="3369" y="56361"/>
                    <a:pt x="3536" y="55961"/>
                    <a:pt x="3736" y="55561"/>
                  </a:cubicBezTo>
                  <a:cubicBezTo>
                    <a:pt x="4670" y="53026"/>
                    <a:pt x="4236" y="53860"/>
                    <a:pt x="5437" y="51424"/>
                  </a:cubicBezTo>
                  <a:cubicBezTo>
                    <a:pt x="5704" y="50924"/>
                    <a:pt x="7172" y="47989"/>
                    <a:pt x="7305" y="47388"/>
                  </a:cubicBezTo>
                  <a:cubicBezTo>
                    <a:pt x="7706" y="46688"/>
                    <a:pt x="8039" y="45921"/>
                    <a:pt x="8339" y="45153"/>
                  </a:cubicBezTo>
                  <a:cubicBezTo>
                    <a:pt x="8473" y="44786"/>
                    <a:pt x="8606" y="44886"/>
                    <a:pt x="8806" y="44453"/>
                  </a:cubicBezTo>
                  <a:cubicBezTo>
                    <a:pt x="8873" y="44253"/>
                    <a:pt x="9007" y="44119"/>
                    <a:pt x="9207" y="44053"/>
                  </a:cubicBezTo>
                  <a:lnTo>
                    <a:pt x="9207" y="44053"/>
                  </a:lnTo>
                  <a:cubicBezTo>
                    <a:pt x="9273" y="44586"/>
                    <a:pt x="9207" y="44386"/>
                    <a:pt x="7972" y="49957"/>
                  </a:cubicBezTo>
                  <a:cubicBezTo>
                    <a:pt x="7872" y="50324"/>
                    <a:pt x="7772" y="50724"/>
                    <a:pt x="7639" y="51058"/>
                  </a:cubicBezTo>
                  <a:cubicBezTo>
                    <a:pt x="7405" y="51691"/>
                    <a:pt x="7672" y="51992"/>
                    <a:pt x="7405" y="52525"/>
                  </a:cubicBezTo>
                  <a:cubicBezTo>
                    <a:pt x="7038" y="53159"/>
                    <a:pt x="6938" y="54593"/>
                    <a:pt x="6638" y="55561"/>
                  </a:cubicBezTo>
                  <a:cubicBezTo>
                    <a:pt x="6505" y="55928"/>
                    <a:pt x="6438" y="56295"/>
                    <a:pt x="6405" y="56695"/>
                  </a:cubicBezTo>
                  <a:cubicBezTo>
                    <a:pt x="6338" y="57662"/>
                    <a:pt x="5871" y="58763"/>
                    <a:pt x="5838" y="59830"/>
                  </a:cubicBezTo>
                  <a:cubicBezTo>
                    <a:pt x="5804" y="60398"/>
                    <a:pt x="6138" y="60931"/>
                    <a:pt x="6672" y="61165"/>
                  </a:cubicBezTo>
                  <a:cubicBezTo>
                    <a:pt x="7038" y="61298"/>
                    <a:pt x="7405" y="61365"/>
                    <a:pt x="7806" y="61365"/>
                  </a:cubicBezTo>
                  <a:cubicBezTo>
                    <a:pt x="9107" y="61332"/>
                    <a:pt x="8840" y="59664"/>
                    <a:pt x="9340" y="58296"/>
                  </a:cubicBezTo>
                  <a:cubicBezTo>
                    <a:pt x="9440" y="57896"/>
                    <a:pt x="9607" y="57529"/>
                    <a:pt x="9840" y="57195"/>
                  </a:cubicBezTo>
                  <a:cubicBezTo>
                    <a:pt x="9840" y="57195"/>
                    <a:pt x="10741" y="54994"/>
                    <a:pt x="11041" y="54160"/>
                  </a:cubicBezTo>
                  <a:cubicBezTo>
                    <a:pt x="11975" y="51525"/>
                    <a:pt x="11909" y="51458"/>
                    <a:pt x="12309" y="50624"/>
                  </a:cubicBezTo>
                  <a:cubicBezTo>
                    <a:pt x="12409" y="50457"/>
                    <a:pt x="12509" y="50257"/>
                    <a:pt x="12576" y="50057"/>
                  </a:cubicBezTo>
                  <a:cubicBezTo>
                    <a:pt x="12876" y="49290"/>
                    <a:pt x="13343" y="48556"/>
                    <a:pt x="13977" y="47989"/>
                  </a:cubicBezTo>
                  <a:cubicBezTo>
                    <a:pt x="14041" y="47924"/>
                    <a:pt x="14148" y="47887"/>
                    <a:pt x="14251" y="47887"/>
                  </a:cubicBezTo>
                  <a:cubicBezTo>
                    <a:pt x="14308" y="47887"/>
                    <a:pt x="14363" y="47898"/>
                    <a:pt x="14410" y="47922"/>
                  </a:cubicBezTo>
                  <a:cubicBezTo>
                    <a:pt x="15578" y="48322"/>
                    <a:pt x="16345" y="48055"/>
                    <a:pt x="17513" y="48489"/>
                  </a:cubicBezTo>
                  <a:cubicBezTo>
                    <a:pt x="17713" y="48556"/>
                    <a:pt x="17913" y="48622"/>
                    <a:pt x="18113" y="48656"/>
                  </a:cubicBezTo>
                  <a:cubicBezTo>
                    <a:pt x="18613" y="48756"/>
                    <a:pt x="19080" y="48889"/>
                    <a:pt x="19581" y="49056"/>
                  </a:cubicBezTo>
                  <a:cubicBezTo>
                    <a:pt x="20415" y="49256"/>
                    <a:pt x="20148" y="49390"/>
                    <a:pt x="20748" y="49523"/>
                  </a:cubicBezTo>
                  <a:cubicBezTo>
                    <a:pt x="22116" y="49790"/>
                    <a:pt x="21449" y="49590"/>
                    <a:pt x="22316" y="49823"/>
                  </a:cubicBezTo>
                  <a:cubicBezTo>
                    <a:pt x="22798" y="49944"/>
                    <a:pt x="23225" y="50200"/>
                    <a:pt x="23720" y="50200"/>
                  </a:cubicBezTo>
                  <a:cubicBezTo>
                    <a:pt x="23774" y="50200"/>
                    <a:pt x="23828" y="50197"/>
                    <a:pt x="23884" y="50190"/>
                  </a:cubicBezTo>
                  <a:cubicBezTo>
                    <a:pt x="23917" y="50190"/>
                    <a:pt x="25852" y="50791"/>
                    <a:pt x="26085" y="50791"/>
                  </a:cubicBezTo>
                  <a:cubicBezTo>
                    <a:pt x="26886" y="50824"/>
                    <a:pt x="27053" y="51024"/>
                    <a:pt x="28187" y="51358"/>
                  </a:cubicBezTo>
                  <a:cubicBezTo>
                    <a:pt x="28387" y="51424"/>
                    <a:pt x="28621" y="51458"/>
                    <a:pt x="28821" y="51525"/>
                  </a:cubicBezTo>
                  <a:cubicBezTo>
                    <a:pt x="29454" y="51658"/>
                    <a:pt x="30088" y="51858"/>
                    <a:pt x="30689" y="51992"/>
                  </a:cubicBezTo>
                  <a:cubicBezTo>
                    <a:pt x="31289" y="52125"/>
                    <a:pt x="31389" y="52258"/>
                    <a:pt x="31289" y="52825"/>
                  </a:cubicBezTo>
                  <a:cubicBezTo>
                    <a:pt x="31289" y="52892"/>
                    <a:pt x="31256" y="52959"/>
                    <a:pt x="31256" y="52992"/>
                  </a:cubicBezTo>
                  <a:cubicBezTo>
                    <a:pt x="31022" y="53493"/>
                    <a:pt x="31356" y="54026"/>
                    <a:pt x="31022" y="55127"/>
                  </a:cubicBezTo>
                  <a:cubicBezTo>
                    <a:pt x="30755" y="55894"/>
                    <a:pt x="30922" y="56428"/>
                    <a:pt x="30755" y="57629"/>
                  </a:cubicBezTo>
                  <a:cubicBezTo>
                    <a:pt x="30722" y="58296"/>
                    <a:pt x="30622" y="58997"/>
                    <a:pt x="30422" y="59630"/>
                  </a:cubicBezTo>
                  <a:cubicBezTo>
                    <a:pt x="30422" y="59664"/>
                    <a:pt x="30155" y="61398"/>
                    <a:pt x="30122" y="61632"/>
                  </a:cubicBezTo>
                  <a:cubicBezTo>
                    <a:pt x="29955" y="62566"/>
                    <a:pt x="30188" y="61965"/>
                    <a:pt x="29921" y="63967"/>
                  </a:cubicBezTo>
                  <a:cubicBezTo>
                    <a:pt x="29788" y="64634"/>
                    <a:pt x="29721" y="65301"/>
                    <a:pt x="29721" y="65968"/>
                  </a:cubicBezTo>
                  <a:cubicBezTo>
                    <a:pt x="29721" y="66268"/>
                    <a:pt x="29755" y="66602"/>
                    <a:pt x="29821" y="66902"/>
                  </a:cubicBezTo>
                  <a:cubicBezTo>
                    <a:pt x="29955" y="67269"/>
                    <a:pt x="29454" y="67569"/>
                    <a:pt x="30122" y="68370"/>
                  </a:cubicBezTo>
                  <a:cubicBezTo>
                    <a:pt x="30297" y="68595"/>
                    <a:pt x="30547" y="68708"/>
                    <a:pt x="30816" y="68708"/>
                  </a:cubicBezTo>
                  <a:cubicBezTo>
                    <a:pt x="30906" y="68708"/>
                    <a:pt x="30997" y="68695"/>
                    <a:pt x="31089" y="68670"/>
                  </a:cubicBezTo>
                  <a:cubicBezTo>
                    <a:pt x="31423" y="68570"/>
                    <a:pt x="31756" y="68337"/>
                    <a:pt x="31923" y="68036"/>
                  </a:cubicBezTo>
                  <a:cubicBezTo>
                    <a:pt x="32190" y="67669"/>
                    <a:pt x="32357" y="67269"/>
                    <a:pt x="32423" y="66869"/>
                  </a:cubicBezTo>
                  <a:cubicBezTo>
                    <a:pt x="32457" y="66368"/>
                    <a:pt x="32724" y="66068"/>
                    <a:pt x="33224" y="63366"/>
                  </a:cubicBezTo>
                  <a:cubicBezTo>
                    <a:pt x="33324" y="62833"/>
                    <a:pt x="33457" y="61799"/>
                    <a:pt x="33524" y="61498"/>
                  </a:cubicBezTo>
                  <a:cubicBezTo>
                    <a:pt x="33691" y="60898"/>
                    <a:pt x="33858" y="60331"/>
                    <a:pt x="34024" y="59764"/>
                  </a:cubicBezTo>
                  <a:cubicBezTo>
                    <a:pt x="34158" y="59163"/>
                    <a:pt x="34325" y="58530"/>
                    <a:pt x="34525" y="57929"/>
                  </a:cubicBezTo>
                  <a:cubicBezTo>
                    <a:pt x="34558" y="57829"/>
                    <a:pt x="34592" y="57696"/>
                    <a:pt x="34625" y="57596"/>
                  </a:cubicBezTo>
                  <a:cubicBezTo>
                    <a:pt x="34725" y="57028"/>
                    <a:pt x="35059" y="56261"/>
                    <a:pt x="35259" y="55461"/>
                  </a:cubicBezTo>
                  <a:cubicBezTo>
                    <a:pt x="35392" y="55027"/>
                    <a:pt x="35592" y="54593"/>
                    <a:pt x="35892" y="54226"/>
                  </a:cubicBezTo>
                  <a:cubicBezTo>
                    <a:pt x="35966" y="54080"/>
                    <a:pt x="36110" y="54004"/>
                    <a:pt x="36252" y="54004"/>
                  </a:cubicBezTo>
                  <a:cubicBezTo>
                    <a:pt x="36369" y="54004"/>
                    <a:pt x="36484" y="54055"/>
                    <a:pt x="36560" y="54160"/>
                  </a:cubicBezTo>
                  <a:cubicBezTo>
                    <a:pt x="36626" y="54260"/>
                    <a:pt x="36693" y="54327"/>
                    <a:pt x="36760" y="54427"/>
                  </a:cubicBezTo>
                  <a:cubicBezTo>
                    <a:pt x="36726" y="56094"/>
                    <a:pt x="36726" y="55728"/>
                    <a:pt x="36626" y="56428"/>
                  </a:cubicBezTo>
                  <a:cubicBezTo>
                    <a:pt x="36593" y="56595"/>
                    <a:pt x="36560" y="56795"/>
                    <a:pt x="36560" y="56962"/>
                  </a:cubicBezTo>
                  <a:cubicBezTo>
                    <a:pt x="36560" y="57962"/>
                    <a:pt x="36326" y="58396"/>
                    <a:pt x="36093" y="59997"/>
                  </a:cubicBezTo>
                  <a:cubicBezTo>
                    <a:pt x="36059" y="60264"/>
                    <a:pt x="36026" y="60531"/>
                    <a:pt x="35993" y="60798"/>
                  </a:cubicBezTo>
                  <a:cubicBezTo>
                    <a:pt x="35726" y="61632"/>
                    <a:pt x="35559" y="63800"/>
                    <a:pt x="35359" y="64634"/>
                  </a:cubicBezTo>
                  <a:cubicBezTo>
                    <a:pt x="35325" y="64767"/>
                    <a:pt x="35292" y="65468"/>
                    <a:pt x="35225" y="65901"/>
                  </a:cubicBezTo>
                  <a:cubicBezTo>
                    <a:pt x="34992" y="67870"/>
                    <a:pt x="34758" y="68437"/>
                    <a:pt x="35159" y="69437"/>
                  </a:cubicBezTo>
                  <a:cubicBezTo>
                    <a:pt x="35259" y="69671"/>
                    <a:pt x="35459" y="69838"/>
                    <a:pt x="35692" y="69871"/>
                  </a:cubicBezTo>
                  <a:cubicBezTo>
                    <a:pt x="35912" y="69920"/>
                    <a:pt x="36114" y="69951"/>
                    <a:pt x="36324" y="69951"/>
                  </a:cubicBezTo>
                  <a:cubicBezTo>
                    <a:pt x="36401" y="69951"/>
                    <a:pt x="36479" y="69947"/>
                    <a:pt x="36560" y="69938"/>
                  </a:cubicBezTo>
                  <a:cubicBezTo>
                    <a:pt x="36793" y="69938"/>
                    <a:pt x="36993" y="69838"/>
                    <a:pt x="37127" y="69637"/>
                  </a:cubicBezTo>
                  <a:cubicBezTo>
                    <a:pt x="37494" y="69170"/>
                    <a:pt x="37794" y="68670"/>
                    <a:pt x="37994" y="68136"/>
                  </a:cubicBezTo>
                  <a:cubicBezTo>
                    <a:pt x="38161" y="67536"/>
                    <a:pt x="38394" y="67002"/>
                    <a:pt x="38594" y="66368"/>
                  </a:cubicBezTo>
                  <a:cubicBezTo>
                    <a:pt x="38795" y="65735"/>
                    <a:pt x="38961" y="65101"/>
                    <a:pt x="39195" y="64500"/>
                  </a:cubicBezTo>
                  <a:cubicBezTo>
                    <a:pt x="39428" y="63867"/>
                    <a:pt x="39595" y="63233"/>
                    <a:pt x="39729" y="62599"/>
                  </a:cubicBezTo>
                  <a:cubicBezTo>
                    <a:pt x="39829" y="62132"/>
                    <a:pt x="40229" y="61532"/>
                    <a:pt x="40229" y="60931"/>
                  </a:cubicBezTo>
                  <a:cubicBezTo>
                    <a:pt x="40229" y="60865"/>
                    <a:pt x="41063" y="58329"/>
                    <a:pt x="41063" y="58063"/>
                  </a:cubicBezTo>
                  <a:cubicBezTo>
                    <a:pt x="41130" y="57462"/>
                    <a:pt x="41196" y="56862"/>
                    <a:pt x="41363" y="56261"/>
                  </a:cubicBezTo>
                  <a:cubicBezTo>
                    <a:pt x="41530" y="55361"/>
                    <a:pt x="41330" y="55194"/>
                    <a:pt x="41563" y="54693"/>
                  </a:cubicBezTo>
                  <a:cubicBezTo>
                    <a:pt x="41630" y="54560"/>
                    <a:pt x="41563" y="53993"/>
                    <a:pt x="41630" y="53593"/>
                  </a:cubicBezTo>
                  <a:cubicBezTo>
                    <a:pt x="41997" y="51224"/>
                    <a:pt x="41663" y="51458"/>
                    <a:pt x="41763" y="50657"/>
                  </a:cubicBezTo>
                  <a:cubicBezTo>
                    <a:pt x="41797" y="50057"/>
                    <a:pt x="41797" y="49456"/>
                    <a:pt x="41730" y="48856"/>
                  </a:cubicBezTo>
                  <a:cubicBezTo>
                    <a:pt x="41663" y="48422"/>
                    <a:pt x="41863" y="47455"/>
                    <a:pt x="41530" y="46621"/>
                  </a:cubicBezTo>
                  <a:cubicBezTo>
                    <a:pt x="41163" y="45720"/>
                    <a:pt x="41430" y="45487"/>
                    <a:pt x="41296" y="45120"/>
                  </a:cubicBezTo>
                  <a:cubicBezTo>
                    <a:pt x="41163" y="44553"/>
                    <a:pt x="40996" y="43986"/>
                    <a:pt x="40763" y="43452"/>
                  </a:cubicBezTo>
                  <a:cubicBezTo>
                    <a:pt x="40696" y="43385"/>
                    <a:pt x="40663" y="43285"/>
                    <a:pt x="40663" y="43185"/>
                  </a:cubicBezTo>
                  <a:cubicBezTo>
                    <a:pt x="40663" y="42918"/>
                    <a:pt x="40562" y="42651"/>
                    <a:pt x="40396" y="42418"/>
                  </a:cubicBezTo>
                  <a:cubicBezTo>
                    <a:pt x="40196" y="41951"/>
                    <a:pt x="39962" y="41451"/>
                    <a:pt x="39695" y="40984"/>
                  </a:cubicBezTo>
                  <a:cubicBezTo>
                    <a:pt x="37827" y="38315"/>
                    <a:pt x="37594" y="38248"/>
                    <a:pt x="37060" y="37681"/>
                  </a:cubicBezTo>
                  <a:cubicBezTo>
                    <a:pt x="36626" y="37281"/>
                    <a:pt x="36293" y="36747"/>
                    <a:pt x="35726" y="36447"/>
                  </a:cubicBezTo>
                  <a:cubicBezTo>
                    <a:pt x="35692" y="36414"/>
                    <a:pt x="35659" y="36380"/>
                    <a:pt x="35659" y="36347"/>
                  </a:cubicBezTo>
                  <a:cubicBezTo>
                    <a:pt x="35425" y="35847"/>
                    <a:pt x="34892" y="35580"/>
                    <a:pt x="34592" y="35146"/>
                  </a:cubicBezTo>
                  <a:cubicBezTo>
                    <a:pt x="34458" y="34979"/>
                    <a:pt x="33224" y="34379"/>
                    <a:pt x="33090" y="34212"/>
                  </a:cubicBezTo>
                  <a:cubicBezTo>
                    <a:pt x="32757" y="33812"/>
                    <a:pt x="32257" y="33645"/>
                    <a:pt x="31823" y="33345"/>
                  </a:cubicBezTo>
                  <a:cubicBezTo>
                    <a:pt x="31656" y="33178"/>
                    <a:pt x="31456" y="33045"/>
                    <a:pt x="31222" y="32945"/>
                  </a:cubicBezTo>
                  <a:cubicBezTo>
                    <a:pt x="30822" y="32744"/>
                    <a:pt x="30422" y="32544"/>
                    <a:pt x="30055" y="32277"/>
                  </a:cubicBezTo>
                  <a:cubicBezTo>
                    <a:pt x="29454" y="32011"/>
                    <a:pt x="28887" y="31777"/>
                    <a:pt x="28320" y="31477"/>
                  </a:cubicBezTo>
                  <a:cubicBezTo>
                    <a:pt x="27820" y="31243"/>
                    <a:pt x="27386" y="30976"/>
                    <a:pt x="26886" y="30743"/>
                  </a:cubicBezTo>
                  <a:cubicBezTo>
                    <a:pt x="26519" y="30576"/>
                    <a:pt x="26119" y="30476"/>
                    <a:pt x="25752" y="30276"/>
                  </a:cubicBezTo>
                  <a:cubicBezTo>
                    <a:pt x="24851" y="29709"/>
                    <a:pt x="23884" y="29242"/>
                    <a:pt x="22883" y="28875"/>
                  </a:cubicBezTo>
                  <a:cubicBezTo>
                    <a:pt x="22783" y="28842"/>
                    <a:pt x="22683" y="28775"/>
                    <a:pt x="22616" y="28742"/>
                  </a:cubicBezTo>
                  <a:cubicBezTo>
                    <a:pt x="22383" y="28608"/>
                    <a:pt x="22149" y="28475"/>
                    <a:pt x="21916" y="28375"/>
                  </a:cubicBezTo>
                  <a:cubicBezTo>
                    <a:pt x="16612" y="26173"/>
                    <a:pt x="17413" y="26740"/>
                    <a:pt x="16512" y="26140"/>
                  </a:cubicBezTo>
                  <a:cubicBezTo>
                    <a:pt x="16579" y="26006"/>
                    <a:pt x="16612" y="25839"/>
                    <a:pt x="16645" y="25706"/>
                  </a:cubicBezTo>
                  <a:cubicBezTo>
                    <a:pt x="16679" y="25306"/>
                    <a:pt x="16912" y="24972"/>
                    <a:pt x="16912" y="24572"/>
                  </a:cubicBezTo>
                  <a:cubicBezTo>
                    <a:pt x="16912" y="24138"/>
                    <a:pt x="17146" y="23838"/>
                    <a:pt x="17246" y="23404"/>
                  </a:cubicBezTo>
                  <a:cubicBezTo>
                    <a:pt x="17279" y="23238"/>
                    <a:pt x="17312" y="23037"/>
                    <a:pt x="17346" y="22871"/>
                  </a:cubicBezTo>
                  <a:cubicBezTo>
                    <a:pt x="17312" y="22437"/>
                    <a:pt x="17379" y="22037"/>
                    <a:pt x="17479" y="21636"/>
                  </a:cubicBezTo>
                  <a:cubicBezTo>
                    <a:pt x="17546" y="21169"/>
                    <a:pt x="17679" y="20736"/>
                    <a:pt x="17846" y="20302"/>
                  </a:cubicBezTo>
                  <a:cubicBezTo>
                    <a:pt x="18013" y="19535"/>
                    <a:pt x="18246" y="18801"/>
                    <a:pt x="18313" y="18034"/>
                  </a:cubicBezTo>
                  <a:cubicBezTo>
                    <a:pt x="18480" y="16600"/>
                    <a:pt x="18847" y="16199"/>
                    <a:pt x="18780" y="15365"/>
                  </a:cubicBezTo>
                  <a:cubicBezTo>
                    <a:pt x="18747" y="14865"/>
                    <a:pt x="19247" y="14298"/>
                    <a:pt x="19147" y="13531"/>
                  </a:cubicBezTo>
                  <a:cubicBezTo>
                    <a:pt x="19147" y="13464"/>
                    <a:pt x="19180" y="13397"/>
                    <a:pt x="19214" y="13364"/>
                  </a:cubicBezTo>
                  <a:cubicBezTo>
                    <a:pt x="19381" y="13097"/>
                    <a:pt x="19414" y="11829"/>
                    <a:pt x="19714" y="10762"/>
                  </a:cubicBezTo>
                  <a:cubicBezTo>
                    <a:pt x="19881" y="10162"/>
                    <a:pt x="20014" y="9561"/>
                    <a:pt x="20114" y="8961"/>
                  </a:cubicBezTo>
                  <a:cubicBezTo>
                    <a:pt x="20215" y="8260"/>
                    <a:pt x="20448" y="7593"/>
                    <a:pt x="20581" y="6893"/>
                  </a:cubicBezTo>
                  <a:cubicBezTo>
                    <a:pt x="20648" y="6292"/>
                    <a:pt x="20915" y="5692"/>
                    <a:pt x="20882" y="5058"/>
                  </a:cubicBezTo>
                  <a:cubicBezTo>
                    <a:pt x="22283" y="4091"/>
                    <a:pt x="22316" y="4124"/>
                    <a:pt x="23083" y="3090"/>
                  </a:cubicBezTo>
                  <a:cubicBezTo>
                    <a:pt x="23450" y="2523"/>
                    <a:pt x="23817" y="1922"/>
                    <a:pt x="24151" y="1289"/>
                  </a:cubicBezTo>
                  <a:cubicBezTo>
                    <a:pt x="24151" y="1222"/>
                    <a:pt x="24184" y="1155"/>
                    <a:pt x="24184" y="1122"/>
                  </a:cubicBezTo>
                  <a:cubicBezTo>
                    <a:pt x="24351" y="588"/>
                    <a:pt x="23984" y="21"/>
                    <a:pt x="23417" y="21"/>
                  </a:cubicBezTo>
                  <a:cubicBezTo>
                    <a:pt x="23331" y="7"/>
                    <a:pt x="23243" y="0"/>
                    <a:pt x="231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36"/>
            <p:cNvSpPr/>
            <p:nvPr/>
          </p:nvSpPr>
          <p:spPr>
            <a:xfrm>
              <a:off x="14398250" y="-1042425"/>
              <a:ext cx="161800" cy="138500"/>
            </a:xfrm>
            <a:custGeom>
              <a:rect b="b" l="l" r="r" t="t"/>
              <a:pathLst>
                <a:path extrusionOk="0" h="5540" w="6472">
                  <a:moveTo>
                    <a:pt x="3928" y="1"/>
                  </a:moveTo>
                  <a:cubicBezTo>
                    <a:pt x="3795" y="1"/>
                    <a:pt x="3651" y="34"/>
                    <a:pt x="3503" y="102"/>
                  </a:cubicBezTo>
                  <a:cubicBezTo>
                    <a:pt x="2602" y="503"/>
                    <a:pt x="2402" y="1070"/>
                    <a:pt x="2001" y="1904"/>
                  </a:cubicBezTo>
                  <a:cubicBezTo>
                    <a:pt x="1801" y="1503"/>
                    <a:pt x="1635" y="1236"/>
                    <a:pt x="1534" y="903"/>
                  </a:cubicBezTo>
                  <a:cubicBezTo>
                    <a:pt x="1434" y="636"/>
                    <a:pt x="1234" y="436"/>
                    <a:pt x="1001" y="336"/>
                  </a:cubicBezTo>
                  <a:cubicBezTo>
                    <a:pt x="912" y="267"/>
                    <a:pt x="811" y="235"/>
                    <a:pt x="713" y="235"/>
                  </a:cubicBezTo>
                  <a:cubicBezTo>
                    <a:pt x="479" y="235"/>
                    <a:pt x="257" y="411"/>
                    <a:pt x="234" y="669"/>
                  </a:cubicBezTo>
                  <a:cubicBezTo>
                    <a:pt x="33" y="1236"/>
                    <a:pt x="0" y="1870"/>
                    <a:pt x="100" y="2471"/>
                  </a:cubicBezTo>
                  <a:cubicBezTo>
                    <a:pt x="334" y="3838"/>
                    <a:pt x="600" y="4572"/>
                    <a:pt x="1468" y="5539"/>
                  </a:cubicBezTo>
                  <a:cubicBezTo>
                    <a:pt x="1868" y="5506"/>
                    <a:pt x="2202" y="5473"/>
                    <a:pt x="2535" y="5473"/>
                  </a:cubicBezTo>
                  <a:cubicBezTo>
                    <a:pt x="2567" y="5474"/>
                    <a:pt x="2599" y="5474"/>
                    <a:pt x="2630" y="5474"/>
                  </a:cubicBezTo>
                  <a:cubicBezTo>
                    <a:pt x="3639" y="5474"/>
                    <a:pt x="4225" y="4962"/>
                    <a:pt x="4937" y="4639"/>
                  </a:cubicBezTo>
                  <a:cubicBezTo>
                    <a:pt x="6405" y="4038"/>
                    <a:pt x="6471" y="2304"/>
                    <a:pt x="5304" y="2237"/>
                  </a:cubicBezTo>
                  <a:cubicBezTo>
                    <a:pt x="5235" y="2220"/>
                    <a:pt x="5168" y="2212"/>
                    <a:pt x="5104" y="2212"/>
                  </a:cubicBezTo>
                  <a:cubicBezTo>
                    <a:pt x="4919" y="2212"/>
                    <a:pt x="4752" y="2280"/>
                    <a:pt x="4603" y="2404"/>
                  </a:cubicBezTo>
                  <a:cubicBezTo>
                    <a:pt x="4550" y="2457"/>
                    <a:pt x="4468" y="2492"/>
                    <a:pt x="4382" y="2492"/>
                  </a:cubicBezTo>
                  <a:cubicBezTo>
                    <a:pt x="4308" y="2492"/>
                    <a:pt x="4232" y="2466"/>
                    <a:pt x="4170" y="2404"/>
                  </a:cubicBezTo>
                  <a:cubicBezTo>
                    <a:pt x="4270" y="2237"/>
                    <a:pt x="4336" y="2070"/>
                    <a:pt x="4437" y="1870"/>
                  </a:cubicBezTo>
                  <a:cubicBezTo>
                    <a:pt x="4871" y="648"/>
                    <a:pt x="4509" y="1"/>
                    <a:pt x="39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36"/>
            <p:cNvSpPr/>
            <p:nvPr/>
          </p:nvSpPr>
          <p:spPr>
            <a:xfrm>
              <a:off x="13277425" y="-1904050"/>
              <a:ext cx="1155025" cy="1888950"/>
            </a:xfrm>
            <a:custGeom>
              <a:rect b="b" l="l" r="r" t="t"/>
              <a:pathLst>
                <a:path extrusionOk="0" h="75558" w="46201">
                  <a:moveTo>
                    <a:pt x="16286" y="0"/>
                  </a:moveTo>
                  <a:cubicBezTo>
                    <a:pt x="15648" y="0"/>
                    <a:pt x="15102" y="482"/>
                    <a:pt x="15045" y="1110"/>
                  </a:cubicBezTo>
                  <a:cubicBezTo>
                    <a:pt x="14945" y="1377"/>
                    <a:pt x="15045" y="1644"/>
                    <a:pt x="15245" y="1777"/>
                  </a:cubicBezTo>
                  <a:cubicBezTo>
                    <a:pt x="15512" y="2044"/>
                    <a:pt x="15746" y="2311"/>
                    <a:pt x="15946" y="2611"/>
                  </a:cubicBezTo>
                  <a:cubicBezTo>
                    <a:pt x="15846" y="3178"/>
                    <a:pt x="15779" y="3678"/>
                    <a:pt x="15679" y="4212"/>
                  </a:cubicBezTo>
                  <a:cubicBezTo>
                    <a:pt x="15512" y="4779"/>
                    <a:pt x="15412" y="5346"/>
                    <a:pt x="15412" y="5913"/>
                  </a:cubicBezTo>
                  <a:cubicBezTo>
                    <a:pt x="15379" y="6247"/>
                    <a:pt x="15345" y="6547"/>
                    <a:pt x="15379" y="6881"/>
                  </a:cubicBezTo>
                  <a:cubicBezTo>
                    <a:pt x="15410" y="7005"/>
                    <a:pt x="15555" y="7078"/>
                    <a:pt x="15699" y="7078"/>
                  </a:cubicBezTo>
                  <a:cubicBezTo>
                    <a:pt x="15866" y="7078"/>
                    <a:pt x="16030" y="6980"/>
                    <a:pt x="16012" y="6747"/>
                  </a:cubicBezTo>
                  <a:cubicBezTo>
                    <a:pt x="15846" y="5313"/>
                    <a:pt x="16146" y="4212"/>
                    <a:pt x="16413" y="2778"/>
                  </a:cubicBezTo>
                  <a:cubicBezTo>
                    <a:pt x="16579" y="2644"/>
                    <a:pt x="16746" y="2578"/>
                    <a:pt x="16946" y="2544"/>
                  </a:cubicBezTo>
                  <a:cubicBezTo>
                    <a:pt x="17380" y="2511"/>
                    <a:pt x="17580" y="2177"/>
                    <a:pt x="17780" y="1911"/>
                  </a:cubicBezTo>
                  <a:cubicBezTo>
                    <a:pt x="18014" y="1644"/>
                    <a:pt x="17747" y="1243"/>
                    <a:pt x="17580" y="876"/>
                  </a:cubicBezTo>
                  <a:cubicBezTo>
                    <a:pt x="17447" y="443"/>
                    <a:pt x="17080" y="109"/>
                    <a:pt x="16613" y="43"/>
                  </a:cubicBezTo>
                  <a:cubicBezTo>
                    <a:pt x="16502" y="14"/>
                    <a:pt x="16393" y="0"/>
                    <a:pt x="16286" y="0"/>
                  </a:cubicBezTo>
                  <a:close/>
                  <a:moveTo>
                    <a:pt x="19398" y="1965"/>
                  </a:moveTo>
                  <a:cubicBezTo>
                    <a:pt x="19349" y="1965"/>
                    <a:pt x="19299" y="1969"/>
                    <a:pt x="19248" y="1977"/>
                  </a:cubicBezTo>
                  <a:cubicBezTo>
                    <a:pt x="19048" y="2011"/>
                    <a:pt x="18848" y="2077"/>
                    <a:pt x="18648" y="2144"/>
                  </a:cubicBezTo>
                  <a:cubicBezTo>
                    <a:pt x="18014" y="2277"/>
                    <a:pt x="17747" y="3045"/>
                    <a:pt x="18147" y="3545"/>
                  </a:cubicBezTo>
                  <a:cubicBezTo>
                    <a:pt x="18247" y="3712"/>
                    <a:pt x="18381" y="3845"/>
                    <a:pt x="18481" y="4012"/>
                  </a:cubicBezTo>
                  <a:cubicBezTo>
                    <a:pt x="18481" y="4112"/>
                    <a:pt x="18481" y="4212"/>
                    <a:pt x="18447" y="4312"/>
                  </a:cubicBezTo>
                  <a:cubicBezTo>
                    <a:pt x="18281" y="4979"/>
                    <a:pt x="18147" y="5647"/>
                    <a:pt x="17947" y="6280"/>
                  </a:cubicBezTo>
                  <a:cubicBezTo>
                    <a:pt x="17880" y="6614"/>
                    <a:pt x="17880" y="6981"/>
                    <a:pt x="17947" y="7314"/>
                  </a:cubicBezTo>
                  <a:cubicBezTo>
                    <a:pt x="17980" y="7448"/>
                    <a:pt x="18114" y="7515"/>
                    <a:pt x="18247" y="7515"/>
                  </a:cubicBezTo>
                  <a:cubicBezTo>
                    <a:pt x="18347" y="7481"/>
                    <a:pt x="18414" y="7414"/>
                    <a:pt x="18447" y="7348"/>
                  </a:cubicBezTo>
                  <a:cubicBezTo>
                    <a:pt x="18614" y="6881"/>
                    <a:pt x="18581" y="6247"/>
                    <a:pt x="18681" y="5847"/>
                  </a:cubicBezTo>
                  <a:cubicBezTo>
                    <a:pt x="18781" y="5346"/>
                    <a:pt x="18881" y="4813"/>
                    <a:pt x="18914" y="4312"/>
                  </a:cubicBezTo>
                  <a:cubicBezTo>
                    <a:pt x="19482" y="4312"/>
                    <a:pt x="19982" y="4012"/>
                    <a:pt x="20249" y="3545"/>
                  </a:cubicBezTo>
                  <a:lnTo>
                    <a:pt x="20215" y="3545"/>
                  </a:lnTo>
                  <a:cubicBezTo>
                    <a:pt x="20623" y="2887"/>
                    <a:pt x="20148" y="1965"/>
                    <a:pt x="19398" y="1965"/>
                  </a:cubicBezTo>
                  <a:close/>
                  <a:moveTo>
                    <a:pt x="20876" y="12136"/>
                  </a:moveTo>
                  <a:cubicBezTo>
                    <a:pt x="20817" y="12136"/>
                    <a:pt x="20758" y="12162"/>
                    <a:pt x="20716" y="12218"/>
                  </a:cubicBezTo>
                  <a:cubicBezTo>
                    <a:pt x="20366" y="12536"/>
                    <a:pt x="20623" y="12854"/>
                    <a:pt x="20907" y="12854"/>
                  </a:cubicBezTo>
                  <a:cubicBezTo>
                    <a:pt x="20921" y="12854"/>
                    <a:pt x="20935" y="12853"/>
                    <a:pt x="20949" y="12852"/>
                  </a:cubicBezTo>
                  <a:cubicBezTo>
                    <a:pt x="21016" y="12852"/>
                    <a:pt x="21049" y="12752"/>
                    <a:pt x="21116" y="12685"/>
                  </a:cubicBezTo>
                  <a:cubicBezTo>
                    <a:pt x="21116" y="12551"/>
                    <a:pt x="21083" y="12418"/>
                    <a:pt x="21083" y="12251"/>
                  </a:cubicBezTo>
                  <a:lnTo>
                    <a:pt x="21083" y="12285"/>
                  </a:lnTo>
                  <a:cubicBezTo>
                    <a:pt x="21044" y="12187"/>
                    <a:pt x="20960" y="12136"/>
                    <a:pt x="20876" y="12136"/>
                  </a:cubicBezTo>
                  <a:close/>
                  <a:moveTo>
                    <a:pt x="21598" y="11268"/>
                  </a:moveTo>
                  <a:cubicBezTo>
                    <a:pt x="21526" y="11268"/>
                    <a:pt x="21438" y="11320"/>
                    <a:pt x="21283" y="11417"/>
                  </a:cubicBezTo>
                  <a:cubicBezTo>
                    <a:pt x="21350" y="11718"/>
                    <a:pt x="21416" y="12051"/>
                    <a:pt x="21450" y="12485"/>
                  </a:cubicBezTo>
                  <a:cubicBezTo>
                    <a:pt x="21083" y="13552"/>
                    <a:pt x="20916" y="13752"/>
                    <a:pt x="21116" y="13852"/>
                  </a:cubicBezTo>
                  <a:lnTo>
                    <a:pt x="21083" y="13852"/>
                  </a:lnTo>
                  <a:cubicBezTo>
                    <a:pt x="21183" y="13886"/>
                    <a:pt x="21283" y="13919"/>
                    <a:pt x="21383" y="13919"/>
                  </a:cubicBezTo>
                  <a:cubicBezTo>
                    <a:pt x="21616" y="13886"/>
                    <a:pt x="21817" y="13719"/>
                    <a:pt x="21883" y="13486"/>
                  </a:cubicBezTo>
                  <a:cubicBezTo>
                    <a:pt x="22183" y="12551"/>
                    <a:pt x="22450" y="11984"/>
                    <a:pt x="21750" y="11351"/>
                  </a:cubicBezTo>
                  <a:cubicBezTo>
                    <a:pt x="21694" y="11295"/>
                    <a:pt x="21650" y="11268"/>
                    <a:pt x="21598" y="11268"/>
                  </a:cubicBezTo>
                  <a:close/>
                  <a:moveTo>
                    <a:pt x="20249" y="16821"/>
                  </a:moveTo>
                  <a:lnTo>
                    <a:pt x="19848" y="16855"/>
                  </a:lnTo>
                  <a:cubicBezTo>
                    <a:pt x="19715" y="17121"/>
                    <a:pt x="19682" y="17422"/>
                    <a:pt x="19682" y="17689"/>
                  </a:cubicBezTo>
                  <a:lnTo>
                    <a:pt x="19648" y="17689"/>
                  </a:lnTo>
                  <a:cubicBezTo>
                    <a:pt x="19648" y="17868"/>
                    <a:pt x="19787" y="17989"/>
                    <a:pt x="19942" y="17989"/>
                  </a:cubicBezTo>
                  <a:cubicBezTo>
                    <a:pt x="19988" y="17989"/>
                    <a:pt x="20036" y="17978"/>
                    <a:pt x="20082" y="17955"/>
                  </a:cubicBezTo>
                  <a:cubicBezTo>
                    <a:pt x="20716" y="17655"/>
                    <a:pt x="20349" y="17121"/>
                    <a:pt x="20249" y="16821"/>
                  </a:cubicBezTo>
                  <a:close/>
                  <a:moveTo>
                    <a:pt x="20749" y="16074"/>
                  </a:moveTo>
                  <a:cubicBezTo>
                    <a:pt x="20724" y="16074"/>
                    <a:pt x="20702" y="16078"/>
                    <a:pt x="20682" y="16087"/>
                  </a:cubicBezTo>
                  <a:cubicBezTo>
                    <a:pt x="20315" y="16187"/>
                    <a:pt x="20816" y="17021"/>
                    <a:pt x="20616" y="17855"/>
                  </a:cubicBezTo>
                  <a:cubicBezTo>
                    <a:pt x="20516" y="18156"/>
                    <a:pt x="20315" y="18456"/>
                    <a:pt x="20049" y="18623"/>
                  </a:cubicBezTo>
                  <a:cubicBezTo>
                    <a:pt x="19949" y="18689"/>
                    <a:pt x="19782" y="18756"/>
                    <a:pt x="19782" y="18989"/>
                  </a:cubicBezTo>
                  <a:cubicBezTo>
                    <a:pt x="19949" y="19023"/>
                    <a:pt x="20082" y="19023"/>
                    <a:pt x="20249" y="19056"/>
                  </a:cubicBezTo>
                  <a:cubicBezTo>
                    <a:pt x="20291" y="19062"/>
                    <a:pt x="20332" y="19065"/>
                    <a:pt x="20371" y="19065"/>
                  </a:cubicBezTo>
                  <a:cubicBezTo>
                    <a:pt x="20965" y="19065"/>
                    <a:pt x="21089" y="18381"/>
                    <a:pt x="21183" y="18256"/>
                  </a:cubicBezTo>
                  <a:cubicBezTo>
                    <a:pt x="21583" y="17555"/>
                    <a:pt x="21316" y="16888"/>
                    <a:pt x="21049" y="16221"/>
                  </a:cubicBezTo>
                  <a:cubicBezTo>
                    <a:pt x="21016" y="16154"/>
                    <a:pt x="20983" y="16154"/>
                    <a:pt x="20949" y="16121"/>
                  </a:cubicBezTo>
                  <a:cubicBezTo>
                    <a:pt x="20879" y="16097"/>
                    <a:pt x="20808" y="16074"/>
                    <a:pt x="20749" y="16074"/>
                  </a:cubicBezTo>
                  <a:close/>
                  <a:moveTo>
                    <a:pt x="19181" y="22559"/>
                  </a:moveTo>
                  <a:cubicBezTo>
                    <a:pt x="19081" y="22559"/>
                    <a:pt x="19015" y="22592"/>
                    <a:pt x="18981" y="22659"/>
                  </a:cubicBezTo>
                  <a:cubicBezTo>
                    <a:pt x="18848" y="22859"/>
                    <a:pt x="18748" y="23092"/>
                    <a:pt x="18681" y="23326"/>
                  </a:cubicBezTo>
                  <a:cubicBezTo>
                    <a:pt x="18604" y="23594"/>
                    <a:pt x="18792" y="23851"/>
                    <a:pt x="18997" y="23851"/>
                  </a:cubicBezTo>
                  <a:cubicBezTo>
                    <a:pt x="19149" y="23851"/>
                    <a:pt x="19310" y="23710"/>
                    <a:pt x="19381" y="23326"/>
                  </a:cubicBezTo>
                  <a:cubicBezTo>
                    <a:pt x="19381" y="23126"/>
                    <a:pt x="19381" y="22926"/>
                    <a:pt x="19348" y="22725"/>
                  </a:cubicBezTo>
                  <a:cubicBezTo>
                    <a:pt x="19315" y="22659"/>
                    <a:pt x="19248" y="22592"/>
                    <a:pt x="19181" y="22559"/>
                  </a:cubicBezTo>
                  <a:close/>
                  <a:moveTo>
                    <a:pt x="20049" y="21858"/>
                  </a:moveTo>
                  <a:cubicBezTo>
                    <a:pt x="19715" y="22025"/>
                    <a:pt x="19682" y="22058"/>
                    <a:pt x="19715" y="22292"/>
                  </a:cubicBezTo>
                  <a:lnTo>
                    <a:pt x="19748" y="22292"/>
                  </a:lnTo>
                  <a:cubicBezTo>
                    <a:pt x="19882" y="22959"/>
                    <a:pt x="20115" y="23459"/>
                    <a:pt x="19648" y="24060"/>
                  </a:cubicBezTo>
                  <a:cubicBezTo>
                    <a:pt x="19482" y="24293"/>
                    <a:pt x="19281" y="24527"/>
                    <a:pt x="19015" y="24660"/>
                  </a:cubicBezTo>
                  <a:cubicBezTo>
                    <a:pt x="18741" y="24812"/>
                    <a:pt x="18855" y="25240"/>
                    <a:pt x="19180" y="25240"/>
                  </a:cubicBezTo>
                  <a:cubicBezTo>
                    <a:pt x="19212" y="25240"/>
                    <a:pt x="19246" y="25236"/>
                    <a:pt x="19281" y="25227"/>
                  </a:cubicBezTo>
                  <a:cubicBezTo>
                    <a:pt x="19548" y="25161"/>
                    <a:pt x="19815" y="24994"/>
                    <a:pt x="19982" y="24760"/>
                  </a:cubicBezTo>
                  <a:cubicBezTo>
                    <a:pt x="20516" y="24327"/>
                    <a:pt x="20782" y="23593"/>
                    <a:pt x="20616" y="22892"/>
                  </a:cubicBezTo>
                  <a:cubicBezTo>
                    <a:pt x="20582" y="22492"/>
                    <a:pt x="20382" y="22125"/>
                    <a:pt x="20049" y="21858"/>
                  </a:cubicBezTo>
                  <a:close/>
                  <a:moveTo>
                    <a:pt x="18014" y="27829"/>
                  </a:moveTo>
                  <a:lnTo>
                    <a:pt x="17580" y="27996"/>
                  </a:lnTo>
                  <a:cubicBezTo>
                    <a:pt x="17547" y="28263"/>
                    <a:pt x="17480" y="28530"/>
                    <a:pt x="17413" y="28763"/>
                  </a:cubicBezTo>
                  <a:cubicBezTo>
                    <a:pt x="17294" y="29032"/>
                    <a:pt x="17469" y="29274"/>
                    <a:pt x="17722" y="29274"/>
                  </a:cubicBezTo>
                  <a:cubicBezTo>
                    <a:pt x="17751" y="29274"/>
                    <a:pt x="17782" y="29270"/>
                    <a:pt x="17814" y="29263"/>
                  </a:cubicBezTo>
                  <a:cubicBezTo>
                    <a:pt x="18147" y="29097"/>
                    <a:pt x="18314" y="28696"/>
                    <a:pt x="18247" y="28329"/>
                  </a:cubicBezTo>
                  <a:cubicBezTo>
                    <a:pt x="18181" y="28163"/>
                    <a:pt x="18114" y="27996"/>
                    <a:pt x="18014" y="27829"/>
                  </a:cubicBezTo>
                  <a:close/>
                  <a:moveTo>
                    <a:pt x="18754" y="26861"/>
                  </a:moveTo>
                  <a:cubicBezTo>
                    <a:pt x="18741" y="26861"/>
                    <a:pt x="18728" y="26861"/>
                    <a:pt x="18714" y="26862"/>
                  </a:cubicBezTo>
                  <a:cubicBezTo>
                    <a:pt x="18514" y="26862"/>
                    <a:pt x="18347" y="27095"/>
                    <a:pt x="18481" y="27295"/>
                  </a:cubicBezTo>
                  <a:cubicBezTo>
                    <a:pt x="18514" y="27362"/>
                    <a:pt x="18781" y="27596"/>
                    <a:pt x="18781" y="27696"/>
                  </a:cubicBezTo>
                  <a:cubicBezTo>
                    <a:pt x="18881" y="28696"/>
                    <a:pt x="18914" y="29397"/>
                    <a:pt x="18014" y="29831"/>
                  </a:cubicBezTo>
                  <a:cubicBezTo>
                    <a:pt x="17680" y="29997"/>
                    <a:pt x="17413" y="30131"/>
                    <a:pt x="17513" y="30498"/>
                  </a:cubicBezTo>
                  <a:cubicBezTo>
                    <a:pt x="17543" y="30643"/>
                    <a:pt x="17673" y="30738"/>
                    <a:pt x="17816" y="30738"/>
                  </a:cubicBezTo>
                  <a:cubicBezTo>
                    <a:pt x="17837" y="30738"/>
                    <a:pt x="17859" y="30735"/>
                    <a:pt x="17880" y="30731"/>
                  </a:cubicBezTo>
                  <a:cubicBezTo>
                    <a:pt x="18047" y="30698"/>
                    <a:pt x="18181" y="30664"/>
                    <a:pt x="18347" y="30631"/>
                  </a:cubicBezTo>
                  <a:cubicBezTo>
                    <a:pt x="19482" y="30364"/>
                    <a:pt x="19548" y="29364"/>
                    <a:pt x="19748" y="28363"/>
                  </a:cubicBezTo>
                  <a:lnTo>
                    <a:pt x="19782" y="28363"/>
                  </a:lnTo>
                  <a:cubicBezTo>
                    <a:pt x="19815" y="28296"/>
                    <a:pt x="19815" y="28263"/>
                    <a:pt x="19782" y="28196"/>
                  </a:cubicBezTo>
                  <a:cubicBezTo>
                    <a:pt x="19618" y="27640"/>
                    <a:pt x="19391" y="26861"/>
                    <a:pt x="18754" y="26861"/>
                  </a:cubicBezTo>
                  <a:close/>
                  <a:moveTo>
                    <a:pt x="42465" y="39437"/>
                  </a:moveTo>
                  <a:cubicBezTo>
                    <a:pt x="42898" y="39704"/>
                    <a:pt x="43098" y="40205"/>
                    <a:pt x="43032" y="40672"/>
                  </a:cubicBezTo>
                  <a:cubicBezTo>
                    <a:pt x="42987" y="40681"/>
                    <a:pt x="42946" y="40685"/>
                    <a:pt x="42908" y="40685"/>
                  </a:cubicBezTo>
                  <a:cubicBezTo>
                    <a:pt x="42662" y="40685"/>
                    <a:pt x="42547" y="40511"/>
                    <a:pt x="42431" y="40338"/>
                  </a:cubicBezTo>
                  <a:cubicBezTo>
                    <a:pt x="42265" y="40071"/>
                    <a:pt x="42265" y="39704"/>
                    <a:pt x="42465" y="39437"/>
                  </a:cubicBezTo>
                  <a:close/>
                  <a:moveTo>
                    <a:pt x="39088" y="40946"/>
                  </a:moveTo>
                  <a:cubicBezTo>
                    <a:pt x="39196" y="40946"/>
                    <a:pt x="39280" y="41008"/>
                    <a:pt x="39329" y="41105"/>
                  </a:cubicBezTo>
                  <a:cubicBezTo>
                    <a:pt x="39596" y="41606"/>
                    <a:pt x="39763" y="41772"/>
                    <a:pt x="39463" y="42373"/>
                  </a:cubicBezTo>
                  <a:cubicBezTo>
                    <a:pt x="38629" y="41973"/>
                    <a:pt x="38595" y="41139"/>
                    <a:pt x="38962" y="40972"/>
                  </a:cubicBezTo>
                  <a:cubicBezTo>
                    <a:pt x="39007" y="40954"/>
                    <a:pt x="39049" y="40946"/>
                    <a:pt x="39088" y="40946"/>
                  </a:cubicBezTo>
                  <a:close/>
                  <a:moveTo>
                    <a:pt x="42580" y="38745"/>
                  </a:moveTo>
                  <a:cubicBezTo>
                    <a:pt x="42494" y="38745"/>
                    <a:pt x="42410" y="38764"/>
                    <a:pt x="42331" y="38804"/>
                  </a:cubicBezTo>
                  <a:cubicBezTo>
                    <a:pt x="41931" y="38970"/>
                    <a:pt x="41631" y="39304"/>
                    <a:pt x="41597" y="39738"/>
                  </a:cubicBezTo>
                  <a:cubicBezTo>
                    <a:pt x="41464" y="40805"/>
                    <a:pt x="42231" y="40838"/>
                    <a:pt x="42631" y="41405"/>
                  </a:cubicBezTo>
                  <a:cubicBezTo>
                    <a:pt x="42058" y="42160"/>
                    <a:pt x="41184" y="42587"/>
                    <a:pt x="40256" y="42587"/>
                  </a:cubicBezTo>
                  <a:cubicBezTo>
                    <a:pt x="40159" y="42587"/>
                    <a:pt x="40061" y="42582"/>
                    <a:pt x="39963" y="42573"/>
                  </a:cubicBezTo>
                  <a:cubicBezTo>
                    <a:pt x="40030" y="42306"/>
                    <a:pt x="40096" y="42106"/>
                    <a:pt x="40096" y="41872"/>
                  </a:cubicBezTo>
                  <a:cubicBezTo>
                    <a:pt x="40234" y="40930"/>
                    <a:pt x="39675" y="40257"/>
                    <a:pt x="39074" y="40257"/>
                  </a:cubicBezTo>
                  <a:cubicBezTo>
                    <a:pt x="38803" y="40257"/>
                    <a:pt x="38523" y="40394"/>
                    <a:pt x="38295" y="40705"/>
                  </a:cubicBezTo>
                  <a:cubicBezTo>
                    <a:pt x="38028" y="41039"/>
                    <a:pt x="37961" y="41506"/>
                    <a:pt x="38162" y="41906"/>
                  </a:cubicBezTo>
                  <a:cubicBezTo>
                    <a:pt x="38295" y="42339"/>
                    <a:pt x="38595" y="42673"/>
                    <a:pt x="38996" y="42907"/>
                  </a:cubicBezTo>
                  <a:cubicBezTo>
                    <a:pt x="38617" y="43226"/>
                    <a:pt x="38163" y="43420"/>
                    <a:pt x="37699" y="43420"/>
                  </a:cubicBezTo>
                  <a:cubicBezTo>
                    <a:pt x="37631" y="43420"/>
                    <a:pt x="37563" y="43415"/>
                    <a:pt x="37494" y="43407"/>
                  </a:cubicBezTo>
                  <a:cubicBezTo>
                    <a:pt x="36961" y="43340"/>
                    <a:pt x="36460" y="43173"/>
                    <a:pt x="36027" y="42873"/>
                  </a:cubicBezTo>
                  <a:cubicBezTo>
                    <a:pt x="35860" y="42973"/>
                    <a:pt x="35893" y="43107"/>
                    <a:pt x="35960" y="43207"/>
                  </a:cubicBezTo>
                  <a:cubicBezTo>
                    <a:pt x="36194" y="43474"/>
                    <a:pt x="36494" y="43674"/>
                    <a:pt x="36827" y="43774"/>
                  </a:cubicBezTo>
                  <a:cubicBezTo>
                    <a:pt x="37094" y="43891"/>
                    <a:pt x="37378" y="43949"/>
                    <a:pt x="37661" y="43949"/>
                  </a:cubicBezTo>
                  <a:cubicBezTo>
                    <a:pt x="37945" y="43949"/>
                    <a:pt x="38228" y="43891"/>
                    <a:pt x="38495" y="43774"/>
                  </a:cubicBezTo>
                  <a:cubicBezTo>
                    <a:pt x="38895" y="43607"/>
                    <a:pt x="39262" y="43407"/>
                    <a:pt x="39596" y="43140"/>
                  </a:cubicBezTo>
                  <a:cubicBezTo>
                    <a:pt x="39960" y="43140"/>
                    <a:pt x="40415" y="43216"/>
                    <a:pt x="40898" y="43216"/>
                  </a:cubicBezTo>
                  <a:cubicBezTo>
                    <a:pt x="41655" y="43216"/>
                    <a:pt x="42480" y="43030"/>
                    <a:pt x="43132" y="42073"/>
                  </a:cubicBezTo>
                  <a:cubicBezTo>
                    <a:pt x="43265" y="41872"/>
                    <a:pt x="43365" y="41706"/>
                    <a:pt x="43465" y="41572"/>
                  </a:cubicBezTo>
                  <a:cubicBezTo>
                    <a:pt x="43999" y="41539"/>
                    <a:pt x="44533" y="41405"/>
                    <a:pt x="45033" y="41139"/>
                  </a:cubicBezTo>
                  <a:cubicBezTo>
                    <a:pt x="45467" y="40938"/>
                    <a:pt x="45834" y="40638"/>
                    <a:pt x="46101" y="40238"/>
                  </a:cubicBezTo>
                  <a:cubicBezTo>
                    <a:pt x="46201" y="40071"/>
                    <a:pt x="46167" y="39838"/>
                    <a:pt x="45967" y="39771"/>
                  </a:cubicBezTo>
                  <a:cubicBezTo>
                    <a:pt x="45930" y="39733"/>
                    <a:pt x="45887" y="39715"/>
                    <a:pt x="45844" y="39715"/>
                  </a:cubicBezTo>
                  <a:cubicBezTo>
                    <a:pt x="45772" y="39715"/>
                    <a:pt x="45696" y="39767"/>
                    <a:pt x="45634" y="39871"/>
                  </a:cubicBezTo>
                  <a:cubicBezTo>
                    <a:pt x="45400" y="40171"/>
                    <a:pt x="45100" y="40471"/>
                    <a:pt x="44800" y="40672"/>
                  </a:cubicBezTo>
                  <a:cubicBezTo>
                    <a:pt x="44581" y="40825"/>
                    <a:pt x="44347" y="40906"/>
                    <a:pt x="44109" y="40906"/>
                  </a:cubicBezTo>
                  <a:cubicBezTo>
                    <a:pt x="43984" y="40906"/>
                    <a:pt x="43858" y="40884"/>
                    <a:pt x="43732" y="40838"/>
                  </a:cubicBezTo>
                  <a:cubicBezTo>
                    <a:pt x="43732" y="40705"/>
                    <a:pt x="43732" y="40572"/>
                    <a:pt x="43699" y="40471"/>
                  </a:cubicBezTo>
                  <a:cubicBezTo>
                    <a:pt x="43766" y="39838"/>
                    <a:pt x="43465" y="39237"/>
                    <a:pt x="42965" y="38870"/>
                  </a:cubicBezTo>
                  <a:cubicBezTo>
                    <a:pt x="42844" y="38790"/>
                    <a:pt x="42710" y="38745"/>
                    <a:pt x="42580" y="38745"/>
                  </a:cubicBezTo>
                  <a:close/>
                  <a:moveTo>
                    <a:pt x="201" y="60786"/>
                  </a:moveTo>
                  <a:cubicBezTo>
                    <a:pt x="201" y="60853"/>
                    <a:pt x="168" y="60953"/>
                    <a:pt x="134" y="61020"/>
                  </a:cubicBezTo>
                  <a:lnTo>
                    <a:pt x="134" y="61053"/>
                  </a:lnTo>
                  <a:cubicBezTo>
                    <a:pt x="168" y="61353"/>
                    <a:pt x="134" y="61653"/>
                    <a:pt x="101" y="61954"/>
                  </a:cubicBezTo>
                  <a:cubicBezTo>
                    <a:pt x="1" y="62487"/>
                    <a:pt x="34" y="63021"/>
                    <a:pt x="134" y="63521"/>
                  </a:cubicBezTo>
                  <a:cubicBezTo>
                    <a:pt x="168" y="63755"/>
                    <a:pt x="301" y="63922"/>
                    <a:pt x="468" y="64022"/>
                  </a:cubicBezTo>
                  <a:cubicBezTo>
                    <a:pt x="701" y="64155"/>
                    <a:pt x="968" y="64222"/>
                    <a:pt x="1202" y="64289"/>
                  </a:cubicBezTo>
                  <a:cubicBezTo>
                    <a:pt x="1516" y="64341"/>
                    <a:pt x="1830" y="64496"/>
                    <a:pt x="2176" y="64496"/>
                  </a:cubicBezTo>
                  <a:cubicBezTo>
                    <a:pt x="2271" y="64496"/>
                    <a:pt x="2369" y="64484"/>
                    <a:pt x="2469" y="64455"/>
                  </a:cubicBezTo>
                  <a:cubicBezTo>
                    <a:pt x="2836" y="63755"/>
                    <a:pt x="3137" y="63021"/>
                    <a:pt x="3303" y="62254"/>
                  </a:cubicBezTo>
                  <a:cubicBezTo>
                    <a:pt x="3370" y="61920"/>
                    <a:pt x="3237" y="61753"/>
                    <a:pt x="2936" y="61687"/>
                  </a:cubicBezTo>
                  <a:cubicBezTo>
                    <a:pt x="2736" y="61620"/>
                    <a:pt x="2569" y="61553"/>
                    <a:pt x="2403" y="61520"/>
                  </a:cubicBezTo>
                  <a:cubicBezTo>
                    <a:pt x="1736" y="61420"/>
                    <a:pt x="1135" y="61186"/>
                    <a:pt x="568" y="60853"/>
                  </a:cubicBezTo>
                  <a:cubicBezTo>
                    <a:pt x="435" y="60819"/>
                    <a:pt x="335" y="60786"/>
                    <a:pt x="201" y="60786"/>
                  </a:cubicBezTo>
                  <a:close/>
                  <a:moveTo>
                    <a:pt x="6500" y="63175"/>
                  </a:moveTo>
                  <a:cubicBezTo>
                    <a:pt x="6399" y="63175"/>
                    <a:pt x="6297" y="63199"/>
                    <a:pt x="6205" y="63254"/>
                  </a:cubicBezTo>
                  <a:cubicBezTo>
                    <a:pt x="6072" y="63955"/>
                    <a:pt x="5905" y="63988"/>
                    <a:pt x="6105" y="65489"/>
                  </a:cubicBezTo>
                  <a:cubicBezTo>
                    <a:pt x="6239" y="66490"/>
                    <a:pt x="7239" y="66457"/>
                    <a:pt x="8073" y="66657"/>
                  </a:cubicBezTo>
                  <a:cubicBezTo>
                    <a:pt x="8130" y="66671"/>
                    <a:pt x="8184" y="66678"/>
                    <a:pt x="8235" y="66678"/>
                  </a:cubicBezTo>
                  <a:cubicBezTo>
                    <a:pt x="8668" y="66678"/>
                    <a:pt x="8918" y="66204"/>
                    <a:pt x="9007" y="65756"/>
                  </a:cubicBezTo>
                  <a:cubicBezTo>
                    <a:pt x="9107" y="65189"/>
                    <a:pt x="9274" y="64589"/>
                    <a:pt x="9474" y="64055"/>
                  </a:cubicBezTo>
                  <a:cubicBezTo>
                    <a:pt x="9574" y="63855"/>
                    <a:pt x="9441" y="63621"/>
                    <a:pt x="9208" y="63621"/>
                  </a:cubicBezTo>
                  <a:cubicBezTo>
                    <a:pt x="8874" y="63588"/>
                    <a:pt x="8540" y="63521"/>
                    <a:pt x="8207" y="63455"/>
                  </a:cubicBezTo>
                  <a:cubicBezTo>
                    <a:pt x="7706" y="63355"/>
                    <a:pt x="7239" y="63254"/>
                    <a:pt x="6739" y="63221"/>
                  </a:cubicBezTo>
                  <a:cubicBezTo>
                    <a:pt x="6664" y="63191"/>
                    <a:pt x="6582" y="63175"/>
                    <a:pt x="6500" y="63175"/>
                  </a:cubicBezTo>
                  <a:close/>
                  <a:moveTo>
                    <a:pt x="29756" y="70126"/>
                  </a:moveTo>
                  <a:cubicBezTo>
                    <a:pt x="29722" y="70193"/>
                    <a:pt x="29722" y="70259"/>
                    <a:pt x="29722" y="70326"/>
                  </a:cubicBezTo>
                  <a:cubicBezTo>
                    <a:pt x="29722" y="70626"/>
                    <a:pt x="29722" y="70960"/>
                    <a:pt x="29689" y="71260"/>
                  </a:cubicBezTo>
                  <a:cubicBezTo>
                    <a:pt x="29589" y="71761"/>
                    <a:pt x="29589" y="72328"/>
                    <a:pt x="29722" y="72828"/>
                  </a:cubicBezTo>
                  <a:cubicBezTo>
                    <a:pt x="29822" y="73562"/>
                    <a:pt x="31090" y="73662"/>
                    <a:pt x="31757" y="73795"/>
                  </a:cubicBezTo>
                  <a:cubicBezTo>
                    <a:pt x="31779" y="73800"/>
                    <a:pt x="31800" y="73802"/>
                    <a:pt x="31821" y="73802"/>
                  </a:cubicBezTo>
                  <a:cubicBezTo>
                    <a:pt x="31958" y="73802"/>
                    <a:pt x="32066" y="73711"/>
                    <a:pt x="32124" y="73595"/>
                  </a:cubicBezTo>
                  <a:cubicBezTo>
                    <a:pt x="32458" y="72928"/>
                    <a:pt x="32724" y="72194"/>
                    <a:pt x="32858" y="71460"/>
                  </a:cubicBezTo>
                  <a:cubicBezTo>
                    <a:pt x="32991" y="70693"/>
                    <a:pt x="31624" y="71060"/>
                    <a:pt x="30156" y="70193"/>
                  </a:cubicBezTo>
                  <a:cubicBezTo>
                    <a:pt x="30022" y="70159"/>
                    <a:pt x="29889" y="70126"/>
                    <a:pt x="29756" y="70126"/>
                  </a:cubicBezTo>
                  <a:close/>
                  <a:moveTo>
                    <a:pt x="35249" y="72050"/>
                  </a:moveTo>
                  <a:cubicBezTo>
                    <a:pt x="35176" y="72050"/>
                    <a:pt x="35127" y="72065"/>
                    <a:pt x="35059" y="72094"/>
                  </a:cubicBezTo>
                  <a:cubicBezTo>
                    <a:pt x="34759" y="72828"/>
                    <a:pt x="34859" y="73595"/>
                    <a:pt x="34959" y="74362"/>
                  </a:cubicBezTo>
                  <a:cubicBezTo>
                    <a:pt x="35059" y="75363"/>
                    <a:pt x="36194" y="75363"/>
                    <a:pt x="36861" y="75530"/>
                  </a:cubicBezTo>
                  <a:cubicBezTo>
                    <a:pt x="36938" y="75549"/>
                    <a:pt x="37009" y="75558"/>
                    <a:pt x="37075" y="75558"/>
                  </a:cubicBezTo>
                  <a:cubicBezTo>
                    <a:pt x="37710" y="75558"/>
                    <a:pt x="37799" y="74696"/>
                    <a:pt x="38162" y="73395"/>
                  </a:cubicBezTo>
                  <a:cubicBezTo>
                    <a:pt x="38195" y="73262"/>
                    <a:pt x="38262" y="73095"/>
                    <a:pt x="38295" y="72928"/>
                  </a:cubicBezTo>
                  <a:cubicBezTo>
                    <a:pt x="38428" y="72461"/>
                    <a:pt x="38028" y="72528"/>
                    <a:pt x="36861" y="72328"/>
                  </a:cubicBezTo>
                  <a:cubicBezTo>
                    <a:pt x="35750" y="72139"/>
                    <a:pt x="35426" y="72050"/>
                    <a:pt x="35249" y="7205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36"/>
            <p:cNvSpPr/>
            <p:nvPr/>
          </p:nvSpPr>
          <p:spPr>
            <a:xfrm>
              <a:off x="13406700" y="-1772400"/>
              <a:ext cx="1124150" cy="1207475"/>
            </a:xfrm>
            <a:custGeom>
              <a:rect b="b" l="l" r="r" t="t"/>
              <a:pathLst>
                <a:path extrusionOk="0" h="48299" w="44966">
                  <a:moveTo>
                    <a:pt x="18994" y="1"/>
                  </a:moveTo>
                  <a:cubicBezTo>
                    <a:pt x="18967" y="1"/>
                    <a:pt x="18941" y="5"/>
                    <a:pt x="18914" y="14"/>
                  </a:cubicBezTo>
                  <a:cubicBezTo>
                    <a:pt x="18714" y="80"/>
                    <a:pt x="18547" y="180"/>
                    <a:pt x="18413" y="280"/>
                  </a:cubicBezTo>
                  <a:cubicBezTo>
                    <a:pt x="17846" y="581"/>
                    <a:pt x="17346" y="948"/>
                    <a:pt x="16846" y="1348"/>
                  </a:cubicBezTo>
                  <a:cubicBezTo>
                    <a:pt x="16345" y="1782"/>
                    <a:pt x="15978" y="2282"/>
                    <a:pt x="15712" y="2882"/>
                  </a:cubicBezTo>
                  <a:cubicBezTo>
                    <a:pt x="15545" y="3116"/>
                    <a:pt x="15411" y="3383"/>
                    <a:pt x="15345" y="3650"/>
                  </a:cubicBezTo>
                  <a:cubicBezTo>
                    <a:pt x="15311" y="3916"/>
                    <a:pt x="15311" y="4150"/>
                    <a:pt x="15311" y="4383"/>
                  </a:cubicBezTo>
                  <a:cubicBezTo>
                    <a:pt x="15285" y="4619"/>
                    <a:pt x="15484" y="4792"/>
                    <a:pt x="15700" y="4792"/>
                  </a:cubicBezTo>
                  <a:cubicBezTo>
                    <a:pt x="15760" y="4792"/>
                    <a:pt x="15821" y="4779"/>
                    <a:pt x="15878" y="4750"/>
                  </a:cubicBezTo>
                  <a:cubicBezTo>
                    <a:pt x="17379" y="4217"/>
                    <a:pt x="18080" y="2882"/>
                    <a:pt x="18380" y="2549"/>
                  </a:cubicBezTo>
                  <a:cubicBezTo>
                    <a:pt x="18880" y="1915"/>
                    <a:pt x="19214" y="1148"/>
                    <a:pt x="19281" y="347"/>
                  </a:cubicBezTo>
                  <a:cubicBezTo>
                    <a:pt x="19310" y="174"/>
                    <a:pt x="19163" y="1"/>
                    <a:pt x="18994" y="1"/>
                  </a:cubicBezTo>
                  <a:close/>
                  <a:moveTo>
                    <a:pt x="10541" y="12163"/>
                  </a:moveTo>
                  <a:cubicBezTo>
                    <a:pt x="10594" y="12163"/>
                    <a:pt x="10650" y="12171"/>
                    <a:pt x="10708" y="12189"/>
                  </a:cubicBezTo>
                  <a:cubicBezTo>
                    <a:pt x="11008" y="12256"/>
                    <a:pt x="10941" y="12556"/>
                    <a:pt x="10941" y="12856"/>
                  </a:cubicBezTo>
                  <a:cubicBezTo>
                    <a:pt x="10898" y="13075"/>
                    <a:pt x="10696" y="13222"/>
                    <a:pt x="10487" y="13222"/>
                  </a:cubicBezTo>
                  <a:cubicBezTo>
                    <a:pt x="10378" y="13222"/>
                    <a:pt x="10266" y="13181"/>
                    <a:pt x="10174" y="13090"/>
                  </a:cubicBezTo>
                  <a:lnTo>
                    <a:pt x="10208" y="13056"/>
                  </a:lnTo>
                  <a:cubicBezTo>
                    <a:pt x="9821" y="12729"/>
                    <a:pt x="10098" y="12163"/>
                    <a:pt x="10541" y="12163"/>
                  </a:cubicBezTo>
                  <a:close/>
                  <a:moveTo>
                    <a:pt x="10624" y="11843"/>
                  </a:moveTo>
                  <a:cubicBezTo>
                    <a:pt x="10540" y="11843"/>
                    <a:pt x="10447" y="11869"/>
                    <a:pt x="10341" y="11922"/>
                  </a:cubicBezTo>
                  <a:cubicBezTo>
                    <a:pt x="10108" y="12022"/>
                    <a:pt x="9907" y="12156"/>
                    <a:pt x="9741" y="12322"/>
                  </a:cubicBezTo>
                  <a:cubicBezTo>
                    <a:pt x="9340" y="12756"/>
                    <a:pt x="9807" y="13223"/>
                    <a:pt x="10041" y="13557"/>
                  </a:cubicBezTo>
                  <a:cubicBezTo>
                    <a:pt x="10208" y="13590"/>
                    <a:pt x="10374" y="13623"/>
                    <a:pt x="10541" y="13657"/>
                  </a:cubicBezTo>
                  <a:cubicBezTo>
                    <a:pt x="10560" y="13658"/>
                    <a:pt x="10578" y="13659"/>
                    <a:pt x="10597" y="13659"/>
                  </a:cubicBezTo>
                  <a:cubicBezTo>
                    <a:pt x="10975" y="13659"/>
                    <a:pt x="11308" y="13338"/>
                    <a:pt x="11308" y="12956"/>
                  </a:cubicBezTo>
                  <a:cubicBezTo>
                    <a:pt x="11308" y="12689"/>
                    <a:pt x="11242" y="12423"/>
                    <a:pt x="11075" y="12189"/>
                  </a:cubicBezTo>
                  <a:cubicBezTo>
                    <a:pt x="10939" y="11962"/>
                    <a:pt x="10802" y="11843"/>
                    <a:pt x="10624" y="11843"/>
                  </a:cubicBezTo>
                  <a:close/>
                  <a:moveTo>
                    <a:pt x="10555" y="11364"/>
                  </a:moveTo>
                  <a:cubicBezTo>
                    <a:pt x="10813" y="11364"/>
                    <a:pt x="11073" y="11445"/>
                    <a:pt x="11275" y="11622"/>
                  </a:cubicBezTo>
                  <a:cubicBezTo>
                    <a:pt x="12596" y="12858"/>
                    <a:pt x="11691" y="14095"/>
                    <a:pt x="10596" y="14095"/>
                  </a:cubicBezTo>
                  <a:cubicBezTo>
                    <a:pt x="10391" y="14095"/>
                    <a:pt x="10179" y="14052"/>
                    <a:pt x="9974" y="13957"/>
                  </a:cubicBezTo>
                  <a:cubicBezTo>
                    <a:pt x="9407" y="13690"/>
                    <a:pt x="8840" y="12423"/>
                    <a:pt x="10074" y="11388"/>
                  </a:cubicBezTo>
                  <a:lnTo>
                    <a:pt x="10308" y="11388"/>
                  </a:lnTo>
                  <a:cubicBezTo>
                    <a:pt x="10389" y="11372"/>
                    <a:pt x="10472" y="11364"/>
                    <a:pt x="10555" y="11364"/>
                  </a:cubicBezTo>
                  <a:close/>
                  <a:moveTo>
                    <a:pt x="10720" y="11004"/>
                  </a:moveTo>
                  <a:cubicBezTo>
                    <a:pt x="10119" y="11004"/>
                    <a:pt x="9348" y="11441"/>
                    <a:pt x="9174" y="12289"/>
                  </a:cubicBezTo>
                  <a:cubicBezTo>
                    <a:pt x="9107" y="12389"/>
                    <a:pt x="9107" y="12556"/>
                    <a:pt x="9073" y="12723"/>
                  </a:cubicBezTo>
                  <a:lnTo>
                    <a:pt x="9107" y="12723"/>
                  </a:lnTo>
                  <a:cubicBezTo>
                    <a:pt x="9040" y="13590"/>
                    <a:pt x="9674" y="14324"/>
                    <a:pt x="10508" y="14357"/>
                  </a:cubicBezTo>
                  <a:cubicBezTo>
                    <a:pt x="10554" y="14361"/>
                    <a:pt x="10601" y="14364"/>
                    <a:pt x="10646" y="14364"/>
                  </a:cubicBezTo>
                  <a:cubicBezTo>
                    <a:pt x="10959" y="14364"/>
                    <a:pt x="11246" y="14265"/>
                    <a:pt x="11509" y="14090"/>
                  </a:cubicBezTo>
                  <a:cubicBezTo>
                    <a:pt x="12142" y="13690"/>
                    <a:pt x="12443" y="12890"/>
                    <a:pt x="12142" y="12156"/>
                  </a:cubicBezTo>
                  <a:cubicBezTo>
                    <a:pt x="11909" y="11755"/>
                    <a:pt x="11609" y="11422"/>
                    <a:pt x="11242" y="11155"/>
                  </a:cubicBezTo>
                  <a:cubicBezTo>
                    <a:pt x="11107" y="11054"/>
                    <a:pt x="10923" y="11004"/>
                    <a:pt x="10720" y="11004"/>
                  </a:cubicBezTo>
                  <a:close/>
                  <a:moveTo>
                    <a:pt x="7264" y="16939"/>
                  </a:moveTo>
                  <a:cubicBezTo>
                    <a:pt x="7310" y="16939"/>
                    <a:pt x="7358" y="16945"/>
                    <a:pt x="7406" y="16959"/>
                  </a:cubicBezTo>
                  <a:cubicBezTo>
                    <a:pt x="7439" y="16992"/>
                    <a:pt x="7472" y="17026"/>
                    <a:pt x="7506" y="17093"/>
                  </a:cubicBezTo>
                  <a:lnTo>
                    <a:pt x="7506" y="17059"/>
                  </a:lnTo>
                  <a:lnTo>
                    <a:pt x="7506" y="17059"/>
                  </a:lnTo>
                  <a:cubicBezTo>
                    <a:pt x="7672" y="17593"/>
                    <a:pt x="7606" y="17660"/>
                    <a:pt x="7005" y="17760"/>
                  </a:cubicBezTo>
                  <a:cubicBezTo>
                    <a:pt x="6872" y="17626"/>
                    <a:pt x="6738" y="17426"/>
                    <a:pt x="6872" y="17226"/>
                  </a:cubicBezTo>
                  <a:cubicBezTo>
                    <a:pt x="6925" y="17040"/>
                    <a:pt x="7084" y="16939"/>
                    <a:pt x="7264" y="16939"/>
                  </a:cubicBezTo>
                  <a:close/>
                  <a:moveTo>
                    <a:pt x="11275" y="17493"/>
                  </a:moveTo>
                  <a:cubicBezTo>
                    <a:pt x="11308" y="17560"/>
                    <a:pt x="11375" y="17660"/>
                    <a:pt x="11408" y="17726"/>
                  </a:cubicBezTo>
                  <a:cubicBezTo>
                    <a:pt x="11475" y="17793"/>
                    <a:pt x="11509" y="17926"/>
                    <a:pt x="11375" y="17993"/>
                  </a:cubicBezTo>
                  <a:cubicBezTo>
                    <a:pt x="11325" y="18010"/>
                    <a:pt x="11275" y="18018"/>
                    <a:pt x="11229" y="18018"/>
                  </a:cubicBezTo>
                  <a:cubicBezTo>
                    <a:pt x="11183" y="18018"/>
                    <a:pt x="11142" y="18010"/>
                    <a:pt x="11108" y="17993"/>
                  </a:cubicBezTo>
                  <a:cubicBezTo>
                    <a:pt x="11008" y="17926"/>
                    <a:pt x="10975" y="17826"/>
                    <a:pt x="10875" y="17726"/>
                  </a:cubicBezTo>
                  <a:lnTo>
                    <a:pt x="11275" y="17493"/>
                  </a:lnTo>
                  <a:close/>
                  <a:moveTo>
                    <a:pt x="7302" y="16656"/>
                  </a:moveTo>
                  <a:cubicBezTo>
                    <a:pt x="6960" y="16656"/>
                    <a:pt x="6632" y="16882"/>
                    <a:pt x="6538" y="17226"/>
                  </a:cubicBezTo>
                  <a:cubicBezTo>
                    <a:pt x="6405" y="17593"/>
                    <a:pt x="6638" y="17993"/>
                    <a:pt x="7039" y="18060"/>
                  </a:cubicBezTo>
                  <a:cubicBezTo>
                    <a:pt x="7085" y="18068"/>
                    <a:pt x="7132" y="18073"/>
                    <a:pt x="7179" y="18073"/>
                  </a:cubicBezTo>
                  <a:cubicBezTo>
                    <a:pt x="7502" y="18073"/>
                    <a:pt x="7814" y="17876"/>
                    <a:pt x="7873" y="17526"/>
                  </a:cubicBezTo>
                  <a:cubicBezTo>
                    <a:pt x="7939" y="17159"/>
                    <a:pt x="7739" y="16792"/>
                    <a:pt x="7372" y="16659"/>
                  </a:cubicBezTo>
                  <a:cubicBezTo>
                    <a:pt x="7349" y="16657"/>
                    <a:pt x="7326" y="16656"/>
                    <a:pt x="7302" y="16656"/>
                  </a:cubicBezTo>
                  <a:close/>
                  <a:moveTo>
                    <a:pt x="11092" y="17246"/>
                  </a:moveTo>
                  <a:cubicBezTo>
                    <a:pt x="10841" y="17246"/>
                    <a:pt x="10633" y="17428"/>
                    <a:pt x="10575" y="17660"/>
                  </a:cubicBezTo>
                  <a:cubicBezTo>
                    <a:pt x="10508" y="17926"/>
                    <a:pt x="10741" y="18360"/>
                    <a:pt x="11042" y="18393"/>
                  </a:cubicBezTo>
                  <a:cubicBezTo>
                    <a:pt x="11081" y="18402"/>
                    <a:pt x="11120" y="18406"/>
                    <a:pt x="11158" y="18406"/>
                  </a:cubicBezTo>
                  <a:cubicBezTo>
                    <a:pt x="11416" y="18406"/>
                    <a:pt x="11651" y="18221"/>
                    <a:pt x="11709" y="17960"/>
                  </a:cubicBezTo>
                  <a:cubicBezTo>
                    <a:pt x="11709" y="17626"/>
                    <a:pt x="11509" y="17359"/>
                    <a:pt x="11208" y="17259"/>
                  </a:cubicBezTo>
                  <a:cubicBezTo>
                    <a:pt x="11169" y="17251"/>
                    <a:pt x="11130" y="17246"/>
                    <a:pt x="11092" y="17246"/>
                  </a:cubicBezTo>
                  <a:close/>
                  <a:moveTo>
                    <a:pt x="7205" y="16359"/>
                  </a:moveTo>
                  <a:cubicBezTo>
                    <a:pt x="7472" y="16359"/>
                    <a:pt x="7739" y="16392"/>
                    <a:pt x="8006" y="16459"/>
                  </a:cubicBezTo>
                  <a:cubicBezTo>
                    <a:pt x="8240" y="16525"/>
                    <a:pt x="8240" y="16826"/>
                    <a:pt x="8340" y="17393"/>
                  </a:cubicBezTo>
                  <a:cubicBezTo>
                    <a:pt x="8020" y="17916"/>
                    <a:pt x="7827" y="18464"/>
                    <a:pt x="7186" y="18464"/>
                  </a:cubicBezTo>
                  <a:cubicBezTo>
                    <a:pt x="7092" y="18464"/>
                    <a:pt x="6988" y="18453"/>
                    <a:pt x="6872" y="18427"/>
                  </a:cubicBezTo>
                  <a:lnTo>
                    <a:pt x="6839" y="18427"/>
                  </a:lnTo>
                  <a:cubicBezTo>
                    <a:pt x="6605" y="18360"/>
                    <a:pt x="6472" y="18093"/>
                    <a:pt x="6405" y="18027"/>
                  </a:cubicBezTo>
                  <a:cubicBezTo>
                    <a:pt x="5804" y="17326"/>
                    <a:pt x="6472" y="16392"/>
                    <a:pt x="7205" y="16359"/>
                  </a:cubicBezTo>
                  <a:close/>
                  <a:moveTo>
                    <a:pt x="11075" y="16859"/>
                  </a:moveTo>
                  <a:cubicBezTo>
                    <a:pt x="11475" y="16892"/>
                    <a:pt x="11842" y="17193"/>
                    <a:pt x="11976" y="17593"/>
                  </a:cubicBezTo>
                  <a:cubicBezTo>
                    <a:pt x="11976" y="17693"/>
                    <a:pt x="11976" y="17826"/>
                    <a:pt x="11909" y="17926"/>
                  </a:cubicBezTo>
                  <a:cubicBezTo>
                    <a:pt x="11691" y="18497"/>
                    <a:pt x="11740" y="18647"/>
                    <a:pt x="11206" y="18647"/>
                  </a:cubicBezTo>
                  <a:cubicBezTo>
                    <a:pt x="11085" y="18647"/>
                    <a:pt x="10933" y="18639"/>
                    <a:pt x="10741" y="18627"/>
                  </a:cubicBezTo>
                  <a:cubicBezTo>
                    <a:pt x="10441" y="18393"/>
                    <a:pt x="10274" y="18027"/>
                    <a:pt x="10341" y="17660"/>
                  </a:cubicBezTo>
                  <a:cubicBezTo>
                    <a:pt x="10341" y="17593"/>
                    <a:pt x="10341" y="17526"/>
                    <a:pt x="10374" y="17459"/>
                  </a:cubicBezTo>
                  <a:cubicBezTo>
                    <a:pt x="10474" y="17159"/>
                    <a:pt x="10741" y="16926"/>
                    <a:pt x="11075" y="16859"/>
                  </a:cubicBezTo>
                  <a:close/>
                  <a:moveTo>
                    <a:pt x="7225" y="16030"/>
                  </a:moveTo>
                  <a:cubicBezTo>
                    <a:pt x="6934" y="16030"/>
                    <a:pt x="6641" y="16105"/>
                    <a:pt x="6372" y="16259"/>
                  </a:cubicBezTo>
                  <a:cubicBezTo>
                    <a:pt x="5905" y="16626"/>
                    <a:pt x="5638" y="17259"/>
                    <a:pt x="5771" y="17826"/>
                  </a:cubicBezTo>
                  <a:cubicBezTo>
                    <a:pt x="5901" y="18499"/>
                    <a:pt x="6681" y="18748"/>
                    <a:pt x="7302" y="18748"/>
                  </a:cubicBezTo>
                  <a:cubicBezTo>
                    <a:pt x="7636" y="18748"/>
                    <a:pt x="7923" y="18677"/>
                    <a:pt x="8039" y="18560"/>
                  </a:cubicBezTo>
                  <a:lnTo>
                    <a:pt x="8039" y="18527"/>
                  </a:lnTo>
                  <a:cubicBezTo>
                    <a:pt x="8573" y="18060"/>
                    <a:pt x="8940" y="17126"/>
                    <a:pt x="8473" y="16592"/>
                  </a:cubicBezTo>
                  <a:cubicBezTo>
                    <a:pt x="8144" y="16222"/>
                    <a:pt x="7689" y="16030"/>
                    <a:pt x="7225" y="16030"/>
                  </a:cubicBezTo>
                  <a:close/>
                  <a:moveTo>
                    <a:pt x="10888" y="16650"/>
                  </a:moveTo>
                  <a:cubicBezTo>
                    <a:pt x="10464" y="16650"/>
                    <a:pt x="10066" y="16966"/>
                    <a:pt x="9974" y="17393"/>
                  </a:cubicBezTo>
                  <a:cubicBezTo>
                    <a:pt x="9774" y="18327"/>
                    <a:pt x="10208" y="18894"/>
                    <a:pt x="10808" y="19027"/>
                  </a:cubicBezTo>
                  <a:cubicBezTo>
                    <a:pt x="10985" y="19069"/>
                    <a:pt x="11137" y="19092"/>
                    <a:pt x="11270" y="19092"/>
                  </a:cubicBezTo>
                  <a:cubicBezTo>
                    <a:pt x="11663" y="19092"/>
                    <a:pt x="11893" y="18892"/>
                    <a:pt x="12142" y="18393"/>
                  </a:cubicBezTo>
                  <a:cubicBezTo>
                    <a:pt x="12342" y="17960"/>
                    <a:pt x="12476" y="17626"/>
                    <a:pt x="12209" y="17226"/>
                  </a:cubicBezTo>
                  <a:cubicBezTo>
                    <a:pt x="12028" y="16954"/>
                    <a:pt x="11820" y="16683"/>
                    <a:pt x="11436" y="16683"/>
                  </a:cubicBezTo>
                  <a:cubicBezTo>
                    <a:pt x="11395" y="16683"/>
                    <a:pt x="11353" y="16686"/>
                    <a:pt x="11308" y="16692"/>
                  </a:cubicBezTo>
                  <a:cubicBezTo>
                    <a:pt x="11208" y="16692"/>
                    <a:pt x="11108" y="16692"/>
                    <a:pt x="11008" y="16659"/>
                  </a:cubicBezTo>
                  <a:cubicBezTo>
                    <a:pt x="10968" y="16653"/>
                    <a:pt x="10928" y="16650"/>
                    <a:pt x="10888" y="16650"/>
                  </a:cubicBezTo>
                  <a:close/>
                  <a:moveTo>
                    <a:pt x="7851" y="21587"/>
                  </a:moveTo>
                  <a:cubicBezTo>
                    <a:pt x="7903" y="21587"/>
                    <a:pt x="7954" y="21603"/>
                    <a:pt x="8006" y="21629"/>
                  </a:cubicBezTo>
                  <a:lnTo>
                    <a:pt x="8039" y="21629"/>
                  </a:lnTo>
                  <a:cubicBezTo>
                    <a:pt x="8139" y="21696"/>
                    <a:pt x="8240" y="21796"/>
                    <a:pt x="8306" y="21929"/>
                  </a:cubicBezTo>
                  <a:cubicBezTo>
                    <a:pt x="8373" y="22063"/>
                    <a:pt x="8240" y="22163"/>
                    <a:pt x="8139" y="22196"/>
                  </a:cubicBezTo>
                  <a:cubicBezTo>
                    <a:pt x="8080" y="22232"/>
                    <a:pt x="8028" y="22248"/>
                    <a:pt x="7981" y="22248"/>
                  </a:cubicBezTo>
                  <a:cubicBezTo>
                    <a:pt x="7770" y="22248"/>
                    <a:pt x="7688" y="21921"/>
                    <a:pt x="7606" y="21729"/>
                  </a:cubicBezTo>
                  <a:cubicBezTo>
                    <a:pt x="7688" y="21627"/>
                    <a:pt x="7769" y="21587"/>
                    <a:pt x="7851" y="21587"/>
                  </a:cubicBezTo>
                  <a:close/>
                  <a:moveTo>
                    <a:pt x="7967" y="21359"/>
                  </a:moveTo>
                  <a:cubicBezTo>
                    <a:pt x="7663" y="21359"/>
                    <a:pt x="7401" y="21551"/>
                    <a:pt x="7339" y="21829"/>
                  </a:cubicBezTo>
                  <a:cubicBezTo>
                    <a:pt x="7272" y="22196"/>
                    <a:pt x="7472" y="22530"/>
                    <a:pt x="7839" y="22630"/>
                  </a:cubicBezTo>
                  <a:cubicBezTo>
                    <a:pt x="7863" y="22632"/>
                    <a:pt x="7886" y="22633"/>
                    <a:pt x="7909" y="22633"/>
                  </a:cubicBezTo>
                  <a:cubicBezTo>
                    <a:pt x="8244" y="22633"/>
                    <a:pt x="8511" y="22408"/>
                    <a:pt x="8573" y="22096"/>
                  </a:cubicBezTo>
                  <a:cubicBezTo>
                    <a:pt x="8540" y="21763"/>
                    <a:pt x="8340" y="21462"/>
                    <a:pt x="8039" y="21362"/>
                  </a:cubicBezTo>
                  <a:cubicBezTo>
                    <a:pt x="8015" y="21360"/>
                    <a:pt x="7991" y="21359"/>
                    <a:pt x="7967" y="21359"/>
                  </a:cubicBezTo>
                  <a:close/>
                  <a:moveTo>
                    <a:pt x="7777" y="20826"/>
                  </a:moveTo>
                  <a:cubicBezTo>
                    <a:pt x="7798" y="20826"/>
                    <a:pt x="7818" y="20827"/>
                    <a:pt x="7839" y="20829"/>
                  </a:cubicBezTo>
                  <a:cubicBezTo>
                    <a:pt x="8640" y="20829"/>
                    <a:pt x="8573" y="20862"/>
                    <a:pt x="8973" y="21963"/>
                  </a:cubicBezTo>
                  <a:cubicBezTo>
                    <a:pt x="9107" y="22363"/>
                    <a:pt x="8840" y="22563"/>
                    <a:pt x="8573" y="22897"/>
                  </a:cubicBezTo>
                  <a:cubicBezTo>
                    <a:pt x="8444" y="23026"/>
                    <a:pt x="8273" y="23100"/>
                    <a:pt x="8096" y="23100"/>
                  </a:cubicBezTo>
                  <a:cubicBezTo>
                    <a:pt x="7999" y="23100"/>
                    <a:pt x="7900" y="23077"/>
                    <a:pt x="7806" y="23030"/>
                  </a:cubicBezTo>
                  <a:cubicBezTo>
                    <a:pt x="7372" y="22963"/>
                    <a:pt x="7072" y="22596"/>
                    <a:pt x="7039" y="22163"/>
                  </a:cubicBezTo>
                  <a:lnTo>
                    <a:pt x="7039" y="22196"/>
                  </a:lnTo>
                  <a:cubicBezTo>
                    <a:pt x="6972" y="21929"/>
                    <a:pt x="7005" y="21662"/>
                    <a:pt x="7072" y="21396"/>
                  </a:cubicBezTo>
                  <a:cubicBezTo>
                    <a:pt x="7166" y="21081"/>
                    <a:pt x="7439" y="20826"/>
                    <a:pt x="7777" y="20826"/>
                  </a:cubicBezTo>
                  <a:close/>
                  <a:moveTo>
                    <a:pt x="7776" y="20593"/>
                  </a:moveTo>
                  <a:cubicBezTo>
                    <a:pt x="7170" y="20593"/>
                    <a:pt x="6671" y="21050"/>
                    <a:pt x="6638" y="21662"/>
                  </a:cubicBezTo>
                  <a:cubicBezTo>
                    <a:pt x="6605" y="21829"/>
                    <a:pt x="6605" y="21996"/>
                    <a:pt x="6605" y="22163"/>
                  </a:cubicBezTo>
                  <a:lnTo>
                    <a:pt x="6605" y="22196"/>
                  </a:lnTo>
                  <a:cubicBezTo>
                    <a:pt x="6705" y="22697"/>
                    <a:pt x="7039" y="23130"/>
                    <a:pt x="7539" y="23330"/>
                  </a:cubicBezTo>
                  <a:cubicBezTo>
                    <a:pt x="7698" y="23404"/>
                    <a:pt x="7870" y="23441"/>
                    <a:pt x="8043" y="23441"/>
                  </a:cubicBezTo>
                  <a:cubicBezTo>
                    <a:pt x="8342" y="23441"/>
                    <a:pt x="8641" y="23329"/>
                    <a:pt x="8873" y="23097"/>
                  </a:cubicBezTo>
                  <a:cubicBezTo>
                    <a:pt x="9140" y="22897"/>
                    <a:pt x="9307" y="22630"/>
                    <a:pt x="9374" y="22296"/>
                  </a:cubicBezTo>
                  <a:cubicBezTo>
                    <a:pt x="9406" y="21445"/>
                    <a:pt x="8668" y="20594"/>
                    <a:pt x="7884" y="20594"/>
                  </a:cubicBezTo>
                  <a:cubicBezTo>
                    <a:pt x="7869" y="20594"/>
                    <a:pt x="7854" y="20594"/>
                    <a:pt x="7839" y="20595"/>
                  </a:cubicBezTo>
                  <a:cubicBezTo>
                    <a:pt x="7818" y="20594"/>
                    <a:pt x="7797" y="20593"/>
                    <a:pt x="7776" y="20593"/>
                  </a:cubicBezTo>
                  <a:close/>
                  <a:moveTo>
                    <a:pt x="4003" y="25432"/>
                  </a:moveTo>
                  <a:cubicBezTo>
                    <a:pt x="4203" y="25432"/>
                    <a:pt x="4337" y="25599"/>
                    <a:pt x="4303" y="25799"/>
                  </a:cubicBezTo>
                  <a:lnTo>
                    <a:pt x="4337" y="25799"/>
                  </a:lnTo>
                  <a:cubicBezTo>
                    <a:pt x="4312" y="25933"/>
                    <a:pt x="4235" y="25987"/>
                    <a:pt x="4149" y="25987"/>
                  </a:cubicBezTo>
                  <a:cubicBezTo>
                    <a:pt x="4000" y="25987"/>
                    <a:pt x="3827" y="25823"/>
                    <a:pt x="3870" y="25632"/>
                  </a:cubicBezTo>
                  <a:cubicBezTo>
                    <a:pt x="3870" y="25565"/>
                    <a:pt x="3970" y="25499"/>
                    <a:pt x="4003" y="25432"/>
                  </a:cubicBezTo>
                  <a:close/>
                  <a:moveTo>
                    <a:pt x="4041" y="25183"/>
                  </a:moveTo>
                  <a:cubicBezTo>
                    <a:pt x="3965" y="25183"/>
                    <a:pt x="3892" y="25209"/>
                    <a:pt x="3836" y="25265"/>
                  </a:cubicBezTo>
                  <a:cubicBezTo>
                    <a:pt x="3469" y="25398"/>
                    <a:pt x="3369" y="25865"/>
                    <a:pt x="3636" y="26132"/>
                  </a:cubicBezTo>
                  <a:cubicBezTo>
                    <a:pt x="3739" y="26286"/>
                    <a:pt x="3860" y="26400"/>
                    <a:pt x="4017" y="26400"/>
                  </a:cubicBezTo>
                  <a:cubicBezTo>
                    <a:pt x="4064" y="26400"/>
                    <a:pt x="4115" y="26389"/>
                    <a:pt x="4170" y="26366"/>
                  </a:cubicBezTo>
                  <a:cubicBezTo>
                    <a:pt x="4370" y="26332"/>
                    <a:pt x="4537" y="26199"/>
                    <a:pt x="4604" y="25999"/>
                  </a:cubicBezTo>
                  <a:cubicBezTo>
                    <a:pt x="4704" y="25732"/>
                    <a:pt x="4504" y="25532"/>
                    <a:pt x="4337" y="25332"/>
                  </a:cubicBezTo>
                  <a:cubicBezTo>
                    <a:pt x="4259" y="25235"/>
                    <a:pt x="4147" y="25183"/>
                    <a:pt x="4041" y="25183"/>
                  </a:cubicBezTo>
                  <a:close/>
                  <a:moveTo>
                    <a:pt x="4103" y="24698"/>
                  </a:moveTo>
                  <a:lnTo>
                    <a:pt x="4137" y="24731"/>
                  </a:lnTo>
                  <a:cubicBezTo>
                    <a:pt x="4192" y="24718"/>
                    <a:pt x="4253" y="24709"/>
                    <a:pt x="4317" y="24709"/>
                  </a:cubicBezTo>
                  <a:cubicBezTo>
                    <a:pt x="4408" y="24709"/>
                    <a:pt x="4506" y="24726"/>
                    <a:pt x="4604" y="24765"/>
                  </a:cubicBezTo>
                  <a:cubicBezTo>
                    <a:pt x="4837" y="24865"/>
                    <a:pt x="4870" y="25232"/>
                    <a:pt x="4971" y="25799"/>
                  </a:cubicBezTo>
                  <a:cubicBezTo>
                    <a:pt x="5004" y="26066"/>
                    <a:pt x="4937" y="26299"/>
                    <a:pt x="4770" y="26499"/>
                  </a:cubicBezTo>
                  <a:cubicBezTo>
                    <a:pt x="4573" y="26653"/>
                    <a:pt x="4317" y="26749"/>
                    <a:pt x="4061" y="26749"/>
                  </a:cubicBezTo>
                  <a:cubicBezTo>
                    <a:pt x="3928" y="26749"/>
                    <a:pt x="3795" y="26723"/>
                    <a:pt x="3670" y="26666"/>
                  </a:cubicBezTo>
                  <a:cubicBezTo>
                    <a:pt x="3269" y="26466"/>
                    <a:pt x="3069" y="25999"/>
                    <a:pt x="3236" y="25599"/>
                  </a:cubicBezTo>
                  <a:cubicBezTo>
                    <a:pt x="3336" y="25165"/>
                    <a:pt x="3670" y="24798"/>
                    <a:pt x="4103" y="24698"/>
                  </a:cubicBezTo>
                  <a:close/>
                  <a:moveTo>
                    <a:pt x="4449" y="24425"/>
                  </a:moveTo>
                  <a:cubicBezTo>
                    <a:pt x="4422" y="24425"/>
                    <a:pt x="4396" y="24427"/>
                    <a:pt x="4370" y="24431"/>
                  </a:cubicBezTo>
                  <a:cubicBezTo>
                    <a:pt x="3970" y="24431"/>
                    <a:pt x="3603" y="24565"/>
                    <a:pt x="3269" y="24765"/>
                  </a:cubicBezTo>
                  <a:cubicBezTo>
                    <a:pt x="3069" y="24931"/>
                    <a:pt x="2902" y="25198"/>
                    <a:pt x="2836" y="25465"/>
                  </a:cubicBezTo>
                  <a:cubicBezTo>
                    <a:pt x="2514" y="26333"/>
                    <a:pt x="2998" y="27170"/>
                    <a:pt x="4079" y="27170"/>
                  </a:cubicBezTo>
                  <a:cubicBezTo>
                    <a:pt x="4119" y="27170"/>
                    <a:pt x="4161" y="27169"/>
                    <a:pt x="4203" y="27166"/>
                  </a:cubicBezTo>
                  <a:cubicBezTo>
                    <a:pt x="4737" y="27166"/>
                    <a:pt x="5171" y="26799"/>
                    <a:pt x="5237" y="26299"/>
                  </a:cubicBezTo>
                  <a:cubicBezTo>
                    <a:pt x="5337" y="25732"/>
                    <a:pt x="5237" y="25132"/>
                    <a:pt x="4904" y="24665"/>
                  </a:cubicBezTo>
                  <a:cubicBezTo>
                    <a:pt x="4817" y="24519"/>
                    <a:pt x="4628" y="24425"/>
                    <a:pt x="4449" y="24425"/>
                  </a:cubicBezTo>
                  <a:close/>
                  <a:moveTo>
                    <a:pt x="8515" y="26431"/>
                  </a:moveTo>
                  <a:cubicBezTo>
                    <a:pt x="8601" y="26431"/>
                    <a:pt x="8687" y="26468"/>
                    <a:pt x="8773" y="26533"/>
                  </a:cubicBezTo>
                  <a:cubicBezTo>
                    <a:pt x="8807" y="26599"/>
                    <a:pt x="8840" y="26699"/>
                    <a:pt x="8840" y="26766"/>
                  </a:cubicBezTo>
                  <a:cubicBezTo>
                    <a:pt x="8840" y="26833"/>
                    <a:pt x="8807" y="26866"/>
                    <a:pt x="8807" y="26900"/>
                  </a:cubicBezTo>
                  <a:cubicBezTo>
                    <a:pt x="8751" y="27108"/>
                    <a:pt x="8643" y="27183"/>
                    <a:pt x="8534" y="27183"/>
                  </a:cubicBezTo>
                  <a:cubicBezTo>
                    <a:pt x="8381" y="27183"/>
                    <a:pt x="8226" y="27036"/>
                    <a:pt x="8206" y="26900"/>
                  </a:cubicBezTo>
                  <a:cubicBezTo>
                    <a:pt x="8173" y="26733"/>
                    <a:pt x="8240" y="26566"/>
                    <a:pt x="8373" y="26466"/>
                  </a:cubicBezTo>
                  <a:cubicBezTo>
                    <a:pt x="8420" y="26442"/>
                    <a:pt x="8468" y="26431"/>
                    <a:pt x="8515" y="26431"/>
                  </a:cubicBezTo>
                  <a:close/>
                  <a:moveTo>
                    <a:pt x="8515" y="26185"/>
                  </a:moveTo>
                  <a:cubicBezTo>
                    <a:pt x="8212" y="26185"/>
                    <a:pt x="7948" y="26348"/>
                    <a:pt x="7806" y="26633"/>
                  </a:cubicBezTo>
                  <a:cubicBezTo>
                    <a:pt x="7672" y="27033"/>
                    <a:pt x="7939" y="27467"/>
                    <a:pt x="8373" y="27533"/>
                  </a:cubicBezTo>
                  <a:cubicBezTo>
                    <a:pt x="8444" y="27562"/>
                    <a:pt x="8516" y="27575"/>
                    <a:pt x="8584" y="27575"/>
                  </a:cubicBezTo>
                  <a:cubicBezTo>
                    <a:pt x="8837" y="27575"/>
                    <a:pt x="9054" y="27395"/>
                    <a:pt x="9107" y="27133"/>
                  </a:cubicBezTo>
                  <a:cubicBezTo>
                    <a:pt x="9274" y="26733"/>
                    <a:pt x="9073" y="26299"/>
                    <a:pt x="8673" y="26199"/>
                  </a:cubicBezTo>
                  <a:cubicBezTo>
                    <a:pt x="8620" y="26189"/>
                    <a:pt x="8567" y="26185"/>
                    <a:pt x="8515" y="26185"/>
                  </a:cubicBezTo>
                  <a:close/>
                  <a:moveTo>
                    <a:pt x="8399" y="25679"/>
                  </a:moveTo>
                  <a:cubicBezTo>
                    <a:pt x="8558" y="25679"/>
                    <a:pt x="8720" y="25717"/>
                    <a:pt x="8873" y="25799"/>
                  </a:cubicBezTo>
                  <a:cubicBezTo>
                    <a:pt x="9407" y="26066"/>
                    <a:pt x="9607" y="26132"/>
                    <a:pt x="9440" y="27033"/>
                  </a:cubicBezTo>
                  <a:cubicBezTo>
                    <a:pt x="9407" y="27133"/>
                    <a:pt x="9407" y="27233"/>
                    <a:pt x="9340" y="27333"/>
                  </a:cubicBezTo>
                  <a:cubicBezTo>
                    <a:pt x="9168" y="27751"/>
                    <a:pt x="8923" y="27934"/>
                    <a:pt x="8552" y="27934"/>
                  </a:cubicBezTo>
                  <a:cubicBezTo>
                    <a:pt x="8420" y="27934"/>
                    <a:pt x="8272" y="27911"/>
                    <a:pt x="8106" y="27867"/>
                  </a:cubicBezTo>
                  <a:cubicBezTo>
                    <a:pt x="7606" y="27700"/>
                    <a:pt x="7272" y="27200"/>
                    <a:pt x="7339" y="26666"/>
                  </a:cubicBezTo>
                  <a:cubicBezTo>
                    <a:pt x="7372" y="26533"/>
                    <a:pt x="7439" y="26366"/>
                    <a:pt x="7506" y="26199"/>
                  </a:cubicBezTo>
                  <a:cubicBezTo>
                    <a:pt x="7691" y="25875"/>
                    <a:pt x="8037" y="25679"/>
                    <a:pt x="8399" y="25679"/>
                  </a:cubicBezTo>
                  <a:close/>
                  <a:moveTo>
                    <a:pt x="8303" y="25421"/>
                  </a:moveTo>
                  <a:cubicBezTo>
                    <a:pt x="7681" y="25421"/>
                    <a:pt x="7307" y="25674"/>
                    <a:pt x="7039" y="26299"/>
                  </a:cubicBezTo>
                  <a:cubicBezTo>
                    <a:pt x="6672" y="27066"/>
                    <a:pt x="7072" y="28000"/>
                    <a:pt x="7906" y="28301"/>
                  </a:cubicBezTo>
                  <a:cubicBezTo>
                    <a:pt x="8130" y="28368"/>
                    <a:pt x="8322" y="28398"/>
                    <a:pt x="8489" y="28398"/>
                  </a:cubicBezTo>
                  <a:cubicBezTo>
                    <a:pt x="9314" y="28398"/>
                    <a:pt x="9513" y="27649"/>
                    <a:pt x="9874" y="26900"/>
                  </a:cubicBezTo>
                  <a:cubicBezTo>
                    <a:pt x="9941" y="26666"/>
                    <a:pt x="9907" y="26433"/>
                    <a:pt x="9807" y="26199"/>
                  </a:cubicBezTo>
                  <a:cubicBezTo>
                    <a:pt x="9540" y="25732"/>
                    <a:pt x="9073" y="25432"/>
                    <a:pt x="8540" y="25432"/>
                  </a:cubicBezTo>
                  <a:cubicBezTo>
                    <a:pt x="8457" y="25425"/>
                    <a:pt x="8378" y="25421"/>
                    <a:pt x="8303" y="25421"/>
                  </a:cubicBezTo>
                  <a:close/>
                  <a:moveTo>
                    <a:pt x="15511" y="29601"/>
                  </a:moveTo>
                  <a:cubicBezTo>
                    <a:pt x="15778" y="29735"/>
                    <a:pt x="15812" y="29835"/>
                    <a:pt x="15712" y="29935"/>
                  </a:cubicBezTo>
                  <a:lnTo>
                    <a:pt x="15745" y="29935"/>
                  </a:lnTo>
                  <a:cubicBezTo>
                    <a:pt x="15678" y="29968"/>
                    <a:pt x="15645" y="30002"/>
                    <a:pt x="15578" y="30002"/>
                  </a:cubicBezTo>
                  <a:cubicBezTo>
                    <a:pt x="15511" y="29968"/>
                    <a:pt x="15478" y="29935"/>
                    <a:pt x="15478" y="29868"/>
                  </a:cubicBezTo>
                  <a:cubicBezTo>
                    <a:pt x="15478" y="29768"/>
                    <a:pt x="15478" y="29702"/>
                    <a:pt x="15511" y="29601"/>
                  </a:cubicBezTo>
                  <a:close/>
                  <a:moveTo>
                    <a:pt x="15530" y="29322"/>
                  </a:moveTo>
                  <a:cubicBezTo>
                    <a:pt x="15345" y="29322"/>
                    <a:pt x="15136" y="29503"/>
                    <a:pt x="15078" y="29735"/>
                  </a:cubicBezTo>
                  <a:cubicBezTo>
                    <a:pt x="15011" y="30035"/>
                    <a:pt x="15178" y="30302"/>
                    <a:pt x="15478" y="30402"/>
                  </a:cubicBezTo>
                  <a:cubicBezTo>
                    <a:pt x="16078" y="30402"/>
                    <a:pt x="16179" y="29535"/>
                    <a:pt x="15611" y="29368"/>
                  </a:cubicBezTo>
                  <a:lnTo>
                    <a:pt x="15611" y="29335"/>
                  </a:lnTo>
                  <a:cubicBezTo>
                    <a:pt x="15585" y="29326"/>
                    <a:pt x="15558" y="29322"/>
                    <a:pt x="15530" y="29322"/>
                  </a:cubicBezTo>
                  <a:close/>
                  <a:moveTo>
                    <a:pt x="16012" y="28567"/>
                  </a:moveTo>
                  <a:cubicBezTo>
                    <a:pt x="16112" y="28768"/>
                    <a:pt x="16212" y="28901"/>
                    <a:pt x="16312" y="29001"/>
                  </a:cubicBezTo>
                  <a:lnTo>
                    <a:pt x="16345" y="29034"/>
                  </a:lnTo>
                  <a:cubicBezTo>
                    <a:pt x="16612" y="29368"/>
                    <a:pt x="16746" y="29835"/>
                    <a:pt x="16679" y="30269"/>
                  </a:cubicBezTo>
                  <a:cubicBezTo>
                    <a:pt x="16646" y="30502"/>
                    <a:pt x="16512" y="30669"/>
                    <a:pt x="16312" y="30736"/>
                  </a:cubicBezTo>
                  <a:cubicBezTo>
                    <a:pt x="16179" y="30769"/>
                    <a:pt x="16078" y="30802"/>
                    <a:pt x="15945" y="30836"/>
                  </a:cubicBezTo>
                  <a:cubicBezTo>
                    <a:pt x="15836" y="30856"/>
                    <a:pt x="15736" y="30867"/>
                    <a:pt x="15644" y="30867"/>
                  </a:cubicBezTo>
                  <a:cubicBezTo>
                    <a:pt x="15144" y="30867"/>
                    <a:pt x="14880" y="30565"/>
                    <a:pt x="14711" y="30002"/>
                  </a:cubicBezTo>
                  <a:cubicBezTo>
                    <a:pt x="14511" y="29535"/>
                    <a:pt x="14744" y="29034"/>
                    <a:pt x="15211" y="28834"/>
                  </a:cubicBezTo>
                  <a:cubicBezTo>
                    <a:pt x="15445" y="28734"/>
                    <a:pt x="15712" y="28667"/>
                    <a:pt x="16012" y="28567"/>
                  </a:cubicBezTo>
                  <a:close/>
                  <a:moveTo>
                    <a:pt x="15345" y="28467"/>
                  </a:moveTo>
                  <a:cubicBezTo>
                    <a:pt x="14444" y="28567"/>
                    <a:pt x="13944" y="29601"/>
                    <a:pt x="14444" y="30369"/>
                  </a:cubicBezTo>
                  <a:cubicBezTo>
                    <a:pt x="14511" y="30469"/>
                    <a:pt x="14577" y="30569"/>
                    <a:pt x="14644" y="30669"/>
                  </a:cubicBezTo>
                  <a:cubicBezTo>
                    <a:pt x="14888" y="31089"/>
                    <a:pt x="15322" y="31334"/>
                    <a:pt x="15771" y="31334"/>
                  </a:cubicBezTo>
                  <a:cubicBezTo>
                    <a:pt x="16000" y="31334"/>
                    <a:pt x="16232" y="31271"/>
                    <a:pt x="16445" y="31136"/>
                  </a:cubicBezTo>
                  <a:cubicBezTo>
                    <a:pt x="17680" y="30369"/>
                    <a:pt x="16846" y="28601"/>
                    <a:pt x="16045" y="28501"/>
                  </a:cubicBezTo>
                  <a:cubicBezTo>
                    <a:pt x="15812" y="28467"/>
                    <a:pt x="15578" y="28467"/>
                    <a:pt x="15345" y="28467"/>
                  </a:cubicBezTo>
                  <a:close/>
                  <a:moveTo>
                    <a:pt x="10967" y="30863"/>
                  </a:moveTo>
                  <a:cubicBezTo>
                    <a:pt x="10991" y="30863"/>
                    <a:pt x="11016" y="30865"/>
                    <a:pt x="11042" y="30869"/>
                  </a:cubicBezTo>
                  <a:cubicBezTo>
                    <a:pt x="11208" y="30902"/>
                    <a:pt x="11308" y="31069"/>
                    <a:pt x="11275" y="31269"/>
                  </a:cubicBezTo>
                  <a:lnTo>
                    <a:pt x="11242" y="31236"/>
                  </a:lnTo>
                  <a:cubicBezTo>
                    <a:pt x="11208" y="31369"/>
                    <a:pt x="11075" y="31469"/>
                    <a:pt x="10941" y="31469"/>
                  </a:cubicBezTo>
                  <a:cubicBezTo>
                    <a:pt x="10741" y="31403"/>
                    <a:pt x="10575" y="31236"/>
                    <a:pt x="10608" y="31136"/>
                  </a:cubicBezTo>
                  <a:cubicBezTo>
                    <a:pt x="10666" y="30961"/>
                    <a:pt x="10801" y="30863"/>
                    <a:pt x="10967" y="30863"/>
                  </a:cubicBezTo>
                  <a:close/>
                  <a:moveTo>
                    <a:pt x="10885" y="30630"/>
                  </a:moveTo>
                  <a:cubicBezTo>
                    <a:pt x="10313" y="30630"/>
                    <a:pt x="9785" y="31353"/>
                    <a:pt x="10641" y="31736"/>
                  </a:cubicBezTo>
                  <a:cubicBezTo>
                    <a:pt x="10777" y="31800"/>
                    <a:pt x="10903" y="31829"/>
                    <a:pt x="11015" y="31829"/>
                  </a:cubicBezTo>
                  <a:cubicBezTo>
                    <a:pt x="11318" y="31829"/>
                    <a:pt x="11527" y="31619"/>
                    <a:pt x="11575" y="31303"/>
                  </a:cubicBezTo>
                  <a:lnTo>
                    <a:pt x="11542" y="31303"/>
                  </a:lnTo>
                  <a:cubicBezTo>
                    <a:pt x="11609" y="31002"/>
                    <a:pt x="11408" y="30736"/>
                    <a:pt x="11108" y="30669"/>
                  </a:cubicBezTo>
                  <a:cubicBezTo>
                    <a:pt x="11035" y="30642"/>
                    <a:pt x="10960" y="30630"/>
                    <a:pt x="10885" y="30630"/>
                  </a:cubicBezTo>
                  <a:close/>
                  <a:moveTo>
                    <a:pt x="5600" y="31164"/>
                  </a:moveTo>
                  <a:cubicBezTo>
                    <a:pt x="5623" y="31164"/>
                    <a:pt x="5647" y="31166"/>
                    <a:pt x="5671" y="31169"/>
                  </a:cubicBezTo>
                  <a:cubicBezTo>
                    <a:pt x="5838" y="31269"/>
                    <a:pt x="5938" y="31469"/>
                    <a:pt x="5905" y="31670"/>
                  </a:cubicBezTo>
                  <a:cubicBezTo>
                    <a:pt x="5845" y="31819"/>
                    <a:pt x="5705" y="31942"/>
                    <a:pt x="5532" y="31942"/>
                  </a:cubicBezTo>
                  <a:cubicBezTo>
                    <a:pt x="5512" y="31942"/>
                    <a:pt x="5492" y="31940"/>
                    <a:pt x="5471" y="31936"/>
                  </a:cubicBezTo>
                  <a:cubicBezTo>
                    <a:pt x="5271" y="31870"/>
                    <a:pt x="5137" y="31670"/>
                    <a:pt x="5204" y="31469"/>
                  </a:cubicBezTo>
                  <a:cubicBezTo>
                    <a:pt x="5234" y="31290"/>
                    <a:pt x="5398" y="31164"/>
                    <a:pt x="5600" y="31164"/>
                  </a:cubicBezTo>
                  <a:close/>
                  <a:moveTo>
                    <a:pt x="11099" y="29963"/>
                  </a:moveTo>
                  <a:cubicBezTo>
                    <a:pt x="11358" y="29963"/>
                    <a:pt x="11600" y="30099"/>
                    <a:pt x="11742" y="30335"/>
                  </a:cubicBezTo>
                  <a:cubicBezTo>
                    <a:pt x="11875" y="30469"/>
                    <a:pt x="11976" y="30636"/>
                    <a:pt x="12142" y="30769"/>
                  </a:cubicBezTo>
                  <a:cubicBezTo>
                    <a:pt x="12176" y="31336"/>
                    <a:pt x="12009" y="32103"/>
                    <a:pt x="11408" y="32237"/>
                  </a:cubicBezTo>
                  <a:lnTo>
                    <a:pt x="11408" y="32270"/>
                  </a:lnTo>
                  <a:cubicBezTo>
                    <a:pt x="11244" y="32300"/>
                    <a:pt x="11079" y="32317"/>
                    <a:pt x="10914" y="32317"/>
                  </a:cubicBezTo>
                  <a:cubicBezTo>
                    <a:pt x="10712" y="32317"/>
                    <a:pt x="10510" y="32292"/>
                    <a:pt x="10308" y="32237"/>
                  </a:cubicBezTo>
                  <a:cubicBezTo>
                    <a:pt x="10108" y="32203"/>
                    <a:pt x="9941" y="32037"/>
                    <a:pt x="9874" y="31836"/>
                  </a:cubicBezTo>
                  <a:cubicBezTo>
                    <a:pt x="9707" y="31336"/>
                    <a:pt x="9440" y="31136"/>
                    <a:pt x="9674" y="30802"/>
                  </a:cubicBezTo>
                  <a:cubicBezTo>
                    <a:pt x="9874" y="30369"/>
                    <a:pt x="10308" y="30068"/>
                    <a:pt x="10775" y="30035"/>
                  </a:cubicBezTo>
                  <a:cubicBezTo>
                    <a:pt x="10882" y="29986"/>
                    <a:pt x="10992" y="29963"/>
                    <a:pt x="11099" y="29963"/>
                  </a:cubicBezTo>
                  <a:close/>
                  <a:moveTo>
                    <a:pt x="5514" y="30825"/>
                  </a:moveTo>
                  <a:cubicBezTo>
                    <a:pt x="5158" y="30825"/>
                    <a:pt x="4823" y="31077"/>
                    <a:pt x="4704" y="31436"/>
                  </a:cubicBezTo>
                  <a:cubicBezTo>
                    <a:pt x="4670" y="31870"/>
                    <a:pt x="4937" y="32303"/>
                    <a:pt x="5371" y="32437"/>
                  </a:cubicBezTo>
                  <a:cubicBezTo>
                    <a:pt x="5838" y="32437"/>
                    <a:pt x="6205" y="32103"/>
                    <a:pt x="6271" y="31670"/>
                  </a:cubicBezTo>
                  <a:cubicBezTo>
                    <a:pt x="6338" y="31236"/>
                    <a:pt x="6138" y="30969"/>
                    <a:pt x="5638" y="30836"/>
                  </a:cubicBezTo>
                  <a:cubicBezTo>
                    <a:pt x="5596" y="30829"/>
                    <a:pt x="5555" y="30825"/>
                    <a:pt x="5514" y="30825"/>
                  </a:cubicBezTo>
                  <a:close/>
                  <a:moveTo>
                    <a:pt x="42932" y="31670"/>
                  </a:moveTo>
                  <a:cubicBezTo>
                    <a:pt x="42846" y="31670"/>
                    <a:pt x="42764" y="31714"/>
                    <a:pt x="42698" y="31803"/>
                  </a:cubicBezTo>
                  <a:cubicBezTo>
                    <a:pt x="42597" y="32003"/>
                    <a:pt x="42497" y="32203"/>
                    <a:pt x="42431" y="32403"/>
                  </a:cubicBezTo>
                  <a:cubicBezTo>
                    <a:pt x="42383" y="32546"/>
                    <a:pt x="42505" y="32672"/>
                    <a:pt x="42639" y="32672"/>
                  </a:cubicBezTo>
                  <a:cubicBezTo>
                    <a:pt x="42694" y="32672"/>
                    <a:pt x="42750" y="32652"/>
                    <a:pt x="42798" y="32604"/>
                  </a:cubicBezTo>
                  <a:cubicBezTo>
                    <a:pt x="42898" y="32437"/>
                    <a:pt x="42998" y="32270"/>
                    <a:pt x="43098" y="32103"/>
                  </a:cubicBezTo>
                  <a:cubicBezTo>
                    <a:pt x="43098" y="32003"/>
                    <a:pt x="43098" y="31936"/>
                    <a:pt x="43098" y="31836"/>
                  </a:cubicBezTo>
                  <a:lnTo>
                    <a:pt x="43131" y="31836"/>
                  </a:lnTo>
                  <a:cubicBezTo>
                    <a:pt x="43131" y="31770"/>
                    <a:pt x="43098" y="31703"/>
                    <a:pt x="43064" y="31703"/>
                  </a:cubicBezTo>
                  <a:cubicBezTo>
                    <a:pt x="43020" y="31681"/>
                    <a:pt x="42975" y="31670"/>
                    <a:pt x="42932" y="31670"/>
                  </a:cubicBezTo>
                  <a:close/>
                  <a:moveTo>
                    <a:pt x="11012" y="29702"/>
                  </a:moveTo>
                  <a:cubicBezTo>
                    <a:pt x="10916" y="29702"/>
                    <a:pt x="10814" y="29713"/>
                    <a:pt x="10708" y="29735"/>
                  </a:cubicBezTo>
                  <a:cubicBezTo>
                    <a:pt x="10608" y="29735"/>
                    <a:pt x="10508" y="29735"/>
                    <a:pt x="10408" y="29768"/>
                  </a:cubicBezTo>
                  <a:cubicBezTo>
                    <a:pt x="9707" y="29935"/>
                    <a:pt x="9240" y="30535"/>
                    <a:pt x="9240" y="31269"/>
                  </a:cubicBezTo>
                  <a:cubicBezTo>
                    <a:pt x="9240" y="31436"/>
                    <a:pt x="9307" y="31603"/>
                    <a:pt x="9407" y="31770"/>
                  </a:cubicBezTo>
                  <a:cubicBezTo>
                    <a:pt x="9474" y="31903"/>
                    <a:pt x="9607" y="32037"/>
                    <a:pt x="9674" y="32203"/>
                  </a:cubicBezTo>
                  <a:cubicBezTo>
                    <a:pt x="9841" y="32437"/>
                    <a:pt x="10074" y="32637"/>
                    <a:pt x="10374" y="32704"/>
                  </a:cubicBezTo>
                  <a:cubicBezTo>
                    <a:pt x="10474" y="32687"/>
                    <a:pt x="10591" y="32679"/>
                    <a:pt x="10712" y="32679"/>
                  </a:cubicBezTo>
                  <a:cubicBezTo>
                    <a:pt x="10833" y="32679"/>
                    <a:pt x="10958" y="32687"/>
                    <a:pt x="11075" y="32704"/>
                  </a:cubicBezTo>
                  <a:cubicBezTo>
                    <a:pt x="11126" y="32709"/>
                    <a:pt x="11175" y="32711"/>
                    <a:pt x="11223" y="32711"/>
                  </a:cubicBezTo>
                  <a:cubicBezTo>
                    <a:pt x="11833" y="32711"/>
                    <a:pt x="12193" y="32322"/>
                    <a:pt x="12409" y="31703"/>
                  </a:cubicBezTo>
                  <a:cubicBezTo>
                    <a:pt x="12576" y="31369"/>
                    <a:pt x="12576" y="30969"/>
                    <a:pt x="12376" y="30636"/>
                  </a:cubicBezTo>
                  <a:cubicBezTo>
                    <a:pt x="12058" y="30144"/>
                    <a:pt x="11639" y="29702"/>
                    <a:pt x="11012" y="29702"/>
                  </a:cubicBezTo>
                  <a:close/>
                  <a:moveTo>
                    <a:pt x="5708" y="30218"/>
                  </a:moveTo>
                  <a:cubicBezTo>
                    <a:pt x="5850" y="30218"/>
                    <a:pt x="5994" y="30235"/>
                    <a:pt x="6138" y="30269"/>
                  </a:cubicBezTo>
                  <a:cubicBezTo>
                    <a:pt x="6205" y="30302"/>
                    <a:pt x="6271" y="30335"/>
                    <a:pt x="6338" y="30402"/>
                  </a:cubicBezTo>
                  <a:cubicBezTo>
                    <a:pt x="7072" y="31369"/>
                    <a:pt x="6972" y="31670"/>
                    <a:pt x="6972" y="31903"/>
                  </a:cubicBezTo>
                  <a:cubicBezTo>
                    <a:pt x="6872" y="32437"/>
                    <a:pt x="6472" y="32870"/>
                    <a:pt x="5938" y="33037"/>
                  </a:cubicBezTo>
                  <a:cubicBezTo>
                    <a:pt x="5852" y="33068"/>
                    <a:pt x="5765" y="33082"/>
                    <a:pt x="5678" y="33082"/>
                  </a:cubicBezTo>
                  <a:cubicBezTo>
                    <a:pt x="4709" y="33082"/>
                    <a:pt x="3713" y="31339"/>
                    <a:pt x="4570" y="30636"/>
                  </a:cubicBezTo>
                  <a:cubicBezTo>
                    <a:pt x="4894" y="30362"/>
                    <a:pt x="5291" y="30218"/>
                    <a:pt x="5708" y="30218"/>
                  </a:cubicBezTo>
                  <a:close/>
                  <a:moveTo>
                    <a:pt x="44650" y="32290"/>
                  </a:moveTo>
                  <a:cubicBezTo>
                    <a:pt x="44627" y="32290"/>
                    <a:pt x="44609" y="32294"/>
                    <a:pt x="44599" y="32303"/>
                  </a:cubicBezTo>
                  <a:cubicBezTo>
                    <a:pt x="44365" y="32537"/>
                    <a:pt x="44132" y="32770"/>
                    <a:pt x="43932" y="33004"/>
                  </a:cubicBezTo>
                  <a:cubicBezTo>
                    <a:pt x="43865" y="33071"/>
                    <a:pt x="43965" y="33271"/>
                    <a:pt x="44099" y="33304"/>
                  </a:cubicBezTo>
                  <a:cubicBezTo>
                    <a:pt x="44165" y="33304"/>
                    <a:pt x="44199" y="33304"/>
                    <a:pt x="44265" y="33271"/>
                  </a:cubicBezTo>
                  <a:cubicBezTo>
                    <a:pt x="44832" y="32870"/>
                    <a:pt x="44966" y="32403"/>
                    <a:pt x="44832" y="32337"/>
                  </a:cubicBezTo>
                  <a:cubicBezTo>
                    <a:pt x="44785" y="32313"/>
                    <a:pt x="44705" y="32290"/>
                    <a:pt x="44650" y="32290"/>
                  </a:cubicBezTo>
                  <a:close/>
                  <a:moveTo>
                    <a:pt x="5580" y="29868"/>
                  </a:moveTo>
                  <a:cubicBezTo>
                    <a:pt x="5301" y="29868"/>
                    <a:pt x="4995" y="29947"/>
                    <a:pt x="4637" y="30102"/>
                  </a:cubicBezTo>
                  <a:cubicBezTo>
                    <a:pt x="3803" y="30502"/>
                    <a:pt x="3670" y="31803"/>
                    <a:pt x="4270" y="32504"/>
                  </a:cubicBezTo>
                  <a:cubicBezTo>
                    <a:pt x="4504" y="32804"/>
                    <a:pt x="4704" y="33104"/>
                    <a:pt x="5104" y="33204"/>
                  </a:cubicBezTo>
                  <a:cubicBezTo>
                    <a:pt x="5318" y="33359"/>
                    <a:pt x="5576" y="33447"/>
                    <a:pt x="5834" y="33447"/>
                  </a:cubicBezTo>
                  <a:cubicBezTo>
                    <a:pt x="6019" y="33447"/>
                    <a:pt x="6204" y="33402"/>
                    <a:pt x="6372" y="33304"/>
                  </a:cubicBezTo>
                  <a:cubicBezTo>
                    <a:pt x="7005" y="33071"/>
                    <a:pt x="7139" y="32470"/>
                    <a:pt x="7406" y="31903"/>
                  </a:cubicBezTo>
                  <a:cubicBezTo>
                    <a:pt x="7406" y="31736"/>
                    <a:pt x="7406" y="31570"/>
                    <a:pt x="7372" y="31436"/>
                  </a:cubicBezTo>
                  <a:cubicBezTo>
                    <a:pt x="7272" y="31136"/>
                    <a:pt x="7139" y="30869"/>
                    <a:pt x="6939" y="30636"/>
                  </a:cubicBezTo>
                  <a:cubicBezTo>
                    <a:pt x="6489" y="30121"/>
                    <a:pt x="6080" y="29868"/>
                    <a:pt x="5580" y="29868"/>
                  </a:cubicBezTo>
                  <a:close/>
                  <a:moveTo>
                    <a:pt x="20996" y="32888"/>
                  </a:moveTo>
                  <a:cubicBezTo>
                    <a:pt x="21199" y="32888"/>
                    <a:pt x="21405" y="32994"/>
                    <a:pt x="21349" y="33237"/>
                  </a:cubicBezTo>
                  <a:cubicBezTo>
                    <a:pt x="21320" y="33412"/>
                    <a:pt x="21189" y="33511"/>
                    <a:pt x="21023" y="33511"/>
                  </a:cubicBezTo>
                  <a:cubicBezTo>
                    <a:pt x="20999" y="33511"/>
                    <a:pt x="20974" y="33509"/>
                    <a:pt x="20949" y="33504"/>
                  </a:cubicBezTo>
                  <a:cubicBezTo>
                    <a:pt x="20748" y="33471"/>
                    <a:pt x="20648" y="33271"/>
                    <a:pt x="20648" y="33071"/>
                  </a:cubicBezTo>
                  <a:cubicBezTo>
                    <a:pt x="20678" y="32953"/>
                    <a:pt x="20836" y="32888"/>
                    <a:pt x="20996" y="32888"/>
                  </a:cubicBezTo>
                  <a:close/>
                  <a:moveTo>
                    <a:pt x="20949" y="32670"/>
                  </a:moveTo>
                  <a:cubicBezTo>
                    <a:pt x="20849" y="32670"/>
                    <a:pt x="20782" y="32670"/>
                    <a:pt x="20648" y="32704"/>
                  </a:cubicBezTo>
                  <a:cubicBezTo>
                    <a:pt x="20448" y="33137"/>
                    <a:pt x="20215" y="33438"/>
                    <a:pt x="20615" y="33771"/>
                  </a:cubicBezTo>
                  <a:cubicBezTo>
                    <a:pt x="20676" y="33852"/>
                    <a:pt x="20785" y="33896"/>
                    <a:pt x="20899" y="33896"/>
                  </a:cubicBezTo>
                  <a:cubicBezTo>
                    <a:pt x="20973" y="33896"/>
                    <a:pt x="21050" y="33877"/>
                    <a:pt x="21115" y="33838"/>
                  </a:cubicBezTo>
                  <a:cubicBezTo>
                    <a:pt x="21316" y="33738"/>
                    <a:pt x="21549" y="33604"/>
                    <a:pt x="21582" y="33337"/>
                  </a:cubicBezTo>
                  <a:cubicBezTo>
                    <a:pt x="21616" y="32870"/>
                    <a:pt x="21416" y="32670"/>
                    <a:pt x="20949" y="32670"/>
                  </a:cubicBezTo>
                  <a:close/>
                  <a:moveTo>
                    <a:pt x="43031" y="33267"/>
                  </a:moveTo>
                  <a:cubicBezTo>
                    <a:pt x="42602" y="33267"/>
                    <a:pt x="42209" y="33464"/>
                    <a:pt x="41930" y="33804"/>
                  </a:cubicBezTo>
                  <a:cubicBezTo>
                    <a:pt x="41897" y="33871"/>
                    <a:pt x="41897" y="33938"/>
                    <a:pt x="41930" y="34038"/>
                  </a:cubicBezTo>
                  <a:cubicBezTo>
                    <a:pt x="41997" y="34071"/>
                    <a:pt x="42064" y="34105"/>
                    <a:pt x="42164" y="34105"/>
                  </a:cubicBezTo>
                  <a:cubicBezTo>
                    <a:pt x="42564" y="33938"/>
                    <a:pt x="42898" y="33638"/>
                    <a:pt x="43131" y="33271"/>
                  </a:cubicBezTo>
                  <a:cubicBezTo>
                    <a:pt x="43097" y="33268"/>
                    <a:pt x="43064" y="33267"/>
                    <a:pt x="43031" y="33267"/>
                  </a:cubicBezTo>
                  <a:close/>
                  <a:moveTo>
                    <a:pt x="21036" y="32337"/>
                  </a:moveTo>
                  <a:cubicBezTo>
                    <a:pt x="21266" y="32337"/>
                    <a:pt x="21499" y="32403"/>
                    <a:pt x="21716" y="32537"/>
                  </a:cubicBezTo>
                  <a:cubicBezTo>
                    <a:pt x="21949" y="32637"/>
                    <a:pt x="22016" y="33104"/>
                    <a:pt x="22083" y="33404"/>
                  </a:cubicBezTo>
                  <a:cubicBezTo>
                    <a:pt x="21934" y="33968"/>
                    <a:pt x="21442" y="34321"/>
                    <a:pt x="20912" y="34321"/>
                  </a:cubicBezTo>
                  <a:cubicBezTo>
                    <a:pt x="20847" y="34321"/>
                    <a:pt x="20781" y="34316"/>
                    <a:pt x="20715" y="34305"/>
                  </a:cubicBezTo>
                  <a:cubicBezTo>
                    <a:pt x="20582" y="34171"/>
                    <a:pt x="20448" y="34071"/>
                    <a:pt x="20281" y="33938"/>
                  </a:cubicBezTo>
                  <a:cubicBezTo>
                    <a:pt x="20081" y="33838"/>
                    <a:pt x="19948" y="33604"/>
                    <a:pt x="19981" y="33337"/>
                  </a:cubicBezTo>
                  <a:cubicBezTo>
                    <a:pt x="19981" y="33037"/>
                    <a:pt x="20115" y="32737"/>
                    <a:pt x="20382" y="32537"/>
                  </a:cubicBezTo>
                  <a:cubicBezTo>
                    <a:pt x="20582" y="32403"/>
                    <a:pt x="20807" y="32337"/>
                    <a:pt x="21036" y="32337"/>
                  </a:cubicBezTo>
                  <a:close/>
                  <a:moveTo>
                    <a:pt x="20889" y="31985"/>
                  </a:moveTo>
                  <a:cubicBezTo>
                    <a:pt x="20547" y="31985"/>
                    <a:pt x="20220" y="32123"/>
                    <a:pt x="19948" y="32370"/>
                  </a:cubicBezTo>
                  <a:lnTo>
                    <a:pt x="19948" y="32337"/>
                  </a:lnTo>
                  <a:cubicBezTo>
                    <a:pt x="19614" y="32637"/>
                    <a:pt x="19448" y="33071"/>
                    <a:pt x="19514" y="33504"/>
                  </a:cubicBezTo>
                  <a:cubicBezTo>
                    <a:pt x="19548" y="34138"/>
                    <a:pt x="20081" y="34271"/>
                    <a:pt x="20248" y="34438"/>
                  </a:cubicBezTo>
                  <a:cubicBezTo>
                    <a:pt x="20445" y="34611"/>
                    <a:pt x="20697" y="34710"/>
                    <a:pt x="20949" y="34710"/>
                  </a:cubicBezTo>
                  <a:cubicBezTo>
                    <a:pt x="21039" y="34710"/>
                    <a:pt x="21128" y="34698"/>
                    <a:pt x="21215" y="34672"/>
                  </a:cubicBezTo>
                  <a:cubicBezTo>
                    <a:pt x="22516" y="34572"/>
                    <a:pt x="22917" y="32370"/>
                    <a:pt x="21249" y="32037"/>
                  </a:cubicBezTo>
                  <a:cubicBezTo>
                    <a:pt x="21128" y="32002"/>
                    <a:pt x="21008" y="31985"/>
                    <a:pt x="20889" y="31985"/>
                  </a:cubicBezTo>
                  <a:close/>
                  <a:moveTo>
                    <a:pt x="14886" y="34568"/>
                  </a:moveTo>
                  <a:cubicBezTo>
                    <a:pt x="15228" y="34568"/>
                    <a:pt x="15340" y="34783"/>
                    <a:pt x="15278" y="34939"/>
                  </a:cubicBezTo>
                  <a:cubicBezTo>
                    <a:pt x="15211" y="35072"/>
                    <a:pt x="15111" y="35205"/>
                    <a:pt x="15011" y="35306"/>
                  </a:cubicBezTo>
                  <a:cubicBezTo>
                    <a:pt x="14878" y="35172"/>
                    <a:pt x="14778" y="35005"/>
                    <a:pt x="14644" y="34872"/>
                  </a:cubicBezTo>
                  <a:lnTo>
                    <a:pt x="14677" y="34872"/>
                  </a:lnTo>
                  <a:cubicBezTo>
                    <a:pt x="14611" y="34738"/>
                    <a:pt x="14677" y="34605"/>
                    <a:pt x="14811" y="34572"/>
                  </a:cubicBezTo>
                  <a:cubicBezTo>
                    <a:pt x="14837" y="34570"/>
                    <a:pt x="14862" y="34568"/>
                    <a:pt x="14886" y="34568"/>
                  </a:cubicBezTo>
                  <a:close/>
                  <a:moveTo>
                    <a:pt x="1860" y="34799"/>
                  </a:moveTo>
                  <a:cubicBezTo>
                    <a:pt x="1874" y="34799"/>
                    <a:pt x="1888" y="34801"/>
                    <a:pt x="1902" y="34805"/>
                  </a:cubicBezTo>
                  <a:cubicBezTo>
                    <a:pt x="2068" y="34872"/>
                    <a:pt x="2102" y="35005"/>
                    <a:pt x="2135" y="35139"/>
                  </a:cubicBezTo>
                  <a:cubicBezTo>
                    <a:pt x="2202" y="35472"/>
                    <a:pt x="2002" y="35472"/>
                    <a:pt x="1735" y="35539"/>
                  </a:cubicBezTo>
                  <a:cubicBezTo>
                    <a:pt x="1635" y="35372"/>
                    <a:pt x="1601" y="35205"/>
                    <a:pt x="1668" y="35005"/>
                  </a:cubicBezTo>
                  <a:lnTo>
                    <a:pt x="1635" y="34972"/>
                  </a:lnTo>
                  <a:cubicBezTo>
                    <a:pt x="1664" y="34885"/>
                    <a:pt x="1768" y="34799"/>
                    <a:pt x="1860" y="34799"/>
                  </a:cubicBezTo>
                  <a:close/>
                  <a:moveTo>
                    <a:pt x="14822" y="34365"/>
                  </a:moveTo>
                  <a:cubicBezTo>
                    <a:pt x="14620" y="34365"/>
                    <a:pt x="14427" y="34464"/>
                    <a:pt x="14311" y="34638"/>
                  </a:cubicBezTo>
                  <a:cubicBezTo>
                    <a:pt x="14244" y="34805"/>
                    <a:pt x="14277" y="35039"/>
                    <a:pt x="14411" y="35139"/>
                  </a:cubicBezTo>
                  <a:cubicBezTo>
                    <a:pt x="14544" y="35306"/>
                    <a:pt x="14677" y="35439"/>
                    <a:pt x="14878" y="35572"/>
                  </a:cubicBezTo>
                  <a:cubicBezTo>
                    <a:pt x="14921" y="35603"/>
                    <a:pt x="14975" y="35618"/>
                    <a:pt x="15033" y="35618"/>
                  </a:cubicBezTo>
                  <a:cubicBezTo>
                    <a:pt x="15289" y="35618"/>
                    <a:pt x="15632" y="35334"/>
                    <a:pt x="15578" y="34872"/>
                  </a:cubicBezTo>
                  <a:cubicBezTo>
                    <a:pt x="15545" y="34538"/>
                    <a:pt x="15245" y="34438"/>
                    <a:pt x="14911" y="34372"/>
                  </a:cubicBezTo>
                  <a:cubicBezTo>
                    <a:pt x="14881" y="34367"/>
                    <a:pt x="14852" y="34365"/>
                    <a:pt x="14822" y="34365"/>
                  </a:cubicBezTo>
                  <a:close/>
                  <a:moveTo>
                    <a:pt x="2012" y="34566"/>
                  </a:moveTo>
                  <a:cubicBezTo>
                    <a:pt x="1978" y="34566"/>
                    <a:pt x="1942" y="34568"/>
                    <a:pt x="1902" y="34572"/>
                  </a:cubicBezTo>
                  <a:cubicBezTo>
                    <a:pt x="1635" y="34572"/>
                    <a:pt x="1368" y="34705"/>
                    <a:pt x="1235" y="34939"/>
                  </a:cubicBezTo>
                  <a:cubicBezTo>
                    <a:pt x="1235" y="35072"/>
                    <a:pt x="1235" y="35239"/>
                    <a:pt x="1268" y="35372"/>
                  </a:cubicBezTo>
                  <a:lnTo>
                    <a:pt x="1235" y="35372"/>
                  </a:lnTo>
                  <a:cubicBezTo>
                    <a:pt x="1372" y="35808"/>
                    <a:pt x="1463" y="35929"/>
                    <a:pt x="1701" y="35929"/>
                  </a:cubicBezTo>
                  <a:cubicBezTo>
                    <a:pt x="1809" y="35929"/>
                    <a:pt x="1948" y="35904"/>
                    <a:pt x="2135" y="35873"/>
                  </a:cubicBezTo>
                  <a:cubicBezTo>
                    <a:pt x="2402" y="35806"/>
                    <a:pt x="2569" y="35539"/>
                    <a:pt x="2535" y="35272"/>
                  </a:cubicBezTo>
                  <a:cubicBezTo>
                    <a:pt x="2502" y="35139"/>
                    <a:pt x="2469" y="35039"/>
                    <a:pt x="2435" y="34972"/>
                  </a:cubicBezTo>
                  <a:cubicBezTo>
                    <a:pt x="2347" y="34678"/>
                    <a:pt x="2259" y="34566"/>
                    <a:pt x="2012" y="34566"/>
                  </a:cubicBezTo>
                  <a:close/>
                  <a:moveTo>
                    <a:pt x="14939" y="33901"/>
                  </a:moveTo>
                  <a:cubicBezTo>
                    <a:pt x="15155" y="33901"/>
                    <a:pt x="15375" y="33955"/>
                    <a:pt x="15578" y="34071"/>
                  </a:cubicBezTo>
                  <a:cubicBezTo>
                    <a:pt x="16245" y="34505"/>
                    <a:pt x="16212" y="35506"/>
                    <a:pt x="15478" y="35873"/>
                  </a:cubicBezTo>
                  <a:cubicBezTo>
                    <a:pt x="15378" y="35906"/>
                    <a:pt x="15278" y="35939"/>
                    <a:pt x="15211" y="36006"/>
                  </a:cubicBezTo>
                  <a:cubicBezTo>
                    <a:pt x="15094" y="36074"/>
                    <a:pt x="14980" y="36104"/>
                    <a:pt x="14870" y="36104"/>
                  </a:cubicBezTo>
                  <a:cubicBezTo>
                    <a:pt x="14386" y="36104"/>
                    <a:pt x="13982" y="35522"/>
                    <a:pt x="13710" y="35005"/>
                  </a:cubicBezTo>
                  <a:cubicBezTo>
                    <a:pt x="13677" y="34905"/>
                    <a:pt x="13677" y="34839"/>
                    <a:pt x="13710" y="34772"/>
                  </a:cubicBezTo>
                  <a:cubicBezTo>
                    <a:pt x="13900" y="34227"/>
                    <a:pt x="14409" y="33901"/>
                    <a:pt x="14939" y="33901"/>
                  </a:cubicBezTo>
                  <a:close/>
                  <a:moveTo>
                    <a:pt x="15187" y="33587"/>
                  </a:moveTo>
                  <a:cubicBezTo>
                    <a:pt x="14975" y="33587"/>
                    <a:pt x="14709" y="33629"/>
                    <a:pt x="14344" y="33704"/>
                  </a:cubicBezTo>
                  <a:cubicBezTo>
                    <a:pt x="13810" y="33804"/>
                    <a:pt x="13410" y="34238"/>
                    <a:pt x="13343" y="34772"/>
                  </a:cubicBezTo>
                  <a:cubicBezTo>
                    <a:pt x="13243" y="35205"/>
                    <a:pt x="13410" y="35639"/>
                    <a:pt x="13777" y="35906"/>
                  </a:cubicBezTo>
                  <a:cubicBezTo>
                    <a:pt x="14090" y="36134"/>
                    <a:pt x="14307" y="36508"/>
                    <a:pt x="14821" y="36508"/>
                  </a:cubicBezTo>
                  <a:cubicBezTo>
                    <a:pt x="14908" y="36508"/>
                    <a:pt x="15004" y="36497"/>
                    <a:pt x="15111" y="36473"/>
                  </a:cubicBezTo>
                  <a:cubicBezTo>
                    <a:pt x="16545" y="36173"/>
                    <a:pt x="16379" y="34338"/>
                    <a:pt x="16012" y="33971"/>
                  </a:cubicBezTo>
                  <a:cubicBezTo>
                    <a:pt x="15742" y="33701"/>
                    <a:pt x="15537" y="33587"/>
                    <a:pt x="15187" y="33587"/>
                  </a:cubicBezTo>
                  <a:close/>
                  <a:moveTo>
                    <a:pt x="8940" y="36206"/>
                  </a:moveTo>
                  <a:cubicBezTo>
                    <a:pt x="9412" y="36324"/>
                    <a:pt x="9310" y="36729"/>
                    <a:pt x="9119" y="36729"/>
                  </a:cubicBezTo>
                  <a:cubicBezTo>
                    <a:pt x="9094" y="36729"/>
                    <a:pt x="9067" y="36722"/>
                    <a:pt x="9040" y="36707"/>
                  </a:cubicBezTo>
                  <a:lnTo>
                    <a:pt x="9007" y="36707"/>
                  </a:lnTo>
                  <a:cubicBezTo>
                    <a:pt x="8940" y="36673"/>
                    <a:pt x="8840" y="36606"/>
                    <a:pt x="8773" y="36540"/>
                  </a:cubicBezTo>
                  <a:cubicBezTo>
                    <a:pt x="8573" y="36273"/>
                    <a:pt x="8907" y="36206"/>
                    <a:pt x="8940" y="36206"/>
                  </a:cubicBezTo>
                  <a:close/>
                  <a:moveTo>
                    <a:pt x="26786" y="36406"/>
                  </a:moveTo>
                  <a:lnTo>
                    <a:pt x="26786" y="36406"/>
                  </a:lnTo>
                  <a:cubicBezTo>
                    <a:pt x="26753" y="36506"/>
                    <a:pt x="26719" y="36640"/>
                    <a:pt x="26719" y="36740"/>
                  </a:cubicBezTo>
                  <a:cubicBezTo>
                    <a:pt x="26675" y="36828"/>
                    <a:pt x="26605" y="36871"/>
                    <a:pt x="26534" y="36871"/>
                  </a:cubicBezTo>
                  <a:cubicBezTo>
                    <a:pt x="26445" y="36871"/>
                    <a:pt x="26356" y="36803"/>
                    <a:pt x="26319" y="36673"/>
                  </a:cubicBezTo>
                  <a:cubicBezTo>
                    <a:pt x="26286" y="36473"/>
                    <a:pt x="26586" y="36440"/>
                    <a:pt x="26786" y="36406"/>
                  </a:cubicBezTo>
                  <a:close/>
                  <a:moveTo>
                    <a:pt x="1859" y="33575"/>
                  </a:moveTo>
                  <a:cubicBezTo>
                    <a:pt x="1173" y="33575"/>
                    <a:pt x="539" y="34142"/>
                    <a:pt x="234" y="34939"/>
                  </a:cubicBezTo>
                  <a:cubicBezTo>
                    <a:pt x="0" y="35572"/>
                    <a:pt x="401" y="35939"/>
                    <a:pt x="934" y="36606"/>
                  </a:cubicBezTo>
                  <a:cubicBezTo>
                    <a:pt x="1201" y="36940"/>
                    <a:pt x="1635" y="36907"/>
                    <a:pt x="2002" y="36940"/>
                  </a:cubicBezTo>
                  <a:cubicBezTo>
                    <a:pt x="2035" y="36945"/>
                    <a:pt x="2069" y="36947"/>
                    <a:pt x="2106" y="36947"/>
                  </a:cubicBezTo>
                  <a:cubicBezTo>
                    <a:pt x="2579" y="36947"/>
                    <a:pt x="3288" y="36536"/>
                    <a:pt x="3536" y="35606"/>
                  </a:cubicBezTo>
                  <a:cubicBezTo>
                    <a:pt x="3703" y="35239"/>
                    <a:pt x="3636" y="34839"/>
                    <a:pt x="3369" y="34572"/>
                  </a:cubicBezTo>
                  <a:cubicBezTo>
                    <a:pt x="3203" y="34372"/>
                    <a:pt x="3303" y="34005"/>
                    <a:pt x="2736" y="33905"/>
                  </a:cubicBezTo>
                  <a:lnTo>
                    <a:pt x="2736" y="33905"/>
                  </a:lnTo>
                  <a:cubicBezTo>
                    <a:pt x="2902" y="34238"/>
                    <a:pt x="3036" y="34605"/>
                    <a:pt x="3236" y="35072"/>
                  </a:cubicBezTo>
                  <a:lnTo>
                    <a:pt x="3236" y="35105"/>
                  </a:lnTo>
                  <a:cubicBezTo>
                    <a:pt x="3103" y="35639"/>
                    <a:pt x="3136" y="35939"/>
                    <a:pt x="2502" y="36406"/>
                  </a:cubicBezTo>
                  <a:cubicBezTo>
                    <a:pt x="2295" y="36545"/>
                    <a:pt x="2056" y="36619"/>
                    <a:pt x="1818" y="36619"/>
                  </a:cubicBezTo>
                  <a:cubicBezTo>
                    <a:pt x="1711" y="36619"/>
                    <a:pt x="1605" y="36604"/>
                    <a:pt x="1501" y="36573"/>
                  </a:cubicBezTo>
                  <a:cubicBezTo>
                    <a:pt x="1435" y="36573"/>
                    <a:pt x="1368" y="36540"/>
                    <a:pt x="1335" y="36506"/>
                  </a:cubicBezTo>
                  <a:cubicBezTo>
                    <a:pt x="1101" y="36273"/>
                    <a:pt x="901" y="36039"/>
                    <a:pt x="701" y="35773"/>
                  </a:cubicBezTo>
                  <a:cubicBezTo>
                    <a:pt x="467" y="35339"/>
                    <a:pt x="567" y="34772"/>
                    <a:pt x="934" y="34472"/>
                  </a:cubicBezTo>
                  <a:cubicBezTo>
                    <a:pt x="1473" y="33958"/>
                    <a:pt x="1795" y="33899"/>
                    <a:pt x="2264" y="33899"/>
                  </a:cubicBezTo>
                  <a:cubicBezTo>
                    <a:pt x="2405" y="33899"/>
                    <a:pt x="2559" y="33905"/>
                    <a:pt x="2736" y="33905"/>
                  </a:cubicBezTo>
                  <a:cubicBezTo>
                    <a:pt x="2448" y="33677"/>
                    <a:pt x="2149" y="33575"/>
                    <a:pt x="1859" y="33575"/>
                  </a:cubicBezTo>
                  <a:close/>
                  <a:moveTo>
                    <a:pt x="8937" y="35922"/>
                  </a:moveTo>
                  <a:cubicBezTo>
                    <a:pt x="8719" y="35922"/>
                    <a:pt x="8517" y="36052"/>
                    <a:pt x="8406" y="36273"/>
                  </a:cubicBezTo>
                  <a:cubicBezTo>
                    <a:pt x="8206" y="36606"/>
                    <a:pt x="8606" y="36973"/>
                    <a:pt x="8973" y="37107"/>
                  </a:cubicBezTo>
                  <a:cubicBezTo>
                    <a:pt x="9013" y="37116"/>
                    <a:pt x="9051" y="37120"/>
                    <a:pt x="9089" y="37120"/>
                  </a:cubicBezTo>
                  <a:cubicBezTo>
                    <a:pt x="9340" y="37120"/>
                    <a:pt x="9549" y="36934"/>
                    <a:pt x="9607" y="36673"/>
                  </a:cubicBezTo>
                  <a:cubicBezTo>
                    <a:pt x="9607" y="36340"/>
                    <a:pt x="9374" y="36039"/>
                    <a:pt x="9073" y="35939"/>
                  </a:cubicBezTo>
                  <a:cubicBezTo>
                    <a:pt x="9028" y="35928"/>
                    <a:pt x="8982" y="35922"/>
                    <a:pt x="8937" y="35922"/>
                  </a:cubicBezTo>
                  <a:close/>
                  <a:moveTo>
                    <a:pt x="26449" y="36085"/>
                  </a:moveTo>
                  <a:cubicBezTo>
                    <a:pt x="26241" y="36085"/>
                    <a:pt x="26046" y="36171"/>
                    <a:pt x="25986" y="36340"/>
                  </a:cubicBezTo>
                  <a:cubicBezTo>
                    <a:pt x="25919" y="36573"/>
                    <a:pt x="25819" y="36840"/>
                    <a:pt x="26019" y="37040"/>
                  </a:cubicBezTo>
                  <a:cubicBezTo>
                    <a:pt x="26224" y="37213"/>
                    <a:pt x="26399" y="37312"/>
                    <a:pt x="26551" y="37312"/>
                  </a:cubicBezTo>
                  <a:cubicBezTo>
                    <a:pt x="26721" y="37312"/>
                    <a:pt x="26863" y="37188"/>
                    <a:pt x="26986" y="36907"/>
                  </a:cubicBezTo>
                  <a:cubicBezTo>
                    <a:pt x="27221" y="36353"/>
                    <a:pt x="26816" y="36085"/>
                    <a:pt x="26449" y="36085"/>
                  </a:cubicBezTo>
                  <a:close/>
                  <a:moveTo>
                    <a:pt x="8771" y="35376"/>
                  </a:moveTo>
                  <a:cubicBezTo>
                    <a:pt x="9239" y="35376"/>
                    <a:pt x="9723" y="35841"/>
                    <a:pt x="10007" y="36306"/>
                  </a:cubicBezTo>
                  <a:cubicBezTo>
                    <a:pt x="10074" y="36440"/>
                    <a:pt x="10108" y="36606"/>
                    <a:pt x="10108" y="36773"/>
                  </a:cubicBezTo>
                  <a:cubicBezTo>
                    <a:pt x="9962" y="37305"/>
                    <a:pt x="9590" y="37609"/>
                    <a:pt x="9179" y="37609"/>
                  </a:cubicBezTo>
                  <a:cubicBezTo>
                    <a:pt x="9024" y="37609"/>
                    <a:pt x="8863" y="37566"/>
                    <a:pt x="8707" y="37474"/>
                  </a:cubicBezTo>
                  <a:cubicBezTo>
                    <a:pt x="8306" y="37274"/>
                    <a:pt x="8039" y="36907"/>
                    <a:pt x="7973" y="36473"/>
                  </a:cubicBezTo>
                  <a:cubicBezTo>
                    <a:pt x="7873" y="36106"/>
                    <a:pt x="8039" y="35706"/>
                    <a:pt x="8373" y="35506"/>
                  </a:cubicBezTo>
                  <a:cubicBezTo>
                    <a:pt x="8501" y="35415"/>
                    <a:pt x="8635" y="35376"/>
                    <a:pt x="8771" y="35376"/>
                  </a:cubicBezTo>
                  <a:close/>
                  <a:moveTo>
                    <a:pt x="20813" y="37514"/>
                  </a:moveTo>
                  <a:cubicBezTo>
                    <a:pt x="20956" y="37514"/>
                    <a:pt x="21098" y="37701"/>
                    <a:pt x="20982" y="37841"/>
                  </a:cubicBezTo>
                  <a:cubicBezTo>
                    <a:pt x="20882" y="37907"/>
                    <a:pt x="20782" y="37974"/>
                    <a:pt x="20682" y="38007"/>
                  </a:cubicBezTo>
                  <a:lnTo>
                    <a:pt x="20582" y="37941"/>
                  </a:lnTo>
                  <a:cubicBezTo>
                    <a:pt x="20582" y="37841"/>
                    <a:pt x="20615" y="37741"/>
                    <a:pt x="20648" y="37674"/>
                  </a:cubicBezTo>
                  <a:lnTo>
                    <a:pt x="20648" y="37641"/>
                  </a:lnTo>
                  <a:cubicBezTo>
                    <a:pt x="20689" y="37549"/>
                    <a:pt x="20751" y="37514"/>
                    <a:pt x="20813" y="37514"/>
                  </a:cubicBezTo>
                  <a:close/>
                  <a:moveTo>
                    <a:pt x="8730" y="35007"/>
                  </a:moveTo>
                  <a:cubicBezTo>
                    <a:pt x="8679" y="35007"/>
                    <a:pt x="8627" y="35016"/>
                    <a:pt x="8573" y="35039"/>
                  </a:cubicBezTo>
                  <a:cubicBezTo>
                    <a:pt x="8340" y="35105"/>
                    <a:pt x="8139" y="35205"/>
                    <a:pt x="7973" y="35339"/>
                  </a:cubicBezTo>
                  <a:cubicBezTo>
                    <a:pt x="7639" y="35539"/>
                    <a:pt x="7472" y="35906"/>
                    <a:pt x="7472" y="36273"/>
                  </a:cubicBezTo>
                  <a:cubicBezTo>
                    <a:pt x="7506" y="36940"/>
                    <a:pt x="7873" y="37540"/>
                    <a:pt x="8473" y="37874"/>
                  </a:cubicBezTo>
                  <a:cubicBezTo>
                    <a:pt x="8684" y="38032"/>
                    <a:pt x="8930" y="38107"/>
                    <a:pt x="9177" y="38107"/>
                  </a:cubicBezTo>
                  <a:cubicBezTo>
                    <a:pt x="9555" y="38107"/>
                    <a:pt x="9932" y="37930"/>
                    <a:pt x="10174" y="37607"/>
                  </a:cubicBezTo>
                  <a:cubicBezTo>
                    <a:pt x="10641" y="37073"/>
                    <a:pt x="10675" y="36173"/>
                    <a:pt x="10241" y="35806"/>
                  </a:cubicBezTo>
                  <a:cubicBezTo>
                    <a:pt x="10041" y="35639"/>
                    <a:pt x="9841" y="35105"/>
                    <a:pt x="9240" y="35105"/>
                  </a:cubicBezTo>
                  <a:cubicBezTo>
                    <a:pt x="9061" y="35105"/>
                    <a:pt x="8901" y="35007"/>
                    <a:pt x="8730" y="35007"/>
                  </a:cubicBezTo>
                  <a:close/>
                  <a:moveTo>
                    <a:pt x="26411" y="35214"/>
                  </a:moveTo>
                  <a:cubicBezTo>
                    <a:pt x="26301" y="35214"/>
                    <a:pt x="26191" y="35233"/>
                    <a:pt x="26086" y="35272"/>
                  </a:cubicBezTo>
                  <a:cubicBezTo>
                    <a:pt x="25218" y="35706"/>
                    <a:pt x="24918" y="36273"/>
                    <a:pt x="25185" y="37207"/>
                  </a:cubicBezTo>
                  <a:cubicBezTo>
                    <a:pt x="25371" y="37795"/>
                    <a:pt x="25900" y="38182"/>
                    <a:pt x="26482" y="38182"/>
                  </a:cubicBezTo>
                  <a:cubicBezTo>
                    <a:pt x="26527" y="38182"/>
                    <a:pt x="26573" y="38179"/>
                    <a:pt x="26619" y="38174"/>
                  </a:cubicBezTo>
                  <a:cubicBezTo>
                    <a:pt x="27754" y="38108"/>
                    <a:pt x="28387" y="36440"/>
                    <a:pt x="27387" y="35773"/>
                  </a:cubicBezTo>
                  <a:lnTo>
                    <a:pt x="27387" y="35773"/>
                  </a:lnTo>
                  <a:cubicBezTo>
                    <a:pt x="27553" y="36073"/>
                    <a:pt x="27620" y="36406"/>
                    <a:pt x="27553" y="36740"/>
                  </a:cubicBezTo>
                  <a:lnTo>
                    <a:pt x="27553" y="36773"/>
                  </a:lnTo>
                  <a:cubicBezTo>
                    <a:pt x="27487" y="37307"/>
                    <a:pt x="27020" y="37741"/>
                    <a:pt x="26453" y="37741"/>
                  </a:cubicBezTo>
                  <a:cubicBezTo>
                    <a:pt x="26439" y="37741"/>
                    <a:pt x="26425" y="37742"/>
                    <a:pt x="26411" y="37742"/>
                  </a:cubicBezTo>
                  <a:cubicBezTo>
                    <a:pt x="25642" y="37742"/>
                    <a:pt x="25356" y="36828"/>
                    <a:pt x="25619" y="36173"/>
                  </a:cubicBezTo>
                  <a:cubicBezTo>
                    <a:pt x="25787" y="35764"/>
                    <a:pt x="26180" y="35529"/>
                    <a:pt x="26586" y="35529"/>
                  </a:cubicBezTo>
                  <a:cubicBezTo>
                    <a:pt x="26744" y="35529"/>
                    <a:pt x="26904" y="35564"/>
                    <a:pt x="27053" y="35639"/>
                  </a:cubicBezTo>
                  <a:lnTo>
                    <a:pt x="27387" y="35806"/>
                  </a:lnTo>
                  <a:cubicBezTo>
                    <a:pt x="27353" y="35506"/>
                    <a:pt x="27086" y="35406"/>
                    <a:pt x="26886" y="35339"/>
                  </a:cubicBezTo>
                  <a:cubicBezTo>
                    <a:pt x="26745" y="35258"/>
                    <a:pt x="26579" y="35214"/>
                    <a:pt x="26411" y="35214"/>
                  </a:cubicBezTo>
                  <a:close/>
                  <a:moveTo>
                    <a:pt x="20867" y="37168"/>
                  </a:moveTo>
                  <a:cubicBezTo>
                    <a:pt x="20635" y="37168"/>
                    <a:pt x="20438" y="37294"/>
                    <a:pt x="20348" y="37474"/>
                  </a:cubicBezTo>
                  <a:cubicBezTo>
                    <a:pt x="20215" y="37707"/>
                    <a:pt x="20348" y="38241"/>
                    <a:pt x="20548" y="38274"/>
                  </a:cubicBezTo>
                  <a:cubicBezTo>
                    <a:pt x="20625" y="38286"/>
                    <a:pt x="20695" y="38292"/>
                    <a:pt x="20760" y="38292"/>
                  </a:cubicBezTo>
                  <a:cubicBezTo>
                    <a:pt x="21226" y="38292"/>
                    <a:pt x="21366" y="37988"/>
                    <a:pt x="21249" y="37607"/>
                  </a:cubicBezTo>
                  <a:cubicBezTo>
                    <a:pt x="21115" y="37274"/>
                    <a:pt x="21015" y="37274"/>
                    <a:pt x="20949" y="37174"/>
                  </a:cubicBezTo>
                  <a:cubicBezTo>
                    <a:pt x="20921" y="37170"/>
                    <a:pt x="20894" y="37168"/>
                    <a:pt x="20867" y="37168"/>
                  </a:cubicBezTo>
                  <a:close/>
                  <a:moveTo>
                    <a:pt x="20515" y="36773"/>
                  </a:moveTo>
                  <a:lnTo>
                    <a:pt x="20515" y="36807"/>
                  </a:lnTo>
                  <a:cubicBezTo>
                    <a:pt x="20576" y="36796"/>
                    <a:pt x="20637" y="36790"/>
                    <a:pt x="20698" y="36790"/>
                  </a:cubicBezTo>
                  <a:cubicBezTo>
                    <a:pt x="21001" y="36790"/>
                    <a:pt x="21288" y="36929"/>
                    <a:pt x="21482" y="37207"/>
                  </a:cubicBezTo>
                  <a:cubicBezTo>
                    <a:pt x="21925" y="37856"/>
                    <a:pt x="21428" y="38792"/>
                    <a:pt x="20869" y="38792"/>
                  </a:cubicBezTo>
                  <a:cubicBezTo>
                    <a:pt x="20796" y="38792"/>
                    <a:pt x="20722" y="38776"/>
                    <a:pt x="20648" y="38741"/>
                  </a:cubicBezTo>
                  <a:cubicBezTo>
                    <a:pt x="20115" y="38541"/>
                    <a:pt x="19848" y="37974"/>
                    <a:pt x="19981" y="37407"/>
                  </a:cubicBezTo>
                  <a:cubicBezTo>
                    <a:pt x="19981" y="37107"/>
                    <a:pt x="20215" y="36840"/>
                    <a:pt x="20515" y="36773"/>
                  </a:cubicBezTo>
                  <a:close/>
                  <a:moveTo>
                    <a:pt x="20646" y="36378"/>
                  </a:moveTo>
                  <a:cubicBezTo>
                    <a:pt x="20559" y="36378"/>
                    <a:pt x="20470" y="36387"/>
                    <a:pt x="20382" y="36406"/>
                  </a:cubicBezTo>
                  <a:cubicBezTo>
                    <a:pt x="19915" y="36473"/>
                    <a:pt x="19548" y="36840"/>
                    <a:pt x="19514" y="37274"/>
                  </a:cubicBezTo>
                  <a:cubicBezTo>
                    <a:pt x="19281" y="38174"/>
                    <a:pt x="19714" y="38775"/>
                    <a:pt x="20515" y="39142"/>
                  </a:cubicBezTo>
                  <a:lnTo>
                    <a:pt x="20515" y="39175"/>
                  </a:lnTo>
                  <a:cubicBezTo>
                    <a:pt x="20617" y="39219"/>
                    <a:pt x="20732" y="39243"/>
                    <a:pt x="20848" y="39243"/>
                  </a:cubicBezTo>
                  <a:cubicBezTo>
                    <a:pt x="20998" y="39243"/>
                    <a:pt x="21151" y="39202"/>
                    <a:pt x="21282" y="39108"/>
                  </a:cubicBezTo>
                  <a:cubicBezTo>
                    <a:pt x="21616" y="38841"/>
                    <a:pt x="21883" y="38474"/>
                    <a:pt x="21983" y="38074"/>
                  </a:cubicBezTo>
                  <a:cubicBezTo>
                    <a:pt x="22016" y="37941"/>
                    <a:pt x="22016" y="37841"/>
                    <a:pt x="21983" y="37707"/>
                  </a:cubicBezTo>
                  <a:cubicBezTo>
                    <a:pt x="21883" y="37407"/>
                    <a:pt x="21749" y="37140"/>
                    <a:pt x="21582" y="36873"/>
                  </a:cubicBezTo>
                  <a:cubicBezTo>
                    <a:pt x="21366" y="36549"/>
                    <a:pt x="21019" y="36378"/>
                    <a:pt x="20646" y="36378"/>
                  </a:cubicBezTo>
                  <a:close/>
                  <a:moveTo>
                    <a:pt x="16041" y="39292"/>
                  </a:moveTo>
                  <a:cubicBezTo>
                    <a:pt x="16074" y="39292"/>
                    <a:pt x="16109" y="39297"/>
                    <a:pt x="16145" y="39308"/>
                  </a:cubicBezTo>
                  <a:cubicBezTo>
                    <a:pt x="16145" y="39342"/>
                    <a:pt x="16145" y="39408"/>
                    <a:pt x="16145" y="39475"/>
                  </a:cubicBezTo>
                  <a:lnTo>
                    <a:pt x="16179" y="39475"/>
                  </a:lnTo>
                  <a:cubicBezTo>
                    <a:pt x="16123" y="39643"/>
                    <a:pt x="16043" y="39717"/>
                    <a:pt x="15941" y="39717"/>
                  </a:cubicBezTo>
                  <a:cubicBezTo>
                    <a:pt x="15921" y="39717"/>
                    <a:pt x="15900" y="39714"/>
                    <a:pt x="15878" y="39709"/>
                  </a:cubicBezTo>
                  <a:cubicBezTo>
                    <a:pt x="15641" y="39620"/>
                    <a:pt x="15773" y="39292"/>
                    <a:pt x="16041" y="39292"/>
                  </a:cubicBezTo>
                  <a:close/>
                  <a:moveTo>
                    <a:pt x="15812" y="39013"/>
                  </a:moveTo>
                  <a:cubicBezTo>
                    <a:pt x="15571" y="39013"/>
                    <a:pt x="15479" y="39179"/>
                    <a:pt x="15345" y="39475"/>
                  </a:cubicBezTo>
                  <a:lnTo>
                    <a:pt x="15378" y="39475"/>
                  </a:lnTo>
                  <a:cubicBezTo>
                    <a:pt x="15311" y="39709"/>
                    <a:pt x="15445" y="39976"/>
                    <a:pt x="15712" y="40042"/>
                  </a:cubicBezTo>
                  <a:cubicBezTo>
                    <a:pt x="15771" y="40062"/>
                    <a:pt x="15831" y="40071"/>
                    <a:pt x="15891" y="40071"/>
                  </a:cubicBezTo>
                  <a:cubicBezTo>
                    <a:pt x="16133" y="40071"/>
                    <a:pt x="16359" y="39916"/>
                    <a:pt x="16412" y="39675"/>
                  </a:cubicBezTo>
                  <a:cubicBezTo>
                    <a:pt x="16512" y="39375"/>
                    <a:pt x="16345" y="39042"/>
                    <a:pt x="16012" y="39042"/>
                  </a:cubicBezTo>
                  <a:cubicBezTo>
                    <a:pt x="15935" y="39022"/>
                    <a:pt x="15869" y="39013"/>
                    <a:pt x="15812" y="39013"/>
                  </a:cubicBezTo>
                  <a:close/>
                  <a:moveTo>
                    <a:pt x="15782" y="38404"/>
                  </a:moveTo>
                  <a:cubicBezTo>
                    <a:pt x="16087" y="38404"/>
                    <a:pt x="16387" y="38516"/>
                    <a:pt x="16612" y="38741"/>
                  </a:cubicBezTo>
                  <a:cubicBezTo>
                    <a:pt x="16879" y="39042"/>
                    <a:pt x="16946" y="39475"/>
                    <a:pt x="16746" y="39809"/>
                  </a:cubicBezTo>
                  <a:cubicBezTo>
                    <a:pt x="16588" y="40177"/>
                    <a:pt x="16264" y="40524"/>
                    <a:pt x="15906" y="40524"/>
                  </a:cubicBezTo>
                  <a:cubicBezTo>
                    <a:pt x="15809" y="40524"/>
                    <a:pt x="15710" y="40499"/>
                    <a:pt x="15611" y="40443"/>
                  </a:cubicBezTo>
                  <a:cubicBezTo>
                    <a:pt x="14944" y="40109"/>
                    <a:pt x="14911" y="39775"/>
                    <a:pt x="15044" y="39075"/>
                  </a:cubicBezTo>
                  <a:cubicBezTo>
                    <a:pt x="15078" y="38975"/>
                    <a:pt x="15078" y="38875"/>
                    <a:pt x="15111" y="38775"/>
                  </a:cubicBezTo>
                  <a:lnTo>
                    <a:pt x="15144" y="38775"/>
                  </a:lnTo>
                  <a:cubicBezTo>
                    <a:pt x="15211" y="38641"/>
                    <a:pt x="15345" y="38541"/>
                    <a:pt x="15478" y="38441"/>
                  </a:cubicBezTo>
                  <a:cubicBezTo>
                    <a:pt x="15578" y="38416"/>
                    <a:pt x="15680" y="38404"/>
                    <a:pt x="15782" y="38404"/>
                  </a:cubicBezTo>
                  <a:close/>
                  <a:moveTo>
                    <a:pt x="4070" y="39809"/>
                  </a:moveTo>
                  <a:cubicBezTo>
                    <a:pt x="4170" y="39842"/>
                    <a:pt x="4237" y="39909"/>
                    <a:pt x="4303" y="39976"/>
                  </a:cubicBezTo>
                  <a:cubicBezTo>
                    <a:pt x="4586" y="40286"/>
                    <a:pt x="4343" y="40573"/>
                    <a:pt x="4120" y="40573"/>
                  </a:cubicBezTo>
                  <a:cubicBezTo>
                    <a:pt x="4079" y="40573"/>
                    <a:pt x="4039" y="40563"/>
                    <a:pt x="4003" y="40543"/>
                  </a:cubicBezTo>
                  <a:cubicBezTo>
                    <a:pt x="3836" y="40443"/>
                    <a:pt x="3770" y="40176"/>
                    <a:pt x="3870" y="40009"/>
                  </a:cubicBezTo>
                  <a:cubicBezTo>
                    <a:pt x="3903" y="39942"/>
                    <a:pt x="3970" y="39909"/>
                    <a:pt x="4070" y="39809"/>
                  </a:cubicBezTo>
                  <a:close/>
                  <a:moveTo>
                    <a:pt x="15849" y="38116"/>
                  </a:moveTo>
                  <a:cubicBezTo>
                    <a:pt x="15712" y="38116"/>
                    <a:pt x="15578" y="38124"/>
                    <a:pt x="15445" y="38141"/>
                  </a:cubicBezTo>
                  <a:cubicBezTo>
                    <a:pt x="15345" y="38174"/>
                    <a:pt x="15278" y="38208"/>
                    <a:pt x="15211" y="38274"/>
                  </a:cubicBezTo>
                  <a:cubicBezTo>
                    <a:pt x="14944" y="38575"/>
                    <a:pt x="14744" y="38975"/>
                    <a:pt x="14611" y="39375"/>
                  </a:cubicBezTo>
                  <a:cubicBezTo>
                    <a:pt x="14544" y="39709"/>
                    <a:pt x="14611" y="40042"/>
                    <a:pt x="14811" y="40309"/>
                  </a:cubicBezTo>
                  <a:cubicBezTo>
                    <a:pt x="15080" y="40617"/>
                    <a:pt x="15461" y="40781"/>
                    <a:pt x="15837" y="40781"/>
                  </a:cubicBezTo>
                  <a:cubicBezTo>
                    <a:pt x="16113" y="40781"/>
                    <a:pt x="16386" y="40693"/>
                    <a:pt x="16612" y="40509"/>
                  </a:cubicBezTo>
                  <a:cubicBezTo>
                    <a:pt x="17713" y="39575"/>
                    <a:pt x="16812" y="38208"/>
                    <a:pt x="16279" y="38141"/>
                  </a:cubicBezTo>
                  <a:cubicBezTo>
                    <a:pt x="16129" y="38124"/>
                    <a:pt x="15987" y="38116"/>
                    <a:pt x="15849" y="38116"/>
                  </a:cubicBezTo>
                  <a:close/>
                  <a:moveTo>
                    <a:pt x="4130" y="39631"/>
                  </a:moveTo>
                  <a:cubicBezTo>
                    <a:pt x="4105" y="39631"/>
                    <a:pt x="4085" y="39635"/>
                    <a:pt x="4070" y="39642"/>
                  </a:cubicBezTo>
                  <a:cubicBezTo>
                    <a:pt x="3870" y="39775"/>
                    <a:pt x="3670" y="39942"/>
                    <a:pt x="3503" y="40109"/>
                  </a:cubicBezTo>
                  <a:cubicBezTo>
                    <a:pt x="3436" y="40176"/>
                    <a:pt x="3436" y="40643"/>
                    <a:pt x="3936" y="40943"/>
                  </a:cubicBezTo>
                  <a:cubicBezTo>
                    <a:pt x="3988" y="40975"/>
                    <a:pt x="4049" y="40990"/>
                    <a:pt x="4114" y="40990"/>
                  </a:cubicBezTo>
                  <a:cubicBezTo>
                    <a:pt x="4390" y="40990"/>
                    <a:pt x="4743" y="40726"/>
                    <a:pt x="4770" y="40376"/>
                  </a:cubicBezTo>
                  <a:cubicBezTo>
                    <a:pt x="4800" y="39871"/>
                    <a:pt x="4328" y="39631"/>
                    <a:pt x="4130" y="39631"/>
                  </a:cubicBezTo>
                  <a:close/>
                  <a:moveTo>
                    <a:pt x="10764" y="41373"/>
                  </a:moveTo>
                  <a:cubicBezTo>
                    <a:pt x="10900" y="41373"/>
                    <a:pt x="11049" y="41476"/>
                    <a:pt x="11008" y="41743"/>
                  </a:cubicBezTo>
                  <a:cubicBezTo>
                    <a:pt x="10975" y="41777"/>
                    <a:pt x="10908" y="41877"/>
                    <a:pt x="10841" y="41877"/>
                  </a:cubicBezTo>
                  <a:lnTo>
                    <a:pt x="10808" y="41877"/>
                  </a:lnTo>
                  <a:cubicBezTo>
                    <a:pt x="10641" y="41844"/>
                    <a:pt x="10508" y="41643"/>
                    <a:pt x="10575" y="41477"/>
                  </a:cubicBezTo>
                  <a:cubicBezTo>
                    <a:pt x="10600" y="41413"/>
                    <a:pt x="10679" y="41373"/>
                    <a:pt x="10764" y="41373"/>
                  </a:cubicBezTo>
                  <a:close/>
                  <a:moveTo>
                    <a:pt x="29249" y="41272"/>
                  </a:moveTo>
                  <a:cubicBezTo>
                    <a:pt x="29262" y="41272"/>
                    <a:pt x="29275" y="41273"/>
                    <a:pt x="29288" y="41276"/>
                  </a:cubicBezTo>
                  <a:cubicBezTo>
                    <a:pt x="29421" y="41343"/>
                    <a:pt x="29521" y="41477"/>
                    <a:pt x="29521" y="41610"/>
                  </a:cubicBezTo>
                  <a:cubicBezTo>
                    <a:pt x="29455" y="41777"/>
                    <a:pt x="29321" y="41877"/>
                    <a:pt x="29155" y="41877"/>
                  </a:cubicBezTo>
                  <a:cubicBezTo>
                    <a:pt x="28933" y="41845"/>
                    <a:pt x="29012" y="41272"/>
                    <a:pt x="29249" y="41272"/>
                  </a:cubicBezTo>
                  <a:close/>
                  <a:moveTo>
                    <a:pt x="3937" y="38636"/>
                  </a:moveTo>
                  <a:cubicBezTo>
                    <a:pt x="3904" y="38636"/>
                    <a:pt x="3870" y="38638"/>
                    <a:pt x="3836" y="38641"/>
                  </a:cubicBezTo>
                  <a:cubicBezTo>
                    <a:pt x="3069" y="38641"/>
                    <a:pt x="2235" y="39809"/>
                    <a:pt x="2736" y="40910"/>
                  </a:cubicBezTo>
                  <a:cubicBezTo>
                    <a:pt x="2769" y="41010"/>
                    <a:pt x="2802" y="41076"/>
                    <a:pt x="2836" y="41143"/>
                  </a:cubicBezTo>
                  <a:cubicBezTo>
                    <a:pt x="3036" y="41610"/>
                    <a:pt x="3436" y="41944"/>
                    <a:pt x="3936" y="42044"/>
                  </a:cubicBezTo>
                  <a:cubicBezTo>
                    <a:pt x="4024" y="42061"/>
                    <a:pt x="4111" y="42070"/>
                    <a:pt x="4197" y="42070"/>
                  </a:cubicBezTo>
                  <a:cubicBezTo>
                    <a:pt x="5088" y="42070"/>
                    <a:pt x="5832" y="41167"/>
                    <a:pt x="5771" y="40376"/>
                  </a:cubicBezTo>
                  <a:cubicBezTo>
                    <a:pt x="5771" y="40342"/>
                    <a:pt x="5771" y="40276"/>
                    <a:pt x="5771" y="40242"/>
                  </a:cubicBezTo>
                  <a:cubicBezTo>
                    <a:pt x="5538" y="39709"/>
                    <a:pt x="5337" y="39108"/>
                    <a:pt x="4670" y="38975"/>
                  </a:cubicBezTo>
                  <a:lnTo>
                    <a:pt x="4670" y="38975"/>
                  </a:lnTo>
                  <a:cubicBezTo>
                    <a:pt x="4704" y="39042"/>
                    <a:pt x="4704" y="39175"/>
                    <a:pt x="4770" y="39242"/>
                  </a:cubicBezTo>
                  <a:cubicBezTo>
                    <a:pt x="5004" y="39475"/>
                    <a:pt x="5171" y="39742"/>
                    <a:pt x="5271" y="40076"/>
                  </a:cubicBezTo>
                  <a:cubicBezTo>
                    <a:pt x="5538" y="40709"/>
                    <a:pt x="5271" y="41410"/>
                    <a:pt x="4137" y="41677"/>
                  </a:cubicBezTo>
                  <a:cubicBezTo>
                    <a:pt x="4076" y="41694"/>
                    <a:pt x="4018" y="41702"/>
                    <a:pt x="3962" y="41702"/>
                  </a:cubicBezTo>
                  <a:cubicBezTo>
                    <a:pt x="3802" y="41702"/>
                    <a:pt x="3660" y="41634"/>
                    <a:pt x="3536" y="41510"/>
                  </a:cubicBezTo>
                  <a:cubicBezTo>
                    <a:pt x="3336" y="41343"/>
                    <a:pt x="3169" y="41076"/>
                    <a:pt x="3103" y="40809"/>
                  </a:cubicBezTo>
                  <a:cubicBezTo>
                    <a:pt x="3036" y="40609"/>
                    <a:pt x="3036" y="40376"/>
                    <a:pt x="3002" y="40142"/>
                  </a:cubicBezTo>
                  <a:cubicBezTo>
                    <a:pt x="3002" y="39509"/>
                    <a:pt x="3536" y="38975"/>
                    <a:pt x="4170" y="38975"/>
                  </a:cubicBezTo>
                  <a:lnTo>
                    <a:pt x="4670" y="38975"/>
                  </a:lnTo>
                  <a:cubicBezTo>
                    <a:pt x="4491" y="38765"/>
                    <a:pt x="4230" y="38636"/>
                    <a:pt x="3937" y="38636"/>
                  </a:cubicBezTo>
                  <a:close/>
                  <a:moveTo>
                    <a:pt x="10775" y="41110"/>
                  </a:moveTo>
                  <a:cubicBezTo>
                    <a:pt x="10508" y="41110"/>
                    <a:pt x="10241" y="41310"/>
                    <a:pt x="10208" y="41577"/>
                  </a:cubicBezTo>
                  <a:cubicBezTo>
                    <a:pt x="10174" y="41877"/>
                    <a:pt x="10374" y="42177"/>
                    <a:pt x="10675" y="42244"/>
                  </a:cubicBezTo>
                  <a:cubicBezTo>
                    <a:pt x="10702" y="42247"/>
                    <a:pt x="10729" y="42249"/>
                    <a:pt x="10755" y="42249"/>
                  </a:cubicBezTo>
                  <a:cubicBezTo>
                    <a:pt x="10994" y="42249"/>
                    <a:pt x="11218" y="42117"/>
                    <a:pt x="11308" y="41877"/>
                  </a:cubicBezTo>
                  <a:cubicBezTo>
                    <a:pt x="11375" y="41543"/>
                    <a:pt x="11108" y="41210"/>
                    <a:pt x="10775" y="41143"/>
                  </a:cubicBezTo>
                  <a:lnTo>
                    <a:pt x="10775" y="41110"/>
                  </a:lnTo>
                  <a:close/>
                  <a:moveTo>
                    <a:pt x="23684" y="41577"/>
                  </a:moveTo>
                  <a:cubicBezTo>
                    <a:pt x="23751" y="41643"/>
                    <a:pt x="23851" y="41710"/>
                    <a:pt x="23917" y="41810"/>
                  </a:cubicBezTo>
                  <a:cubicBezTo>
                    <a:pt x="24051" y="41944"/>
                    <a:pt x="23984" y="42177"/>
                    <a:pt x="23784" y="42244"/>
                  </a:cubicBezTo>
                  <a:cubicBezTo>
                    <a:pt x="23759" y="42254"/>
                    <a:pt x="23734" y="42259"/>
                    <a:pt x="23709" y="42259"/>
                  </a:cubicBezTo>
                  <a:cubicBezTo>
                    <a:pt x="23501" y="42259"/>
                    <a:pt x="23326" y="41905"/>
                    <a:pt x="23684" y="41577"/>
                  </a:cubicBezTo>
                  <a:close/>
                  <a:moveTo>
                    <a:pt x="29262" y="41031"/>
                  </a:moveTo>
                  <a:cubicBezTo>
                    <a:pt x="29034" y="41031"/>
                    <a:pt x="28839" y="41237"/>
                    <a:pt x="28721" y="41443"/>
                  </a:cubicBezTo>
                  <a:cubicBezTo>
                    <a:pt x="28438" y="41857"/>
                    <a:pt x="28765" y="42341"/>
                    <a:pt x="29157" y="42341"/>
                  </a:cubicBezTo>
                  <a:cubicBezTo>
                    <a:pt x="29366" y="42341"/>
                    <a:pt x="29593" y="42203"/>
                    <a:pt x="29755" y="41844"/>
                  </a:cubicBezTo>
                  <a:cubicBezTo>
                    <a:pt x="29788" y="41510"/>
                    <a:pt x="29622" y="41210"/>
                    <a:pt x="29355" y="41043"/>
                  </a:cubicBezTo>
                  <a:cubicBezTo>
                    <a:pt x="29323" y="41035"/>
                    <a:pt x="29292" y="41031"/>
                    <a:pt x="29262" y="41031"/>
                  </a:cubicBezTo>
                  <a:close/>
                  <a:moveTo>
                    <a:pt x="33324" y="42010"/>
                  </a:moveTo>
                  <a:cubicBezTo>
                    <a:pt x="33358" y="42077"/>
                    <a:pt x="33424" y="42110"/>
                    <a:pt x="33424" y="42144"/>
                  </a:cubicBezTo>
                  <a:lnTo>
                    <a:pt x="33458" y="42144"/>
                  </a:lnTo>
                  <a:cubicBezTo>
                    <a:pt x="33491" y="42244"/>
                    <a:pt x="33458" y="42377"/>
                    <a:pt x="33358" y="42377"/>
                  </a:cubicBezTo>
                  <a:cubicBezTo>
                    <a:pt x="33191" y="42377"/>
                    <a:pt x="33124" y="42144"/>
                    <a:pt x="33257" y="42077"/>
                  </a:cubicBezTo>
                  <a:cubicBezTo>
                    <a:pt x="33291" y="42044"/>
                    <a:pt x="33291" y="42010"/>
                    <a:pt x="33324" y="42010"/>
                  </a:cubicBezTo>
                  <a:close/>
                  <a:moveTo>
                    <a:pt x="23706" y="41297"/>
                  </a:moveTo>
                  <a:cubicBezTo>
                    <a:pt x="23571" y="41297"/>
                    <a:pt x="23431" y="41414"/>
                    <a:pt x="23250" y="41643"/>
                  </a:cubicBezTo>
                  <a:cubicBezTo>
                    <a:pt x="22933" y="42056"/>
                    <a:pt x="23249" y="42649"/>
                    <a:pt x="23740" y="42649"/>
                  </a:cubicBezTo>
                  <a:cubicBezTo>
                    <a:pt x="23765" y="42649"/>
                    <a:pt x="23791" y="42647"/>
                    <a:pt x="23817" y="42644"/>
                  </a:cubicBezTo>
                  <a:cubicBezTo>
                    <a:pt x="24051" y="42577"/>
                    <a:pt x="24251" y="42344"/>
                    <a:pt x="24284" y="42110"/>
                  </a:cubicBezTo>
                  <a:cubicBezTo>
                    <a:pt x="24284" y="41944"/>
                    <a:pt x="24251" y="41777"/>
                    <a:pt x="24151" y="41677"/>
                  </a:cubicBezTo>
                  <a:cubicBezTo>
                    <a:pt x="23981" y="41422"/>
                    <a:pt x="23846" y="41297"/>
                    <a:pt x="23706" y="41297"/>
                  </a:cubicBezTo>
                  <a:close/>
                  <a:moveTo>
                    <a:pt x="33460" y="41704"/>
                  </a:moveTo>
                  <a:cubicBezTo>
                    <a:pt x="33416" y="41704"/>
                    <a:pt x="33370" y="41716"/>
                    <a:pt x="33324" y="41743"/>
                  </a:cubicBezTo>
                  <a:cubicBezTo>
                    <a:pt x="33157" y="41844"/>
                    <a:pt x="32991" y="41977"/>
                    <a:pt x="32857" y="42110"/>
                  </a:cubicBezTo>
                  <a:cubicBezTo>
                    <a:pt x="32724" y="42311"/>
                    <a:pt x="32857" y="42611"/>
                    <a:pt x="33091" y="42744"/>
                  </a:cubicBezTo>
                  <a:cubicBezTo>
                    <a:pt x="33166" y="42782"/>
                    <a:pt x="33250" y="42801"/>
                    <a:pt x="33333" y="42801"/>
                  </a:cubicBezTo>
                  <a:cubicBezTo>
                    <a:pt x="33472" y="42801"/>
                    <a:pt x="33608" y="42748"/>
                    <a:pt x="33691" y="42644"/>
                  </a:cubicBezTo>
                  <a:cubicBezTo>
                    <a:pt x="33724" y="42611"/>
                    <a:pt x="33724" y="42544"/>
                    <a:pt x="33758" y="42511"/>
                  </a:cubicBezTo>
                  <a:cubicBezTo>
                    <a:pt x="33758" y="42311"/>
                    <a:pt x="33724" y="42110"/>
                    <a:pt x="33691" y="41910"/>
                  </a:cubicBezTo>
                  <a:lnTo>
                    <a:pt x="33724" y="41910"/>
                  </a:lnTo>
                  <a:cubicBezTo>
                    <a:pt x="33676" y="41789"/>
                    <a:pt x="33575" y="41704"/>
                    <a:pt x="33460" y="41704"/>
                  </a:cubicBezTo>
                  <a:close/>
                  <a:moveTo>
                    <a:pt x="10602" y="40651"/>
                  </a:moveTo>
                  <a:cubicBezTo>
                    <a:pt x="10681" y="40651"/>
                    <a:pt x="10761" y="40659"/>
                    <a:pt x="10841" y="40676"/>
                  </a:cubicBezTo>
                  <a:cubicBezTo>
                    <a:pt x="11108" y="40743"/>
                    <a:pt x="11675" y="40676"/>
                    <a:pt x="11742" y="41310"/>
                  </a:cubicBezTo>
                  <a:cubicBezTo>
                    <a:pt x="11775" y="41610"/>
                    <a:pt x="11942" y="41944"/>
                    <a:pt x="11709" y="42311"/>
                  </a:cubicBezTo>
                  <a:cubicBezTo>
                    <a:pt x="11487" y="42656"/>
                    <a:pt x="11265" y="42855"/>
                    <a:pt x="10949" y="42855"/>
                  </a:cubicBezTo>
                  <a:cubicBezTo>
                    <a:pt x="10838" y="42855"/>
                    <a:pt x="10714" y="42830"/>
                    <a:pt x="10575" y="42778"/>
                  </a:cubicBezTo>
                  <a:cubicBezTo>
                    <a:pt x="10341" y="42644"/>
                    <a:pt x="10074" y="42644"/>
                    <a:pt x="9907" y="42411"/>
                  </a:cubicBezTo>
                  <a:lnTo>
                    <a:pt x="9907" y="42444"/>
                  </a:lnTo>
                  <a:cubicBezTo>
                    <a:pt x="9674" y="42110"/>
                    <a:pt x="9474" y="41477"/>
                    <a:pt x="9674" y="41176"/>
                  </a:cubicBezTo>
                  <a:cubicBezTo>
                    <a:pt x="9867" y="40845"/>
                    <a:pt x="10221" y="40651"/>
                    <a:pt x="10602" y="40651"/>
                  </a:cubicBezTo>
                  <a:close/>
                  <a:moveTo>
                    <a:pt x="29188" y="40509"/>
                  </a:moveTo>
                  <a:cubicBezTo>
                    <a:pt x="29488" y="40543"/>
                    <a:pt x="29788" y="40609"/>
                    <a:pt x="30055" y="40709"/>
                  </a:cubicBezTo>
                  <a:cubicBezTo>
                    <a:pt x="30189" y="41076"/>
                    <a:pt x="30322" y="41443"/>
                    <a:pt x="30389" y="41777"/>
                  </a:cubicBezTo>
                  <a:lnTo>
                    <a:pt x="30389" y="41810"/>
                  </a:lnTo>
                  <a:cubicBezTo>
                    <a:pt x="30509" y="42414"/>
                    <a:pt x="30029" y="42963"/>
                    <a:pt x="29442" y="42963"/>
                  </a:cubicBezTo>
                  <a:cubicBezTo>
                    <a:pt x="29381" y="42963"/>
                    <a:pt x="29318" y="42957"/>
                    <a:pt x="29255" y="42944"/>
                  </a:cubicBezTo>
                  <a:cubicBezTo>
                    <a:pt x="28454" y="42778"/>
                    <a:pt x="28454" y="42778"/>
                    <a:pt x="28187" y="41977"/>
                  </a:cubicBezTo>
                  <a:cubicBezTo>
                    <a:pt x="28120" y="41810"/>
                    <a:pt x="28054" y="41610"/>
                    <a:pt x="28054" y="41410"/>
                  </a:cubicBezTo>
                  <a:cubicBezTo>
                    <a:pt x="28221" y="40876"/>
                    <a:pt x="28654" y="40543"/>
                    <a:pt x="29188" y="40509"/>
                  </a:cubicBezTo>
                  <a:close/>
                  <a:moveTo>
                    <a:pt x="24066" y="40854"/>
                  </a:moveTo>
                  <a:cubicBezTo>
                    <a:pt x="24178" y="40854"/>
                    <a:pt x="24296" y="40861"/>
                    <a:pt x="24418" y="40876"/>
                  </a:cubicBezTo>
                  <a:cubicBezTo>
                    <a:pt x="24518" y="41176"/>
                    <a:pt x="24685" y="41443"/>
                    <a:pt x="24918" y="41643"/>
                  </a:cubicBezTo>
                  <a:cubicBezTo>
                    <a:pt x="24851" y="42244"/>
                    <a:pt x="24718" y="42711"/>
                    <a:pt x="24218" y="43011"/>
                  </a:cubicBezTo>
                  <a:cubicBezTo>
                    <a:pt x="24094" y="43120"/>
                    <a:pt x="23941" y="43170"/>
                    <a:pt x="23786" y="43170"/>
                  </a:cubicBezTo>
                  <a:cubicBezTo>
                    <a:pt x="23608" y="43170"/>
                    <a:pt x="23427" y="43103"/>
                    <a:pt x="23284" y="42978"/>
                  </a:cubicBezTo>
                  <a:cubicBezTo>
                    <a:pt x="22082" y="41930"/>
                    <a:pt x="22702" y="40854"/>
                    <a:pt x="24066" y="40854"/>
                  </a:cubicBezTo>
                  <a:close/>
                  <a:moveTo>
                    <a:pt x="10305" y="40314"/>
                  </a:moveTo>
                  <a:cubicBezTo>
                    <a:pt x="9898" y="40314"/>
                    <a:pt x="9587" y="40478"/>
                    <a:pt x="9340" y="41010"/>
                  </a:cubicBezTo>
                  <a:cubicBezTo>
                    <a:pt x="8907" y="41844"/>
                    <a:pt x="9474" y="43211"/>
                    <a:pt x="10408" y="43211"/>
                  </a:cubicBezTo>
                  <a:lnTo>
                    <a:pt x="10741" y="43278"/>
                  </a:lnTo>
                  <a:cubicBezTo>
                    <a:pt x="10819" y="43300"/>
                    <a:pt x="10897" y="43311"/>
                    <a:pt x="10974" y="43311"/>
                  </a:cubicBezTo>
                  <a:cubicBezTo>
                    <a:pt x="11127" y="43311"/>
                    <a:pt x="11275" y="43267"/>
                    <a:pt x="11408" y="43178"/>
                  </a:cubicBezTo>
                  <a:cubicBezTo>
                    <a:pt x="12476" y="42511"/>
                    <a:pt x="12443" y="41477"/>
                    <a:pt x="11675" y="40643"/>
                  </a:cubicBezTo>
                  <a:cubicBezTo>
                    <a:pt x="11609" y="40576"/>
                    <a:pt x="11509" y="40509"/>
                    <a:pt x="11408" y="40509"/>
                  </a:cubicBezTo>
                  <a:cubicBezTo>
                    <a:pt x="10977" y="40409"/>
                    <a:pt x="10614" y="40314"/>
                    <a:pt x="10305" y="40314"/>
                  </a:cubicBezTo>
                  <a:close/>
                  <a:moveTo>
                    <a:pt x="33562" y="41373"/>
                  </a:moveTo>
                  <a:cubicBezTo>
                    <a:pt x="33741" y="41373"/>
                    <a:pt x="33891" y="41410"/>
                    <a:pt x="33958" y="41477"/>
                  </a:cubicBezTo>
                  <a:cubicBezTo>
                    <a:pt x="34258" y="41743"/>
                    <a:pt x="34392" y="42077"/>
                    <a:pt x="34392" y="42444"/>
                  </a:cubicBezTo>
                  <a:cubicBezTo>
                    <a:pt x="34392" y="42811"/>
                    <a:pt x="34158" y="43111"/>
                    <a:pt x="33858" y="43278"/>
                  </a:cubicBezTo>
                  <a:cubicBezTo>
                    <a:pt x="33758" y="43311"/>
                    <a:pt x="33691" y="43311"/>
                    <a:pt x="33624" y="43311"/>
                  </a:cubicBezTo>
                  <a:cubicBezTo>
                    <a:pt x="33024" y="43211"/>
                    <a:pt x="32590" y="42744"/>
                    <a:pt x="32557" y="42144"/>
                  </a:cubicBezTo>
                  <a:lnTo>
                    <a:pt x="32557" y="42177"/>
                  </a:lnTo>
                  <a:cubicBezTo>
                    <a:pt x="32485" y="41605"/>
                    <a:pt x="33113" y="41373"/>
                    <a:pt x="33562" y="41373"/>
                  </a:cubicBezTo>
                  <a:close/>
                  <a:moveTo>
                    <a:pt x="29008" y="40170"/>
                  </a:moveTo>
                  <a:cubicBezTo>
                    <a:pt x="28582" y="40170"/>
                    <a:pt x="28172" y="40387"/>
                    <a:pt x="27920" y="40776"/>
                  </a:cubicBezTo>
                  <a:cubicBezTo>
                    <a:pt x="27387" y="41477"/>
                    <a:pt x="27720" y="43111"/>
                    <a:pt x="28921" y="43245"/>
                  </a:cubicBezTo>
                  <a:lnTo>
                    <a:pt x="29121" y="43311"/>
                  </a:lnTo>
                  <a:cubicBezTo>
                    <a:pt x="29221" y="43311"/>
                    <a:pt x="29321" y="43311"/>
                    <a:pt x="29388" y="43345"/>
                  </a:cubicBezTo>
                  <a:cubicBezTo>
                    <a:pt x="29481" y="43368"/>
                    <a:pt x="29568" y="43379"/>
                    <a:pt x="29650" y="43379"/>
                  </a:cubicBezTo>
                  <a:cubicBezTo>
                    <a:pt x="30265" y="43379"/>
                    <a:pt x="30549" y="42768"/>
                    <a:pt x="30756" y="42444"/>
                  </a:cubicBezTo>
                  <a:cubicBezTo>
                    <a:pt x="30889" y="42277"/>
                    <a:pt x="30922" y="42044"/>
                    <a:pt x="30856" y="41844"/>
                  </a:cubicBezTo>
                  <a:cubicBezTo>
                    <a:pt x="30522" y="40743"/>
                    <a:pt x="30189" y="40576"/>
                    <a:pt x="29588" y="40309"/>
                  </a:cubicBezTo>
                  <a:cubicBezTo>
                    <a:pt x="29400" y="40215"/>
                    <a:pt x="29202" y="40170"/>
                    <a:pt x="29008" y="40170"/>
                  </a:cubicBezTo>
                  <a:close/>
                  <a:moveTo>
                    <a:pt x="23861" y="40518"/>
                  </a:moveTo>
                  <a:cubicBezTo>
                    <a:pt x="23661" y="40518"/>
                    <a:pt x="23420" y="40558"/>
                    <a:pt x="23117" y="40643"/>
                  </a:cubicBezTo>
                  <a:cubicBezTo>
                    <a:pt x="22683" y="40776"/>
                    <a:pt x="22383" y="41043"/>
                    <a:pt x="22350" y="41343"/>
                  </a:cubicBezTo>
                  <a:cubicBezTo>
                    <a:pt x="22250" y="42144"/>
                    <a:pt x="22216" y="42711"/>
                    <a:pt x="22883" y="43078"/>
                  </a:cubicBezTo>
                  <a:lnTo>
                    <a:pt x="22850" y="43078"/>
                  </a:lnTo>
                  <a:cubicBezTo>
                    <a:pt x="22950" y="43111"/>
                    <a:pt x="22983" y="43211"/>
                    <a:pt x="23083" y="43278"/>
                  </a:cubicBezTo>
                  <a:cubicBezTo>
                    <a:pt x="23303" y="43466"/>
                    <a:pt x="23574" y="43558"/>
                    <a:pt x="23845" y="43558"/>
                  </a:cubicBezTo>
                  <a:cubicBezTo>
                    <a:pt x="24150" y="43558"/>
                    <a:pt x="24455" y="43441"/>
                    <a:pt x="24685" y="43211"/>
                  </a:cubicBezTo>
                  <a:cubicBezTo>
                    <a:pt x="24751" y="43111"/>
                    <a:pt x="24818" y="43044"/>
                    <a:pt x="24885" y="42978"/>
                  </a:cubicBezTo>
                  <a:cubicBezTo>
                    <a:pt x="25352" y="42477"/>
                    <a:pt x="25385" y="41710"/>
                    <a:pt x="24951" y="41176"/>
                  </a:cubicBezTo>
                  <a:cubicBezTo>
                    <a:pt x="24617" y="40770"/>
                    <a:pt x="24368" y="40518"/>
                    <a:pt x="23861" y="40518"/>
                  </a:cubicBezTo>
                  <a:close/>
                  <a:moveTo>
                    <a:pt x="18893" y="42838"/>
                  </a:moveTo>
                  <a:cubicBezTo>
                    <a:pt x="18922" y="42838"/>
                    <a:pt x="18951" y="42840"/>
                    <a:pt x="18981" y="42844"/>
                  </a:cubicBezTo>
                  <a:cubicBezTo>
                    <a:pt x="19147" y="42911"/>
                    <a:pt x="19247" y="43078"/>
                    <a:pt x="19214" y="43278"/>
                  </a:cubicBezTo>
                  <a:lnTo>
                    <a:pt x="19181" y="43278"/>
                  </a:lnTo>
                  <a:cubicBezTo>
                    <a:pt x="19181" y="43457"/>
                    <a:pt x="19020" y="43583"/>
                    <a:pt x="18866" y="43583"/>
                  </a:cubicBezTo>
                  <a:cubicBezTo>
                    <a:pt x="18849" y="43583"/>
                    <a:pt x="18831" y="43582"/>
                    <a:pt x="18814" y="43578"/>
                  </a:cubicBezTo>
                  <a:cubicBezTo>
                    <a:pt x="18614" y="43511"/>
                    <a:pt x="18480" y="43311"/>
                    <a:pt x="18480" y="43111"/>
                  </a:cubicBezTo>
                  <a:cubicBezTo>
                    <a:pt x="18538" y="42936"/>
                    <a:pt x="18698" y="42838"/>
                    <a:pt x="18893" y="42838"/>
                  </a:cubicBezTo>
                  <a:close/>
                  <a:moveTo>
                    <a:pt x="32957" y="41076"/>
                  </a:moveTo>
                  <a:lnTo>
                    <a:pt x="32957" y="41110"/>
                  </a:lnTo>
                  <a:cubicBezTo>
                    <a:pt x="31756" y="41343"/>
                    <a:pt x="31823" y="42878"/>
                    <a:pt x="33124" y="43578"/>
                  </a:cubicBezTo>
                  <a:cubicBezTo>
                    <a:pt x="33270" y="43680"/>
                    <a:pt x="33448" y="43731"/>
                    <a:pt x="33627" y="43731"/>
                  </a:cubicBezTo>
                  <a:cubicBezTo>
                    <a:pt x="33857" y="43731"/>
                    <a:pt x="34089" y="43647"/>
                    <a:pt x="34258" y="43478"/>
                  </a:cubicBezTo>
                  <a:cubicBezTo>
                    <a:pt x="34625" y="43245"/>
                    <a:pt x="34792" y="42778"/>
                    <a:pt x="34692" y="42344"/>
                  </a:cubicBezTo>
                  <a:cubicBezTo>
                    <a:pt x="34658" y="42277"/>
                    <a:pt x="34692" y="42177"/>
                    <a:pt x="34658" y="42110"/>
                  </a:cubicBezTo>
                  <a:cubicBezTo>
                    <a:pt x="34625" y="41610"/>
                    <a:pt x="34258" y="41210"/>
                    <a:pt x="33758" y="41076"/>
                  </a:cubicBezTo>
                  <a:close/>
                  <a:moveTo>
                    <a:pt x="19081" y="42511"/>
                  </a:moveTo>
                  <a:cubicBezTo>
                    <a:pt x="18780" y="42678"/>
                    <a:pt x="18547" y="42778"/>
                    <a:pt x="18313" y="42944"/>
                  </a:cubicBezTo>
                  <a:lnTo>
                    <a:pt x="18313" y="42911"/>
                  </a:lnTo>
                  <a:lnTo>
                    <a:pt x="18313" y="42911"/>
                  </a:lnTo>
                  <a:cubicBezTo>
                    <a:pt x="17821" y="43201"/>
                    <a:pt x="18360" y="43969"/>
                    <a:pt x="18882" y="43969"/>
                  </a:cubicBezTo>
                  <a:cubicBezTo>
                    <a:pt x="18961" y="43969"/>
                    <a:pt x="19040" y="43951"/>
                    <a:pt x="19114" y="43912"/>
                  </a:cubicBezTo>
                  <a:cubicBezTo>
                    <a:pt x="19448" y="43778"/>
                    <a:pt x="19614" y="43345"/>
                    <a:pt x="19414" y="43011"/>
                  </a:cubicBezTo>
                  <a:cubicBezTo>
                    <a:pt x="19314" y="42844"/>
                    <a:pt x="19214" y="42678"/>
                    <a:pt x="19081" y="42511"/>
                  </a:cubicBezTo>
                  <a:close/>
                  <a:moveTo>
                    <a:pt x="18943" y="42177"/>
                  </a:moveTo>
                  <a:cubicBezTo>
                    <a:pt x="19418" y="42177"/>
                    <a:pt x="19796" y="42463"/>
                    <a:pt x="19814" y="42944"/>
                  </a:cubicBezTo>
                  <a:cubicBezTo>
                    <a:pt x="19915" y="43645"/>
                    <a:pt x="19814" y="44279"/>
                    <a:pt x="19114" y="44412"/>
                  </a:cubicBezTo>
                  <a:lnTo>
                    <a:pt x="19114" y="44445"/>
                  </a:lnTo>
                  <a:cubicBezTo>
                    <a:pt x="19025" y="44465"/>
                    <a:pt x="18935" y="44475"/>
                    <a:pt x="18846" y="44475"/>
                  </a:cubicBezTo>
                  <a:cubicBezTo>
                    <a:pt x="18334" y="44475"/>
                    <a:pt x="17845" y="44161"/>
                    <a:pt x="17646" y="43678"/>
                  </a:cubicBezTo>
                  <a:cubicBezTo>
                    <a:pt x="17479" y="43378"/>
                    <a:pt x="17513" y="43011"/>
                    <a:pt x="17746" y="42778"/>
                  </a:cubicBezTo>
                  <a:cubicBezTo>
                    <a:pt x="18118" y="42362"/>
                    <a:pt x="18562" y="42177"/>
                    <a:pt x="18943" y="42177"/>
                  </a:cubicBezTo>
                  <a:close/>
                  <a:moveTo>
                    <a:pt x="18876" y="41886"/>
                  </a:moveTo>
                  <a:cubicBezTo>
                    <a:pt x="18745" y="41886"/>
                    <a:pt x="18612" y="41905"/>
                    <a:pt x="18480" y="41944"/>
                  </a:cubicBezTo>
                  <a:cubicBezTo>
                    <a:pt x="18247" y="42010"/>
                    <a:pt x="17580" y="42077"/>
                    <a:pt x="17279" y="42678"/>
                  </a:cubicBezTo>
                  <a:cubicBezTo>
                    <a:pt x="16946" y="43511"/>
                    <a:pt x="17313" y="44412"/>
                    <a:pt x="18113" y="44812"/>
                  </a:cubicBezTo>
                  <a:lnTo>
                    <a:pt x="18347" y="44879"/>
                  </a:lnTo>
                  <a:cubicBezTo>
                    <a:pt x="18514" y="44912"/>
                    <a:pt x="18680" y="44912"/>
                    <a:pt x="18847" y="44912"/>
                  </a:cubicBezTo>
                  <a:cubicBezTo>
                    <a:pt x="18872" y="44914"/>
                    <a:pt x="18898" y="44915"/>
                    <a:pt x="18923" y="44915"/>
                  </a:cubicBezTo>
                  <a:cubicBezTo>
                    <a:pt x="19397" y="44915"/>
                    <a:pt x="19860" y="44622"/>
                    <a:pt x="20081" y="44179"/>
                  </a:cubicBezTo>
                  <a:cubicBezTo>
                    <a:pt x="20248" y="43678"/>
                    <a:pt x="20248" y="43111"/>
                    <a:pt x="20048" y="42644"/>
                  </a:cubicBezTo>
                  <a:cubicBezTo>
                    <a:pt x="20015" y="42577"/>
                    <a:pt x="19981" y="42544"/>
                    <a:pt x="19948" y="42477"/>
                  </a:cubicBezTo>
                  <a:cubicBezTo>
                    <a:pt x="19717" y="42093"/>
                    <a:pt x="19310" y="41886"/>
                    <a:pt x="18876" y="41886"/>
                  </a:cubicBezTo>
                  <a:close/>
                  <a:moveTo>
                    <a:pt x="13836" y="45173"/>
                  </a:moveTo>
                  <a:cubicBezTo>
                    <a:pt x="13841" y="45173"/>
                    <a:pt x="13844" y="45175"/>
                    <a:pt x="13844" y="45179"/>
                  </a:cubicBezTo>
                  <a:cubicBezTo>
                    <a:pt x="13944" y="45246"/>
                    <a:pt x="14044" y="45346"/>
                    <a:pt x="14144" y="45413"/>
                  </a:cubicBezTo>
                  <a:cubicBezTo>
                    <a:pt x="14044" y="45513"/>
                    <a:pt x="13977" y="45580"/>
                    <a:pt x="13910" y="45580"/>
                  </a:cubicBezTo>
                  <a:cubicBezTo>
                    <a:pt x="13777" y="45580"/>
                    <a:pt x="13643" y="45446"/>
                    <a:pt x="13677" y="45279"/>
                  </a:cubicBezTo>
                  <a:cubicBezTo>
                    <a:pt x="13705" y="45251"/>
                    <a:pt x="13808" y="45173"/>
                    <a:pt x="13836" y="45173"/>
                  </a:cubicBezTo>
                  <a:close/>
                  <a:moveTo>
                    <a:pt x="13888" y="44931"/>
                  </a:moveTo>
                  <a:cubicBezTo>
                    <a:pt x="13650" y="44931"/>
                    <a:pt x="13400" y="45086"/>
                    <a:pt x="13343" y="45313"/>
                  </a:cubicBezTo>
                  <a:cubicBezTo>
                    <a:pt x="13343" y="45613"/>
                    <a:pt x="13510" y="45880"/>
                    <a:pt x="13777" y="45980"/>
                  </a:cubicBezTo>
                  <a:cubicBezTo>
                    <a:pt x="14044" y="45980"/>
                    <a:pt x="14311" y="45813"/>
                    <a:pt x="14411" y="45546"/>
                  </a:cubicBezTo>
                  <a:cubicBezTo>
                    <a:pt x="14477" y="45279"/>
                    <a:pt x="14277" y="45013"/>
                    <a:pt x="14010" y="44946"/>
                  </a:cubicBezTo>
                  <a:cubicBezTo>
                    <a:pt x="13971" y="44936"/>
                    <a:pt x="13929" y="44931"/>
                    <a:pt x="13888" y="44931"/>
                  </a:cubicBezTo>
                  <a:close/>
                  <a:moveTo>
                    <a:pt x="13772" y="44484"/>
                  </a:moveTo>
                  <a:cubicBezTo>
                    <a:pt x="13872" y="44484"/>
                    <a:pt x="13975" y="44504"/>
                    <a:pt x="14077" y="44546"/>
                  </a:cubicBezTo>
                  <a:cubicBezTo>
                    <a:pt x="14344" y="44646"/>
                    <a:pt x="14577" y="44712"/>
                    <a:pt x="14677" y="44979"/>
                  </a:cubicBezTo>
                  <a:cubicBezTo>
                    <a:pt x="14711" y="45113"/>
                    <a:pt x="14844" y="45213"/>
                    <a:pt x="14878" y="45346"/>
                  </a:cubicBezTo>
                  <a:cubicBezTo>
                    <a:pt x="15189" y="45875"/>
                    <a:pt x="14775" y="46490"/>
                    <a:pt x="14204" y="46490"/>
                  </a:cubicBezTo>
                  <a:cubicBezTo>
                    <a:pt x="14162" y="46490"/>
                    <a:pt x="14120" y="46487"/>
                    <a:pt x="14077" y="46480"/>
                  </a:cubicBezTo>
                  <a:cubicBezTo>
                    <a:pt x="13743" y="46414"/>
                    <a:pt x="13443" y="46313"/>
                    <a:pt x="13176" y="46113"/>
                  </a:cubicBezTo>
                  <a:cubicBezTo>
                    <a:pt x="12910" y="45913"/>
                    <a:pt x="12943" y="45613"/>
                    <a:pt x="12943" y="45379"/>
                  </a:cubicBezTo>
                  <a:cubicBezTo>
                    <a:pt x="12916" y="44887"/>
                    <a:pt x="13315" y="44484"/>
                    <a:pt x="13772" y="44484"/>
                  </a:cubicBezTo>
                  <a:close/>
                  <a:moveTo>
                    <a:pt x="27892" y="46162"/>
                  </a:moveTo>
                  <a:cubicBezTo>
                    <a:pt x="27914" y="46162"/>
                    <a:pt x="27935" y="46168"/>
                    <a:pt x="27954" y="46180"/>
                  </a:cubicBezTo>
                  <a:cubicBezTo>
                    <a:pt x="28020" y="46247"/>
                    <a:pt x="28054" y="46347"/>
                    <a:pt x="28154" y="46480"/>
                  </a:cubicBezTo>
                  <a:cubicBezTo>
                    <a:pt x="28020" y="46547"/>
                    <a:pt x="27920" y="46614"/>
                    <a:pt x="27854" y="46614"/>
                  </a:cubicBezTo>
                  <a:cubicBezTo>
                    <a:pt x="27754" y="46614"/>
                    <a:pt x="27653" y="46447"/>
                    <a:pt x="27687" y="46347"/>
                  </a:cubicBezTo>
                  <a:cubicBezTo>
                    <a:pt x="27687" y="46265"/>
                    <a:pt x="27797" y="46162"/>
                    <a:pt x="27892" y="46162"/>
                  </a:cubicBezTo>
                  <a:close/>
                  <a:moveTo>
                    <a:pt x="23150" y="46392"/>
                  </a:moveTo>
                  <a:cubicBezTo>
                    <a:pt x="23180" y="46392"/>
                    <a:pt x="23214" y="46399"/>
                    <a:pt x="23250" y="46414"/>
                  </a:cubicBezTo>
                  <a:cubicBezTo>
                    <a:pt x="23284" y="46414"/>
                    <a:pt x="23350" y="46547"/>
                    <a:pt x="23317" y="46580"/>
                  </a:cubicBezTo>
                  <a:cubicBezTo>
                    <a:pt x="23217" y="46680"/>
                    <a:pt x="23117" y="46814"/>
                    <a:pt x="22983" y="46881"/>
                  </a:cubicBezTo>
                  <a:cubicBezTo>
                    <a:pt x="22950" y="46747"/>
                    <a:pt x="22883" y="46647"/>
                    <a:pt x="22917" y="46580"/>
                  </a:cubicBezTo>
                  <a:cubicBezTo>
                    <a:pt x="22969" y="46476"/>
                    <a:pt x="23041" y="46392"/>
                    <a:pt x="23150" y="46392"/>
                  </a:cubicBezTo>
                  <a:close/>
                  <a:moveTo>
                    <a:pt x="13628" y="44117"/>
                  </a:moveTo>
                  <a:cubicBezTo>
                    <a:pt x="12883" y="44117"/>
                    <a:pt x="12061" y="44816"/>
                    <a:pt x="12676" y="46180"/>
                  </a:cubicBezTo>
                  <a:cubicBezTo>
                    <a:pt x="12910" y="46647"/>
                    <a:pt x="13343" y="46747"/>
                    <a:pt x="13777" y="46847"/>
                  </a:cubicBezTo>
                  <a:cubicBezTo>
                    <a:pt x="13903" y="46910"/>
                    <a:pt x="14038" y="46940"/>
                    <a:pt x="14174" y="46940"/>
                  </a:cubicBezTo>
                  <a:cubicBezTo>
                    <a:pt x="14398" y="46940"/>
                    <a:pt x="14624" y="46859"/>
                    <a:pt x="14811" y="46714"/>
                  </a:cubicBezTo>
                  <a:cubicBezTo>
                    <a:pt x="15378" y="46313"/>
                    <a:pt x="15511" y="45513"/>
                    <a:pt x="15111" y="44946"/>
                  </a:cubicBezTo>
                  <a:cubicBezTo>
                    <a:pt x="14878" y="44612"/>
                    <a:pt x="14544" y="44379"/>
                    <a:pt x="14144" y="44245"/>
                  </a:cubicBezTo>
                  <a:cubicBezTo>
                    <a:pt x="13992" y="44159"/>
                    <a:pt x="13812" y="44117"/>
                    <a:pt x="13628" y="44117"/>
                  </a:cubicBezTo>
                  <a:close/>
                  <a:moveTo>
                    <a:pt x="28020" y="45846"/>
                  </a:moveTo>
                  <a:cubicBezTo>
                    <a:pt x="27854" y="45913"/>
                    <a:pt x="27687" y="45980"/>
                    <a:pt x="27520" y="46080"/>
                  </a:cubicBezTo>
                  <a:lnTo>
                    <a:pt x="27520" y="46047"/>
                  </a:lnTo>
                  <a:lnTo>
                    <a:pt x="27520" y="46047"/>
                  </a:lnTo>
                  <a:cubicBezTo>
                    <a:pt x="27253" y="46213"/>
                    <a:pt x="27220" y="46580"/>
                    <a:pt x="27653" y="46881"/>
                  </a:cubicBezTo>
                  <a:cubicBezTo>
                    <a:pt x="27729" y="46956"/>
                    <a:pt x="27804" y="46990"/>
                    <a:pt x="27882" y="46990"/>
                  </a:cubicBezTo>
                  <a:cubicBezTo>
                    <a:pt x="27977" y="46990"/>
                    <a:pt x="28077" y="46939"/>
                    <a:pt x="28187" y="46847"/>
                  </a:cubicBezTo>
                  <a:cubicBezTo>
                    <a:pt x="28621" y="46480"/>
                    <a:pt x="28321" y="46280"/>
                    <a:pt x="28020" y="45846"/>
                  </a:cubicBezTo>
                  <a:close/>
                  <a:moveTo>
                    <a:pt x="32190" y="46614"/>
                  </a:moveTo>
                  <a:cubicBezTo>
                    <a:pt x="32457" y="46647"/>
                    <a:pt x="32557" y="47014"/>
                    <a:pt x="32390" y="47047"/>
                  </a:cubicBezTo>
                  <a:lnTo>
                    <a:pt x="32424" y="47047"/>
                  </a:lnTo>
                  <a:cubicBezTo>
                    <a:pt x="32411" y="47050"/>
                    <a:pt x="32399" y="47051"/>
                    <a:pt x="32386" y="47051"/>
                  </a:cubicBezTo>
                  <a:cubicBezTo>
                    <a:pt x="32233" y="47051"/>
                    <a:pt x="32092" y="46868"/>
                    <a:pt x="32123" y="46714"/>
                  </a:cubicBezTo>
                  <a:cubicBezTo>
                    <a:pt x="32123" y="46680"/>
                    <a:pt x="32157" y="46647"/>
                    <a:pt x="32190" y="46614"/>
                  </a:cubicBezTo>
                  <a:close/>
                  <a:moveTo>
                    <a:pt x="23153" y="46137"/>
                  </a:moveTo>
                  <a:cubicBezTo>
                    <a:pt x="22936" y="46137"/>
                    <a:pt x="22573" y="46403"/>
                    <a:pt x="22483" y="46614"/>
                  </a:cubicBezTo>
                  <a:cubicBezTo>
                    <a:pt x="22383" y="46881"/>
                    <a:pt x="22616" y="47147"/>
                    <a:pt x="22917" y="47214"/>
                  </a:cubicBezTo>
                  <a:cubicBezTo>
                    <a:pt x="22947" y="47222"/>
                    <a:pt x="22979" y="47225"/>
                    <a:pt x="23011" y="47225"/>
                  </a:cubicBezTo>
                  <a:cubicBezTo>
                    <a:pt x="23257" y="47225"/>
                    <a:pt x="23529" y="47005"/>
                    <a:pt x="23617" y="46680"/>
                  </a:cubicBezTo>
                  <a:cubicBezTo>
                    <a:pt x="23617" y="46447"/>
                    <a:pt x="23450" y="46213"/>
                    <a:pt x="23217" y="46147"/>
                  </a:cubicBezTo>
                  <a:cubicBezTo>
                    <a:pt x="23198" y="46140"/>
                    <a:pt x="23176" y="46137"/>
                    <a:pt x="23153" y="46137"/>
                  </a:cubicBezTo>
                  <a:close/>
                  <a:moveTo>
                    <a:pt x="28254" y="45580"/>
                  </a:moveTo>
                  <a:cubicBezTo>
                    <a:pt x="28321" y="45613"/>
                    <a:pt x="28454" y="45646"/>
                    <a:pt x="28487" y="45713"/>
                  </a:cubicBezTo>
                  <a:lnTo>
                    <a:pt x="28487" y="45746"/>
                  </a:lnTo>
                  <a:cubicBezTo>
                    <a:pt x="28654" y="45980"/>
                    <a:pt x="28754" y="46247"/>
                    <a:pt x="28888" y="46514"/>
                  </a:cubicBezTo>
                  <a:cubicBezTo>
                    <a:pt x="28888" y="46547"/>
                    <a:pt x="28888" y="46580"/>
                    <a:pt x="28888" y="46614"/>
                  </a:cubicBezTo>
                  <a:cubicBezTo>
                    <a:pt x="28779" y="47075"/>
                    <a:pt x="28383" y="47360"/>
                    <a:pt x="27970" y="47360"/>
                  </a:cubicBezTo>
                  <a:cubicBezTo>
                    <a:pt x="27875" y="47360"/>
                    <a:pt x="27780" y="47345"/>
                    <a:pt x="27687" y="47314"/>
                  </a:cubicBezTo>
                  <a:cubicBezTo>
                    <a:pt x="27387" y="47147"/>
                    <a:pt x="27153" y="46881"/>
                    <a:pt x="27053" y="46580"/>
                  </a:cubicBezTo>
                  <a:cubicBezTo>
                    <a:pt x="26920" y="46347"/>
                    <a:pt x="27020" y="46013"/>
                    <a:pt x="27253" y="45880"/>
                  </a:cubicBezTo>
                  <a:cubicBezTo>
                    <a:pt x="27520" y="45680"/>
                    <a:pt x="27887" y="45580"/>
                    <a:pt x="28254" y="45580"/>
                  </a:cubicBezTo>
                  <a:close/>
                  <a:moveTo>
                    <a:pt x="32157" y="46347"/>
                  </a:moveTo>
                  <a:cubicBezTo>
                    <a:pt x="31823" y="46414"/>
                    <a:pt x="31656" y="46814"/>
                    <a:pt x="31856" y="47114"/>
                  </a:cubicBezTo>
                  <a:cubicBezTo>
                    <a:pt x="31934" y="47321"/>
                    <a:pt x="32152" y="47447"/>
                    <a:pt x="32370" y="47447"/>
                  </a:cubicBezTo>
                  <a:cubicBezTo>
                    <a:pt x="32433" y="47447"/>
                    <a:pt x="32497" y="47437"/>
                    <a:pt x="32557" y="47414"/>
                  </a:cubicBezTo>
                  <a:cubicBezTo>
                    <a:pt x="32624" y="47381"/>
                    <a:pt x="32690" y="47314"/>
                    <a:pt x="32757" y="47247"/>
                  </a:cubicBezTo>
                  <a:cubicBezTo>
                    <a:pt x="32857" y="46847"/>
                    <a:pt x="32590" y="46414"/>
                    <a:pt x="32157" y="46347"/>
                  </a:cubicBezTo>
                  <a:close/>
                  <a:moveTo>
                    <a:pt x="32457" y="45880"/>
                  </a:moveTo>
                  <a:cubicBezTo>
                    <a:pt x="32790" y="46080"/>
                    <a:pt x="33091" y="46347"/>
                    <a:pt x="33291" y="46680"/>
                  </a:cubicBezTo>
                  <a:cubicBezTo>
                    <a:pt x="33458" y="46914"/>
                    <a:pt x="33458" y="47247"/>
                    <a:pt x="33257" y="47481"/>
                  </a:cubicBezTo>
                  <a:cubicBezTo>
                    <a:pt x="33046" y="47706"/>
                    <a:pt x="32765" y="47810"/>
                    <a:pt x="32488" y="47810"/>
                  </a:cubicBezTo>
                  <a:cubicBezTo>
                    <a:pt x="32066" y="47810"/>
                    <a:pt x="31650" y="47570"/>
                    <a:pt x="31490" y="47147"/>
                  </a:cubicBezTo>
                  <a:cubicBezTo>
                    <a:pt x="31289" y="46580"/>
                    <a:pt x="31289" y="46347"/>
                    <a:pt x="31957" y="46013"/>
                  </a:cubicBezTo>
                  <a:cubicBezTo>
                    <a:pt x="32123" y="45947"/>
                    <a:pt x="32290" y="45913"/>
                    <a:pt x="32457" y="45880"/>
                  </a:cubicBezTo>
                  <a:close/>
                  <a:moveTo>
                    <a:pt x="28154" y="45279"/>
                  </a:moveTo>
                  <a:cubicBezTo>
                    <a:pt x="27287" y="45279"/>
                    <a:pt x="26453" y="45713"/>
                    <a:pt x="26586" y="46580"/>
                  </a:cubicBezTo>
                  <a:cubicBezTo>
                    <a:pt x="26653" y="47047"/>
                    <a:pt x="27587" y="47815"/>
                    <a:pt x="28054" y="47848"/>
                  </a:cubicBezTo>
                  <a:cubicBezTo>
                    <a:pt x="28075" y="47849"/>
                    <a:pt x="28097" y="47850"/>
                    <a:pt x="28118" y="47850"/>
                  </a:cubicBezTo>
                  <a:cubicBezTo>
                    <a:pt x="28678" y="47850"/>
                    <a:pt x="28994" y="47427"/>
                    <a:pt x="29155" y="46881"/>
                  </a:cubicBezTo>
                  <a:cubicBezTo>
                    <a:pt x="29355" y="46180"/>
                    <a:pt x="28621" y="45279"/>
                    <a:pt x="28154" y="45279"/>
                  </a:cubicBezTo>
                  <a:close/>
                  <a:moveTo>
                    <a:pt x="22952" y="45800"/>
                  </a:moveTo>
                  <a:cubicBezTo>
                    <a:pt x="23067" y="45800"/>
                    <a:pt x="23179" y="45816"/>
                    <a:pt x="23284" y="45846"/>
                  </a:cubicBezTo>
                  <a:cubicBezTo>
                    <a:pt x="23651" y="45880"/>
                    <a:pt x="23917" y="46113"/>
                    <a:pt x="24051" y="46414"/>
                  </a:cubicBezTo>
                  <a:lnTo>
                    <a:pt x="24051" y="46447"/>
                  </a:lnTo>
                  <a:cubicBezTo>
                    <a:pt x="24318" y="47014"/>
                    <a:pt x="24318" y="47181"/>
                    <a:pt x="23917" y="47581"/>
                  </a:cubicBezTo>
                  <a:cubicBezTo>
                    <a:pt x="23691" y="47770"/>
                    <a:pt x="23421" y="47859"/>
                    <a:pt x="23156" y="47859"/>
                  </a:cubicBezTo>
                  <a:cubicBezTo>
                    <a:pt x="22718" y="47859"/>
                    <a:pt x="22290" y="47617"/>
                    <a:pt x="22083" y="47181"/>
                  </a:cubicBezTo>
                  <a:cubicBezTo>
                    <a:pt x="21949" y="46814"/>
                    <a:pt x="21983" y="46113"/>
                    <a:pt x="22516" y="45880"/>
                  </a:cubicBezTo>
                  <a:cubicBezTo>
                    <a:pt x="22663" y="45825"/>
                    <a:pt x="22810" y="45800"/>
                    <a:pt x="22952" y="45800"/>
                  </a:cubicBezTo>
                  <a:close/>
                  <a:moveTo>
                    <a:pt x="32284" y="45563"/>
                  </a:moveTo>
                  <a:cubicBezTo>
                    <a:pt x="32119" y="45563"/>
                    <a:pt x="31917" y="45605"/>
                    <a:pt x="31656" y="45713"/>
                  </a:cubicBezTo>
                  <a:cubicBezTo>
                    <a:pt x="31089" y="45846"/>
                    <a:pt x="30789" y="46414"/>
                    <a:pt x="30956" y="46947"/>
                  </a:cubicBezTo>
                  <a:cubicBezTo>
                    <a:pt x="30989" y="47381"/>
                    <a:pt x="31189" y="47748"/>
                    <a:pt x="31523" y="47981"/>
                  </a:cubicBezTo>
                  <a:cubicBezTo>
                    <a:pt x="31786" y="48174"/>
                    <a:pt x="32094" y="48265"/>
                    <a:pt x="32406" y="48265"/>
                  </a:cubicBezTo>
                  <a:cubicBezTo>
                    <a:pt x="32687" y="48265"/>
                    <a:pt x="32971" y="48191"/>
                    <a:pt x="33224" y="48048"/>
                  </a:cubicBezTo>
                  <a:cubicBezTo>
                    <a:pt x="33491" y="47915"/>
                    <a:pt x="33691" y="47681"/>
                    <a:pt x="33724" y="47381"/>
                  </a:cubicBezTo>
                  <a:cubicBezTo>
                    <a:pt x="33791" y="46847"/>
                    <a:pt x="33758" y="46347"/>
                    <a:pt x="33224" y="46047"/>
                  </a:cubicBezTo>
                  <a:cubicBezTo>
                    <a:pt x="32907" y="45876"/>
                    <a:pt x="32733" y="45563"/>
                    <a:pt x="32284" y="45563"/>
                  </a:cubicBezTo>
                  <a:close/>
                  <a:moveTo>
                    <a:pt x="22697" y="45418"/>
                  </a:moveTo>
                  <a:cubicBezTo>
                    <a:pt x="21539" y="45418"/>
                    <a:pt x="20986" y="47838"/>
                    <a:pt x="22683" y="48215"/>
                  </a:cubicBezTo>
                  <a:cubicBezTo>
                    <a:pt x="22845" y="48272"/>
                    <a:pt x="23012" y="48299"/>
                    <a:pt x="23176" y="48299"/>
                  </a:cubicBezTo>
                  <a:cubicBezTo>
                    <a:pt x="23688" y="48299"/>
                    <a:pt x="24182" y="48035"/>
                    <a:pt x="24484" y="47581"/>
                  </a:cubicBezTo>
                  <a:cubicBezTo>
                    <a:pt x="24718" y="47348"/>
                    <a:pt x="24785" y="46981"/>
                    <a:pt x="24651" y="46680"/>
                  </a:cubicBezTo>
                  <a:cubicBezTo>
                    <a:pt x="24318" y="45980"/>
                    <a:pt x="23684" y="45513"/>
                    <a:pt x="22917" y="45446"/>
                  </a:cubicBezTo>
                  <a:cubicBezTo>
                    <a:pt x="22841" y="45427"/>
                    <a:pt x="22768" y="45418"/>
                    <a:pt x="22697" y="4541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36"/>
            <p:cNvSpPr/>
            <p:nvPr/>
          </p:nvSpPr>
          <p:spPr>
            <a:xfrm>
              <a:off x="13636025" y="-1604300"/>
              <a:ext cx="76750" cy="73250"/>
            </a:xfrm>
            <a:custGeom>
              <a:rect b="b" l="l" r="r" t="t"/>
              <a:pathLst>
                <a:path extrusionOk="0" h="2930" w="3070">
                  <a:moveTo>
                    <a:pt x="1369" y="1"/>
                  </a:moveTo>
                  <a:cubicBezTo>
                    <a:pt x="768" y="1"/>
                    <a:pt x="372" y="568"/>
                    <a:pt x="134" y="1162"/>
                  </a:cubicBezTo>
                  <a:cubicBezTo>
                    <a:pt x="1" y="1629"/>
                    <a:pt x="134" y="2129"/>
                    <a:pt x="501" y="2430"/>
                  </a:cubicBezTo>
                  <a:cubicBezTo>
                    <a:pt x="868" y="2730"/>
                    <a:pt x="1301" y="2897"/>
                    <a:pt x="1768" y="2930"/>
                  </a:cubicBezTo>
                  <a:cubicBezTo>
                    <a:pt x="2469" y="2930"/>
                    <a:pt x="2502" y="2563"/>
                    <a:pt x="2836" y="1896"/>
                  </a:cubicBezTo>
                  <a:cubicBezTo>
                    <a:pt x="3069" y="1029"/>
                    <a:pt x="2502" y="161"/>
                    <a:pt x="1602" y="28"/>
                  </a:cubicBezTo>
                  <a:cubicBezTo>
                    <a:pt x="1521" y="9"/>
                    <a:pt x="1444" y="1"/>
                    <a:pt x="1369" y="1"/>
                  </a:cubicBezTo>
                  <a:close/>
                </a:path>
              </a:pathLst>
            </a:custGeom>
            <a:solidFill>
              <a:srgbClr val="D7F2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36"/>
            <p:cNvSpPr/>
            <p:nvPr/>
          </p:nvSpPr>
          <p:spPr>
            <a:xfrm>
              <a:off x="13632700" y="-1683175"/>
              <a:ext cx="57550" cy="40375"/>
            </a:xfrm>
            <a:custGeom>
              <a:rect b="b" l="l" r="r" t="t"/>
              <a:pathLst>
                <a:path extrusionOk="0" h="1615" w="2302">
                  <a:moveTo>
                    <a:pt x="802" y="1"/>
                  </a:moveTo>
                  <a:cubicBezTo>
                    <a:pt x="770" y="1"/>
                    <a:pt x="736" y="5"/>
                    <a:pt x="701" y="14"/>
                  </a:cubicBezTo>
                  <a:cubicBezTo>
                    <a:pt x="300" y="81"/>
                    <a:pt x="0" y="447"/>
                    <a:pt x="33" y="848"/>
                  </a:cubicBezTo>
                  <a:cubicBezTo>
                    <a:pt x="93" y="1207"/>
                    <a:pt x="368" y="1458"/>
                    <a:pt x="712" y="1458"/>
                  </a:cubicBezTo>
                  <a:cubicBezTo>
                    <a:pt x="752" y="1458"/>
                    <a:pt x="793" y="1455"/>
                    <a:pt x="834" y="1448"/>
                  </a:cubicBezTo>
                  <a:cubicBezTo>
                    <a:pt x="934" y="1448"/>
                    <a:pt x="1068" y="1415"/>
                    <a:pt x="1168" y="1381"/>
                  </a:cubicBezTo>
                  <a:cubicBezTo>
                    <a:pt x="1468" y="1482"/>
                    <a:pt x="1701" y="1548"/>
                    <a:pt x="1935" y="1615"/>
                  </a:cubicBezTo>
                  <a:cubicBezTo>
                    <a:pt x="1968" y="1615"/>
                    <a:pt x="2068" y="1582"/>
                    <a:pt x="2068" y="1515"/>
                  </a:cubicBezTo>
                  <a:cubicBezTo>
                    <a:pt x="2135" y="1381"/>
                    <a:pt x="1968" y="1281"/>
                    <a:pt x="1501" y="881"/>
                  </a:cubicBezTo>
                  <a:cubicBezTo>
                    <a:pt x="1801" y="814"/>
                    <a:pt x="2002" y="814"/>
                    <a:pt x="2168" y="748"/>
                  </a:cubicBezTo>
                  <a:cubicBezTo>
                    <a:pt x="2202" y="748"/>
                    <a:pt x="2268" y="681"/>
                    <a:pt x="2268" y="614"/>
                  </a:cubicBezTo>
                  <a:cubicBezTo>
                    <a:pt x="2302" y="281"/>
                    <a:pt x="1468" y="414"/>
                    <a:pt x="1068" y="81"/>
                  </a:cubicBezTo>
                  <a:cubicBezTo>
                    <a:pt x="970" y="32"/>
                    <a:pt x="890" y="1"/>
                    <a:pt x="8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36"/>
            <p:cNvSpPr/>
            <p:nvPr/>
          </p:nvSpPr>
          <p:spPr>
            <a:xfrm>
              <a:off x="14213100" y="-323525"/>
              <a:ext cx="55550" cy="63525"/>
            </a:xfrm>
            <a:custGeom>
              <a:rect b="b" l="l" r="r" t="t"/>
              <a:pathLst>
                <a:path extrusionOk="0" h="2541" w="2222">
                  <a:moveTo>
                    <a:pt x="334" y="0"/>
                  </a:moveTo>
                  <a:cubicBezTo>
                    <a:pt x="201" y="400"/>
                    <a:pt x="101" y="801"/>
                    <a:pt x="34" y="1234"/>
                  </a:cubicBezTo>
                  <a:cubicBezTo>
                    <a:pt x="1" y="1601"/>
                    <a:pt x="134" y="1968"/>
                    <a:pt x="401" y="2268"/>
                  </a:cubicBezTo>
                  <a:cubicBezTo>
                    <a:pt x="527" y="2448"/>
                    <a:pt x="721" y="2541"/>
                    <a:pt x="915" y="2541"/>
                  </a:cubicBezTo>
                  <a:cubicBezTo>
                    <a:pt x="1080" y="2541"/>
                    <a:pt x="1245" y="2473"/>
                    <a:pt x="1368" y="2335"/>
                  </a:cubicBezTo>
                  <a:cubicBezTo>
                    <a:pt x="1835" y="1935"/>
                    <a:pt x="2136" y="1368"/>
                    <a:pt x="2202" y="767"/>
                  </a:cubicBezTo>
                  <a:cubicBezTo>
                    <a:pt x="2221" y="537"/>
                    <a:pt x="2097" y="406"/>
                    <a:pt x="1963" y="406"/>
                  </a:cubicBezTo>
                  <a:cubicBezTo>
                    <a:pt x="1864" y="406"/>
                    <a:pt x="1759" y="478"/>
                    <a:pt x="1702" y="634"/>
                  </a:cubicBezTo>
                  <a:cubicBezTo>
                    <a:pt x="1635" y="934"/>
                    <a:pt x="1535" y="1234"/>
                    <a:pt x="1402" y="1501"/>
                  </a:cubicBezTo>
                  <a:cubicBezTo>
                    <a:pt x="1302" y="1701"/>
                    <a:pt x="1202" y="1968"/>
                    <a:pt x="868" y="2002"/>
                  </a:cubicBezTo>
                  <a:cubicBezTo>
                    <a:pt x="134" y="1001"/>
                    <a:pt x="968" y="601"/>
                    <a:pt x="3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36"/>
            <p:cNvSpPr/>
            <p:nvPr/>
          </p:nvSpPr>
          <p:spPr>
            <a:xfrm>
              <a:off x="14064675" y="-358550"/>
              <a:ext cx="55875" cy="59925"/>
            </a:xfrm>
            <a:custGeom>
              <a:rect b="b" l="l" r="r" t="t"/>
              <a:pathLst>
                <a:path extrusionOk="0" h="2397" w="2235">
                  <a:moveTo>
                    <a:pt x="567" y="0"/>
                  </a:moveTo>
                  <a:cubicBezTo>
                    <a:pt x="167" y="467"/>
                    <a:pt x="0" y="1068"/>
                    <a:pt x="100" y="1668"/>
                  </a:cubicBezTo>
                  <a:cubicBezTo>
                    <a:pt x="172" y="2075"/>
                    <a:pt x="451" y="2397"/>
                    <a:pt x="800" y="2397"/>
                  </a:cubicBezTo>
                  <a:cubicBezTo>
                    <a:pt x="937" y="2397"/>
                    <a:pt x="1084" y="2348"/>
                    <a:pt x="1234" y="2235"/>
                  </a:cubicBezTo>
                  <a:cubicBezTo>
                    <a:pt x="2217" y="1514"/>
                    <a:pt x="2235" y="633"/>
                    <a:pt x="1982" y="633"/>
                  </a:cubicBezTo>
                  <a:cubicBezTo>
                    <a:pt x="1978" y="633"/>
                    <a:pt x="1973" y="633"/>
                    <a:pt x="1968" y="634"/>
                  </a:cubicBezTo>
                  <a:cubicBezTo>
                    <a:pt x="1468" y="667"/>
                    <a:pt x="1768" y="1168"/>
                    <a:pt x="1034" y="1768"/>
                  </a:cubicBezTo>
                  <a:cubicBezTo>
                    <a:pt x="981" y="1821"/>
                    <a:pt x="911" y="1848"/>
                    <a:pt x="845" y="1848"/>
                  </a:cubicBezTo>
                  <a:cubicBezTo>
                    <a:pt x="746" y="1848"/>
                    <a:pt x="654" y="1788"/>
                    <a:pt x="634" y="1668"/>
                  </a:cubicBezTo>
                  <a:cubicBezTo>
                    <a:pt x="434" y="1301"/>
                    <a:pt x="534" y="1134"/>
                    <a:pt x="634" y="234"/>
                  </a:cubicBezTo>
                  <a:cubicBezTo>
                    <a:pt x="634" y="134"/>
                    <a:pt x="601" y="67"/>
                    <a:pt x="5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36"/>
            <p:cNvSpPr/>
            <p:nvPr/>
          </p:nvSpPr>
          <p:spPr>
            <a:xfrm>
              <a:off x="13492600" y="-511700"/>
              <a:ext cx="54225" cy="55000"/>
            </a:xfrm>
            <a:custGeom>
              <a:rect b="b" l="l" r="r" t="t"/>
              <a:pathLst>
                <a:path extrusionOk="0" h="2200" w="2169">
                  <a:moveTo>
                    <a:pt x="477" y="0"/>
                  </a:moveTo>
                  <a:cubicBezTo>
                    <a:pt x="369" y="0"/>
                    <a:pt x="267" y="84"/>
                    <a:pt x="267" y="189"/>
                  </a:cubicBezTo>
                  <a:cubicBezTo>
                    <a:pt x="100" y="856"/>
                    <a:pt x="0" y="1423"/>
                    <a:pt x="367" y="1956"/>
                  </a:cubicBezTo>
                  <a:cubicBezTo>
                    <a:pt x="468" y="2118"/>
                    <a:pt x="627" y="2200"/>
                    <a:pt x="812" y="2200"/>
                  </a:cubicBezTo>
                  <a:cubicBezTo>
                    <a:pt x="1240" y="2200"/>
                    <a:pt x="1809" y="1763"/>
                    <a:pt x="2135" y="856"/>
                  </a:cubicBezTo>
                  <a:cubicBezTo>
                    <a:pt x="2168" y="722"/>
                    <a:pt x="2135" y="589"/>
                    <a:pt x="2035" y="555"/>
                  </a:cubicBezTo>
                  <a:cubicBezTo>
                    <a:pt x="2001" y="543"/>
                    <a:pt x="1970" y="536"/>
                    <a:pt x="1941" y="536"/>
                  </a:cubicBezTo>
                  <a:cubicBezTo>
                    <a:pt x="1747" y="536"/>
                    <a:pt x="1663" y="824"/>
                    <a:pt x="1401" y="1289"/>
                  </a:cubicBezTo>
                  <a:cubicBezTo>
                    <a:pt x="1334" y="1389"/>
                    <a:pt x="1234" y="1523"/>
                    <a:pt x="1168" y="1623"/>
                  </a:cubicBezTo>
                  <a:cubicBezTo>
                    <a:pt x="1105" y="1686"/>
                    <a:pt x="1023" y="1716"/>
                    <a:pt x="943" y="1716"/>
                  </a:cubicBezTo>
                  <a:cubicBezTo>
                    <a:pt x="812" y="1716"/>
                    <a:pt x="688" y="1635"/>
                    <a:pt x="667" y="1489"/>
                  </a:cubicBezTo>
                  <a:cubicBezTo>
                    <a:pt x="534" y="1022"/>
                    <a:pt x="500" y="489"/>
                    <a:pt x="567" y="22"/>
                  </a:cubicBezTo>
                  <a:cubicBezTo>
                    <a:pt x="538" y="7"/>
                    <a:pt x="507" y="0"/>
                    <a:pt x="4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36"/>
            <p:cNvSpPr/>
            <p:nvPr/>
          </p:nvSpPr>
          <p:spPr>
            <a:xfrm>
              <a:off x="13324975" y="-552875"/>
              <a:ext cx="64225" cy="54250"/>
            </a:xfrm>
            <a:custGeom>
              <a:rect b="b" l="l" r="r" t="t"/>
              <a:pathLst>
                <a:path extrusionOk="0" h="2170" w="2569">
                  <a:moveTo>
                    <a:pt x="367" y="1"/>
                  </a:moveTo>
                  <a:lnTo>
                    <a:pt x="367" y="1"/>
                  </a:lnTo>
                  <a:cubicBezTo>
                    <a:pt x="0" y="835"/>
                    <a:pt x="434" y="1836"/>
                    <a:pt x="1301" y="2169"/>
                  </a:cubicBezTo>
                  <a:cubicBezTo>
                    <a:pt x="1535" y="2169"/>
                    <a:pt x="1768" y="2069"/>
                    <a:pt x="1935" y="1936"/>
                  </a:cubicBezTo>
                  <a:cubicBezTo>
                    <a:pt x="2269" y="1635"/>
                    <a:pt x="2469" y="1268"/>
                    <a:pt x="2569" y="835"/>
                  </a:cubicBezTo>
                  <a:cubicBezTo>
                    <a:pt x="2499" y="673"/>
                    <a:pt x="2478" y="575"/>
                    <a:pt x="2371" y="575"/>
                  </a:cubicBezTo>
                  <a:cubicBezTo>
                    <a:pt x="2324" y="575"/>
                    <a:pt x="2260" y="594"/>
                    <a:pt x="2169" y="635"/>
                  </a:cubicBezTo>
                  <a:cubicBezTo>
                    <a:pt x="2037" y="700"/>
                    <a:pt x="1842" y="1670"/>
                    <a:pt x="1359" y="1670"/>
                  </a:cubicBezTo>
                  <a:cubicBezTo>
                    <a:pt x="1351" y="1670"/>
                    <a:pt x="1343" y="1669"/>
                    <a:pt x="1335" y="1669"/>
                  </a:cubicBezTo>
                  <a:cubicBezTo>
                    <a:pt x="701" y="1268"/>
                    <a:pt x="534" y="635"/>
                    <a:pt x="3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36"/>
            <p:cNvSpPr/>
            <p:nvPr/>
          </p:nvSpPr>
          <p:spPr>
            <a:xfrm>
              <a:off x="13455900" y="-1722875"/>
              <a:ext cx="19200" cy="10875"/>
            </a:xfrm>
            <a:custGeom>
              <a:rect b="b" l="l" r="r" t="t"/>
              <a:pathLst>
                <a:path extrusionOk="0" h="435" w="768">
                  <a:moveTo>
                    <a:pt x="134" y="1"/>
                  </a:moveTo>
                  <a:cubicBezTo>
                    <a:pt x="67" y="1"/>
                    <a:pt x="0" y="134"/>
                    <a:pt x="0" y="167"/>
                  </a:cubicBezTo>
                  <a:cubicBezTo>
                    <a:pt x="0" y="234"/>
                    <a:pt x="67" y="334"/>
                    <a:pt x="100" y="368"/>
                  </a:cubicBezTo>
                  <a:cubicBezTo>
                    <a:pt x="134" y="401"/>
                    <a:pt x="167" y="401"/>
                    <a:pt x="234" y="401"/>
                  </a:cubicBezTo>
                  <a:cubicBezTo>
                    <a:pt x="290" y="423"/>
                    <a:pt x="349" y="434"/>
                    <a:pt x="408" y="434"/>
                  </a:cubicBezTo>
                  <a:cubicBezTo>
                    <a:pt x="527" y="434"/>
                    <a:pt x="645" y="390"/>
                    <a:pt x="734" y="301"/>
                  </a:cubicBezTo>
                  <a:cubicBezTo>
                    <a:pt x="768" y="234"/>
                    <a:pt x="768" y="201"/>
                    <a:pt x="768" y="134"/>
                  </a:cubicBezTo>
                  <a:cubicBezTo>
                    <a:pt x="768" y="67"/>
                    <a:pt x="734" y="34"/>
                    <a:pt x="6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36"/>
            <p:cNvSpPr/>
            <p:nvPr/>
          </p:nvSpPr>
          <p:spPr>
            <a:xfrm>
              <a:off x="13423375" y="-1708225"/>
              <a:ext cx="82575" cy="36250"/>
            </a:xfrm>
            <a:custGeom>
              <a:rect b="b" l="l" r="r" t="t"/>
              <a:pathLst>
                <a:path extrusionOk="0" h="1450" w="3303">
                  <a:moveTo>
                    <a:pt x="118" y="0"/>
                  </a:moveTo>
                  <a:cubicBezTo>
                    <a:pt x="97" y="0"/>
                    <a:pt x="78" y="4"/>
                    <a:pt x="67" y="15"/>
                  </a:cubicBezTo>
                  <a:cubicBezTo>
                    <a:pt x="34" y="82"/>
                    <a:pt x="0" y="149"/>
                    <a:pt x="0" y="215"/>
                  </a:cubicBezTo>
                  <a:cubicBezTo>
                    <a:pt x="34" y="315"/>
                    <a:pt x="34" y="382"/>
                    <a:pt x="101" y="449"/>
                  </a:cubicBezTo>
                  <a:cubicBezTo>
                    <a:pt x="634" y="1416"/>
                    <a:pt x="1768" y="1416"/>
                    <a:pt x="2869" y="1449"/>
                  </a:cubicBezTo>
                  <a:cubicBezTo>
                    <a:pt x="3003" y="1449"/>
                    <a:pt x="3169" y="1416"/>
                    <a:pt x="3303" y="1349"/>
                  </a:cubicBezTo>
                  <a:lnTo>
                    <a:pt x="3303" y="1216"/>
                  </a:lnTo>
                  <a:cubicBezTo>
                    <a:pt x="3236" y="1183"/>
                    <a:pt x="3136" y="1149"/>
                    <a:pt x="3036" y="1116"/>
                  </a:cubicBezTo>
                  <a:cubicBezTo>
                    <a:pt x="2569" y="1016"/>
                    <a:pt x="2069" y="916"/>
                    <a:pt x="1602" y="816"/>
                  </a:cubicBezTo>
                  <a:cubicBezTo>
                    <a:pt x="634" y="649"/>
                    <a:pt x="467" y="149"/>
                    <a:pt x="234" y="15"/>
                  </a:cubicBezTo>
                  <a:cubicBezTo>
                    <a:pt x="212" y="15"/>
                    <a:pt x="160" y="0"/>
                    <a:pt x="1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36"/>
            <p:cNvSpPr/>
            <p:nvPr/>
          </p:nvSpPr>
          <p:spPr>
            <a:xfrm>
              <a:off x="14021300" y="-129450"/>
              <a:ext cx="79250" cy="36275"/>
            </a:xfrm>
            <a:custGeom>
              <a:rect b="b" l="l" r="r" t="t"/>
              <a:pathLst>
                <a:path extrusionOk="0" h="1451" w="3170">
                  <a:moveTo>
                    <a:pt x="162" y="1"/>
                  </a:moveTo>
                  <a:cubicBezTo>
                    <a:pt x="110" y="1"/>
                    <a:pt x="57" y="4"/>
                    <a:pt x="1" y="9"/>
                  </a:cubicBezTo>
                  <a:cubicBezTo>
                    <a:pt x="34" y="143"/>
                    <a:pt x="34" y="209"/>
                    <a:pt x="101" y="276"/>
                  </a:cubicBezTo>
                  <a:cubicBezTo>
                    <a:pt x="834" y="843"/>
                    <a:pt x="1035" y="676"/>
                    <a:pt x="1502" y="977"/>
                  </a:cubicBezTo>
                  <a:cubicBezTo>
                    <a:pt x="1935" y="1210"/>
                    <a:pt x="2402" y="1344"/>
                    <a:pt x="2903" y="1444"/>
                  </a:cubicBezTo>
                  <a:cubicBezTo>
                    <a:pt x="2912" y="1448"/>
                    <a:pt x="2922" y="1450"/>
                    <a:pt x="2932" y="1450"/>
                  </a:cubicBezTo>
                  <a:cubicBezTo>
                    <a:pt x="2997" y="1450"/>
                    <a:pt x="3083" y="1372"/>
                    <a:pt x="3170" y="1344"/>
                  </a:cubicBezTo>
                  <a:cubicBezTo>
                    <a:pt x="3136" y="1110"/>
                    <a:pt x="2936" y="910"/>
                    <a:pt x="2703" y="843"/>
                  </a:cubicBezTo>
                  <a:cubicBezTo>
                    <a:pt x="1023" y="324"/>
                    <a:pt x="713" y="1"/>
                    <a:pt x="1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36"/>
            <p:cNvSpPr/>
            <p:nvPr/>
          </p:nvSpPr>
          <p:spPr>
            <a:xfrm>
              <a:off x="14142225" y="-88375"/>
              <a:ext cx="85075" cy="31725"/>
            </a:xfrm>
            <a:custGeom>
              <a:rect b="b" l="l" r="r" t="t"/>
              <a:pathLst>
                <a:path extrusionOk="0" h="1269" w="3403">
                  <a:moveTo>
                    <a:pt x="67" y="101"/>
                  </a:moveTo>
                  <a:lnTo>
                    <a:pt x="67" y="101"/>
                  </a:lnTo>
                  <a:cubicBezTo>
                    <a:pt x="234" y="501"/>
                    <a:pt x="234" y="501"/>
                    <a:pt x="401" y="568"/>
                  </a:cubicBezTo>
                  <a:cubicBezTo>
                    <a:pt x="1301" y="868"/>
                    <a:pt x="2235" y="1102"/>
                    <a:pt x="3203" y="1268"/>
                  </a:cubicBezTo>
                  <a:cubicBezTo>
                    <a:pt x="3269" y="1268"/>
                    <a:pt x="3336" y="1235"/>
                    <a:pt x="3403" y="1168"/>
                  </a:cubicBezTo>
                  <a:cubicBezTo>
                    <a:pt x="3403" y="1068"/>
                    <a:pt x="3403" y="1002"/>
                    <a:pt x="3369" y="935"/>
                  </a:cubicBezTo>
                  <a:cubicBezTo>
                    <a:pt x="3269" y="768"/>
                    <a:pt x="3103" y="735"/>
                    <a:pt x="2936" y="701"/>
                  </a:cubicBezTo>
                  <a:cubicBezTo>
                    <a:pt x="0" y="1"/>
                    <a:pt x="534" y="134"/>
                    <a:pt x="67" y="10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36"/>
            <p:cNvSpPr/>
            <p:nvPr/>
          </p:nvSpPr>
          <p:spPr>
            <a:xfrm>
              <a:off x="13428375" y="-303975"/>
              <a:ext cx="82575" cy="23100"/>
            </a:xfrm>
            <a:custGeom>
              <a:rect b="b" l="l" r="r" t="t"/>
              <a:pathLst>
                <a:path extrusionOk="0" h="924" w="3303">
                  <a:moveTo>
                    <a:pt x="467" y="1"/>
                  </a:moveTo>
                  <a:cubicBezTo>
                    <a:pt x="366" y="1"/>
                    <a:pt x="283" y="10"/>
                    <a:pt x="167" y="19"/>
                  </a:cubicBezTo>
                  <a:cubicBezTo>
                    <a:pt x="34" y="52"/>
                    <a:pt x="1" y="219"/>
                    <a:pt x="101" y="286"/>
                  </a:cubicBezTo>
                  <a:cubicBezTo>
                    <a:pt x="668" y="552"/>
                    <a:pt x="568" y="519"/>
                    <a:pt x="1902" y="753"/>
                  </a:cubicBezTo>
                  <a:cubicBezTo>
                    <a:pt x="2402" y="856"/>
                    <a:pt x="2714" y="924"/>
                    <a:pt x="2923" y="924"/>
                  </a:cubicBezTo>
                  <a:cubicBezTo>
                    <a:pt x="3118" y="924"/>
                    <a:pt x="3222" y="864"/>
                    <a:pt x="3303" y="719"/>
                  </a:cubicBezTo>
                  <a:cubicBezTo>
                    <a:pt x="3203" y="519"/>
                    <a:pt x="3003" y="419"/>
                    <a:pt x="2769" y="386"/>
                  </a:cubicBezTo>
                  <a:cubicBezTo>
                    <a:pt x="1156" y="68"/>
                    <a:pt x="743" y="1"/>
                    <a:pt x="4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36"/>
            <p:cNvSpPr/>
            <p:nvPr/>
          </p:nvSpPr>
          <p:spPr>
            <a:xfrm>
              <a:off x="13279100" y="-363575"/>
              <a:ext cx="80075" cy="30050"/>
            </a:xfrm>
            <a:custGeom>
              <a:rect b="b" l="l" r="r" t="t"/>
              <a:pathLst>
                <a:path extrusionOk="0" h="1202" w="3203">
                  <a:moveTo>
                    <a:pt x="216" y="1"/>
                  </a:moveTo>
                  <a:cubicBezTo>
                    <a:pt x="190" y="1"/>
                    <a:pt x="163" y="1"/>
                    <a:pt x="134" y="1"/>
                  </a:cubicBezTo>
                  <a:cubicBezTo>
                    <a:pt x="67" y="1"/>
                    <a:pt x="34" y="34"/>
                    <a:pt x="1" y="101"/>
                  </a:cubicBezTo>
                  <a:cubicBezTo>
                    <a:pt x="1" y="168"/>
                    <a:pt x="34" y="201"/>
                    <a:pt x="67" y="234"/>
                  </a:cubicBezTo>
                  <a:cubicBezTo>
                    <a:pt x="735" y="468"/>
                    <a:pt x="2603" y="1068"/>
                    <a:pt x="3203" y="1202"/>
                  </a:cubicBezTo>
                  <a:cubicBezTo>
                    <a:pt x="3203" y="1102"/>
                    <a:pt x="3203" y="1035"/>
                    <a:pt x="3170" y="1002"/>
                  </a:cubicBezTo>
                  <a:cubicBezTo>
                    <a:pt x="3103" y="902"/>
                    <a:pt x="2969" y="802"/>
                    <a:pt x="2836" y="735"/>
                  </a:cubicBezTo>
                  <a:cubicBezTo>
                    <a:pt x="657" y="29"/>
                    <a:pt x="511" y="1"/>
                    <a:pt x="2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36"/>
            <p:cNvSpPr/>
            <p:nvPr/>
          </p:nvSpPr>
          <p:spPr>
            <a:xfrm>
              <a:off x="13740275" y="-1844675"/>
              <a:ext cx="25875" cy="38600"/>
            </a:xfrm>
            <a:custGeom>
              <a:rect b="b" l="l" r="r" t="t"/>
              <a:pathLst>
                <a:path extrusionOk="0" h="1544" w="1035">
                  <a:moveTo>
                    <a:pt x="606" y="1"/>
                  </a:moveTo>
                  <a:cubicBezTo>
                    <a:pt x="370" y="1"/>
                    <a:pt x="177" y="223"/>
                    <a:pt x="100" y="503"/>
                  </a:cubicBezTo>
                  <a:cubicBezTo>
                    <a:pt x="0" y="770"/>
                    <a:pt x="67" y="1070"/>
                    <a:pt x="300" y="1237"/>
                  </a:cubicBezTo>
                  <a:cubicBezTo>
                    <a:pt x="433" y="1369"/>
                    <a:pt x="649" y="1543"/>
                    <a:pt x="799" y="1543"/>
                  </a:cubicBezTo>
                  <a:cubicBezTo>
                    <a:pt x="838" y="1543"/>
                    <a:pt x="873" y="1531"/>
                    <a:pt x="901" y="1504"/>
                  </a:cubicBezTo>
                  <a:cubicBezTo>
                    <a:pt x="1034" y="1337"/>
                    <a:pt x="867" y="1237"/>
                    <a:pt x="801" y="1103"/>
                  </a:cubicBezTo>
                  <a:cubicBezTo>
                    <a:pt x="634" y="903"/>
                    <a:pt x="634" y="603"/>
                    <a:pt x="834" y="436"/>
                  </a:cubicBezTo>
                  <a:cubicBezTo>
                    <a:pt x="901" y="369"/>
                    <a:pt x="1001" y="136"/>
                    <a:pt x="834" y="69"/>
                  </a:cubicBezTo>
                  <a:cubicBezTo>
                    <a:pt x="755" y="22"/>
                    <a:pt x="678" y="1"/>
                    <a:pt x="606" y="1"/>
                  </a:cubicBezTo>
                  <a:close/>
                </a:path>
              </a:pathLst>
            </a:custGeom>
            <a:solidFill>
              <a:srgbClr val="279F8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36"/>
            <p:cNvSpPr/>
            <p:nvPr/>
          </p:nvSpPr>
          <p:spPr>
            <a:xfrm>
              <a:off x="13666875" y="-1890500"/>
              <a:ext cx="29225" cy="41900"/>
            </a:xfrm>
            <a:custGeom>
              <a:rect b="b" l="l" r="r" t="t"/>
              <a:pathLst>
                <a:path extrusionOk="0" h="1676" w="1169">
                  <a:moveTo>
                    <a:pt x="434" y="1"/>
                  </a:moveTo>
                  <a:cubicBezTo>
                    <a:pt x="368" y="34"/>
                    <a:pt x="268" y="101"/>
                    <a:pt x="234" y="134"/>
                  </a:cubicBezTo>
                  <a:cubicBezTo>
                    <a:pt x="1" y="768"/>
                    <a:pt x="334" y="1469"/>
                    <a:pt x="968" y="1669"/>
                  </a:cubicBezTo>
                  <a:cubicBezTo>
                    <a:pt x="982" y="1673"/>
                    <a:pt x="995" y="1675"/>
                    <a:pt x="1008" y="1675"/>
                  </a:cubicBezTo>
                  <a:cubicBezTo>
                    <a:pt x="1093" y="1675"/>
                    <a:pt x="1168" y="1589"/>
                    <a:pt x="1168" y="1502"/>
                  </a:cubicBezTo>
                  <a:cubicBezTo>
                    <a:pt x="1135" y="1435"/>
                    <a:pt x="1135" y="1369"/>
                    <a:pt x="1102" y="1335"/>
                  </a:cubicBezTo>
                  <a:cubicBezTo>
                    <a:pt x="801" y="1002"/>
                    <a:pt x="635" y="601"/>
                    <a:pt x="601" y="168"/>
                  </a:cubicBezTo>
                  <a:cubicBezTo>
                    <a:pt x="601" y="101"/>
                    <a:pt x="501" y="68"/>
                    <a:pt x="434" y="1"/>
                  </a:cubicBezTo>
                  <a:close/>
                </a:path>
              </a:pathLst>
            </a:custGeom>
            <a:solidFill>
              <a:srgbClr val="279F8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88" name="Google Shape;588;p36"/>
          <p:cNvSpPr/>
          <p:nvPr/>
        </p:nvSpPr>
        <p:spPr>
          <a:xfrm flipH="1" rot="1691828">
            <a:off x="7246326" y="1283500"/>
            <a:ext cx="462046" cy="501789"/>
          </a:xfrm>
          <a:custGeom>
            <a:rect b="b" l="l" r="r" t="t"/>
            <a:pathLst>
              <a:path extrusionOk="0" h="12210" w="11242">
                <a:moveTo>
                  <a:pt x="6638" y="1"/>
                </a:moveTo>
                <a:cubicBezTo>
                  <a:pt x="4970" y="1702"/>
                  <a:pt x="5404" y="3870"/>
                  <a:pt x="4503" y="5538"/>
                </a:cubicBezTo>
                <a:cubicBezTo>
                  <a:pt x="4003" y="5037"/>
                  <a:pt x="3069" y="4237"/>
                  <a:pt x="2936" y="3770"/>
                </a:cubicBezTo>
                <a:cubicBezTo>
                  <a:pt x="2769" y="3169"/>
                  <a:pt x="2335" y="2702"/>
                  <a:pt x="1735" y="2469"/>
                </a:cubicBezTo>
                <a:cubicBezTo>
                  <a:pt x="1392" y="2311"/>
                  <a:pt x="1070" y="1903"/>
                  <a:pt x="720" y="1903"/>
                </a:cubicBezTo>
                <a:cubicBezTo>
                  <a:pt x="627" y="1903"/>
                  <a:pt x="532" y="1932"/>
                  <a:pt x="434" y="2002"/>
                </a:cubicBezTo>
                <a:cubicBezTo>
                  <a:pt x="0" y="2336"/>
                  <a:pt x="300" y="3169"/>
                  <a:pt x="601" y="3403"/>
                </a:cubicBezTo>
                <a:cubicBezTo>
                  <a:pt x="1334" y="3937"/>
                  <a:pt x="1868" y="5404"/>
                  <a:pt x="2802" y="5971"/>
                </a:cubicBezTo>
                <a:cubicBezTo>
                  <a:pt x="3236" y="6238"/>
                  <a:pt x="3269" y="6705"/>
                  <a:pt x="3202" y="7306"/>
                </a:cubicBezTo>
                <a:cubicBezTo>
                  <a:pt x="2869" y="7506"/>
                  <a:pt x="2569" y="7706"/>
                  <a:pt x="2268" y="7940"/>
                </a:cubicBezTo>
                <a:cubicBezTo>
                  <a:pt x="834" y="9174"/>
                  <a:pt x="667" y="9407"/>
                  <a:pt x="467" y="9974"/>
                </a:cubicBezTo>
                <a:cubicBezTo>
                  <a:pt x="249" y="10491"/>
                  <a:pt x="653" y="11031"/>
                  <a:pt x="1154" y="11031"/>
                </a:cubicBezTo>
                <a:cubicBezTo>
                  <a:pt x="1267" y="11031"/>
                  <a:pt x="1384" y="11003"/>
                  <a:pt x="1501" y="10942"/>
                </a:cubicBezTo>
                <a:cubicBezTo>
                  <a:pt x="2068" y="10608"/>
                  <a:pt x="2602" y="10275"/>
                  <a:pt x="3102" y="9874"/>
                </a:cubicBezTo>
                <a:cubicBezTo>
                  <a:pt x="3436" y="9541"/>
                  <a:pt x="3836" y="9240"/>
                  <a:pt x="4270" y="9040"/>
                </a:cubicBezTo>
                <a:cubicBezTo>
                  <a:pt x="4403" y="9974"/>
                  <a:pt x="4637" y="10875"/>
                  <a:pt x="5037" y="11742"/>
                </a:cubicBezTo>
                <a:cubicBezTo>
                  <a:pt x="5104" y="12009"/>
                  <a:pt x="5337" y="12209"/>
                  <a:pt x="5604" y="12209"/>
                </a:cubicBezTo>
                <a:cubicBezTo>
                  <a:pt x="5971" y="12176"/>
                  <a:pt x="6305" y="12109"/>
                  <a:pt x="6438" y="11709"/>
                </a:cubicBezTo>
                <a:cubicBezTo>
                  <a:pt x="6571" y="11475"/>
                  <a:pt x="6605" y="11209"/>
                  <a:pt x="6538" y="10942"/>
                </a:cubicBezTo>
                <a:cubicBezTo>
                  <a:pt x="6071" y="9874"/>
                  <a:pt x="6205" y="8707"/>
                  <a:pt x="5938" y="7539"/>
                </a:cubicBezTo>
                <a:cubicBezTo>
                  <a:pt x="7339" y="7306"/>
                  <a:pt x="6772" y="7673"/>
                  <a:pt x="9574" y="7006"/>
                </a:cubicBezTo>
                <a:cubicBezTo>
                  <a:pt x="10307" y="6839"/>
                  <a:pt x="10941" y="6338"/>
                  <a:pt x="11241" y="5638"/>
                </a:cubicBezTo>
                <a:cubicBezTo>
                  <a:pt x="10996" y="5098"/>
                  <a:pt x="10642" y="4901"/>
                  <a:pt x="10207" y="4901"/>
                </a:cubicBezTo>
                <a:cubicBezTo>
                  <a:pt x="10051" y="4901"/>
                  <a:pt x="9883" y="4927"/>
                  <a:pt x="9707" y="4971"/>
                </a:cubicBezTo>
                <a:cubicBezTo>
                  <a:pt x="8773" y="5204"/>
                  <a:pt x="7806" y="5438"/>
                  <a:pt x="6838" y="5705"/>
                </a:cubicBezTo>
                <a:cubicBezTo>
                  <a:pt x="6772" y="5605"/>
                  <a:pt x="6705" y="5504"/>
                  <a:pt x="6705" y="5438"/>
                </a:cubicBezTo>
                <a:cubicBezTo>
                  <a:pt x="6905" y="4070"/>
                  <a:pt x="7072" y="2736"/>
                  <a:pt x="7139" y="1368"/>
                </a:cubicBezTo>
                <a:cubicBezTo>
                  <a:pt x="7139" y="868"/>
                  <a:pt x="6972" y="401"/>
                  <a:pt x="663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89" name="Google Shape;589;p36"/>
          <p:cNvGrpSpPr/>
          <p:nvPr/>
        </p:nvGrpSpPr>
        <p:grpSpPr>
          <a:xfrm>
            <a:off x="4300875" y="2402405"/>
            <a:ext cx="542246" cy="525992"/>
            <a:chOff x="8782750" y="-1929670"/>
            <a:chExt cx="542246" cy="525992"/>
          </a:xfrm>
        </p:grpSpPr>
        <p:sp>
          <p:nvSpPr>
            <p:cNvPr id="590" name="Google Shape;590;p36"/>
            <p:cNvSpPr/>
            <p:nvPr/>
          </p:nvSpPr>
          <p:spPr>
            <a:xfrm>
              <a:off x="9002568" y="-1738659"/>
              <a:ext cx="122508" cy="120562"/>
            </a:xfrm>
            <a:custGeom>
              <a:rect b="b" l="l" r="r" t="t"/>
              <a:pathLst>
                <a:path extrusionOk="0" h="3842" w="3904">
                  <a:moveTo>
                    <a:pt x="1208" y="0"/>
                  </a:moveTo>
                  <a:cubicBezTo>
                    <a:pt x="873" y="0"/>
                    <a:pt x="548" y="161"/>
                    <a:pt x="334" y="405"/>
                  </a:cubicBezTo>
                  <a:cubicBezTo>
                    <a:pt x="101" y="705"/>
                    <a:pt x="1" y="1105"/>
                    <a:pt x="68" y="1506"/>
                  </a:cubicBezTo>
                  <a:cubicBezTo>
                    <a:pt x="368" y="2706"/>
                    <a:pt x="1335" y="3640"/>
                    <a:pt x="2569" y="3807"/>
                  </a:cubicBezTo>
                  <a:cubicBezTo>
                    <a:pt x="2657" y="3830"/>
                    <a:pt x="2744" y="3841"/>
                    <a:pt x="2830" y="3841"/>
                  </a:cubicBezTo>
                  <a:cubicBezTo>
                    <a:pt x="3366" y="3841"/>
                    <a:pt x="3837" y="3415"/>
                    <a:pt x="3837" y="2840"/>
                  </a:cubicBezTo>
                  <a:cubicBezTo>
                    <a:pt x="3837" y="2339"/>
                    <a:pt x="3904" y="1772"/>
                    <a:pt x="3337" y="1439"/>
                  </a:cubicBezTo>
                  <a:cubicBezTo>
                    <a:pt x="3136" y="1272"/>
                    <a:pt x="2970" y="1105"/>
                    <a:pt x="2870" y="872"/>
                  </a:cubicBezTo>
                  <a:cubicBezTo>
                    <a:pt x="2469" y="305"/>
                    <a:pt x="1802" y="238"/>
                    <a:pt x="1302" y="4"/>
                  </a:cubicBezTo>
                  <a:cubicBezTo>
                    <a:pt x="1271" y="2"/>
                    <a:pt x="1239" y="0"/>
                    <a:pt x="12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36"/>
            <p:cNvSpPr/>
            <p:nvPr/>
          </p:nvSpPr>
          <p:spPr>
            <a:xfrm>
              <a:off x="8782750" y="-1929670"/>
              <a:ext cx="542246" cy="525992"/>
            </a:xfrm>
            <a:custGeom>
              <a:rect b="b" l="l" r="r" t="t"/>
              <a:pathLst>
                <a:path extrusionOk="0" h="16762" w="17280">
                  <a:moveTo>
                    <a:pt x="4383" y="797"/>
                  </a:moveTo>
                  <a:cubicBezTo>
                    <a:pt x="5068" y="797"/>
                    <a:pt x="6088" y="1434"/>
                    <a:pt x="6539" y="1855"/>
                  </a:cubicBezTo>
                  <a:cubicBezTo>
                    <a:pt x="7273" y="2556"/>
                    <a:pt x="7907" y="3323"/>
                    <a:pt x="8474" y="4190"/>
                  </a:cubicBezTo>
                  <a:cubicBezTo>
                    <a:pt x="8574" y="4357"/>
                    <a:pt x="8540" y="4557"/>
                    <a:pt x="8574" y="4724"/>
                  </a:cubicBezTo>
                  <a:cubicBezTo>
                    <a:pt x="8618" y="4878"/>
                    <a:pt x="8748" y="4973"/>
                    <a:pt x="8880" y="4973"/>
                  </a:cubicBezTo>
                  <a:cubicBezTo>
                    <a:pt x="8948" y="4973"/>
                    <a:pt x="9017" y="4948"/>
                    <a:pt x="9074" y="4891"/>
                  </a:cubicBezTo>
                  <a:cubicBezTo>
                    <a:pt x="9474" y="4690"/>
                    <a:pt x="9841" y="4424"/>
                    <a:pt x="10175" y="4157"/>
                  </a:cubicBezTo>
                  <a:cubicBezTo>
                    <a:pt x="10508" y="3857"/>
                    <a:pt x="10842" y="3623"/>
                    <a:pt x="11209" y="3390"/>
                  </a:cubicBezTo>
                  <a:cubicBezTo>
                    <a:pt x="12043" y="2722"/>
                    <a:pt x="13010" y="2289"/>
                    <a:pt x="14044" y="2122"/>
                  </a:cubicBezTo>
                  <a:cubicBezTo>
                    <a:pt x="14162" y="2094"/>
                    <a:pt x="14280" y="2081"/>
                    <a:pt x="14396" y="2081"/>
                  </a:cubicBezTo>
                  <a:cubicBezTo>
                    <a:pt x="15259" y="2081"/>
                    <a:pt x="16004" y="2815"/>
                    <a:pt x="15946" y="3756"/>
                  </a:cubicBezTo>
                  <a:cubicBezTo>
                    <a:pt x="15912" y="4290"/>
                    <a:pt x="15779" y="4791"/>
                    <a:pt x="15512" y="5258"/>
                  </a:cubicBezTo>
                  <a:cubicBezTo>
                    <a:pt x="14878" y="6492"/>
                    <a:pt x="14778" y="6091"/>
                    <a:pt x="14478" y="6692"/>
                  </a:cubicBezTo>
                  <a:cubicBezTo>
                    <a:pt x="13978" y="7859"/>
                    <a:pt x="12043" y="8560"/>
                    <a:pt x="12943" y="9194"/>
                  </a:cubicBezTo>
                  <a:cubicBezTo>
                    <a:pt x="14178" y="10094"/>
                    <a:pt x="15212" y="10461"/>
                    <a:pt x="15745" y="11762"/>
                  </a:cubicBezTo>
                  <a:cubicBezTo>
                    <a:pt x="16146" y="12496"/>
                    <a:pt x="16212" y="13363"/>
                    <a:pt x="15946" y="14164"/>
                  </a:cubicBezTo>
                  <a:cubicBezTo>
                    <a:pt x="15612" y="14898"/>
                    <a:pt x="15045" y="14731"/>
                    <a:pt x="14278" y="14798"/>
                  </a:cubicBezTo>
                  <a:cubicBezTo>
                    <a:pt x="14247" y="14801"/>
                    <a:pt x="14215" y="14802"/>
                    <a:pt x="14184" y="14802"/>
                  </a:cubicBezTo>
                  <a:cubicBezTo>
                    <a:pt x="13849" y="14802"/>
                    <a:pt x="13521" y="14642"/>
                    <a:pt x="13277" y="14397"/>
                  </a:cubicBezTo>
                  <a:cubicBezTo>
                    <a:pt x="13177" y="14297"/>
                    <a:pt x="13077" y="14231"/>
                    <a:pt x="12977" y="14164"/>
                  </a:cubicBezTo>
                  <a:cubicBezTo>
                    <a:pt x="12310" y="13730"/>
                    <a:pt x="11809" y="13130"/>
                    <a:pt x="11542" y="12396"/>
                  </a:cubicBezTo>
                  <a:cubicBezTo>
                    <a:pt x="11409" y="12096"/>
                    <a:pt x="11242" y="11829"/>
                    <a:pt x="11042" y="11562"/>
                  </a:cubicBezTo>
                  <a:cubicBezTo>
                    <a:pt x="10976" y="11408"/>
                    <a:pt x="10824" y="11312"/>
                    <a:pt x="10670" y="11312"/>
                  </a:cubicBezTo>
                  <a:cubicBezTo>
                    <a:pt x="10590" y="11312"/>
                    <a:pt x="10510" y="11338"/>
                    <a:pt x="10442" y="11395"/>
                  </a:cubicBezTo>
                  <a:cubicBezTo>
                    <a:pt x="10308" y="11462"/>
                    <a:pt x="10175" y="11562"/>
                    <a:pt x="10075" y="11695"/>
                  </a:cubicBezTo>
                  <a:cubicBezTo>
                    <a:pt x="9875" y="11929"/>
                    <a:pt x="9741" y="12196"/>
                    <a:pt x="9674" y="12463"/>
                  </a:cubicBezTo>
                  <a:cubicBezTo>
                    <a:pt x="9541" y="13163"/>
                    <a:pt x="9074" y="13664"/>
                    <a:pt x="8807" y="14264"/>
                  </a:cubicBezTo>
                  <a:cubicBezTo>
                    <a:pt x="8507" y="14798"/>
                    <a:pt x="8073" y="15231"/>
                    <a:pt x="7540" y="15498"/>
                  </a:cubicBezTo>
                  <a:cubicBezTo>
                    <a:pt x="7346" y="15623"/>
                    <a:pt x="7130" y="15682"/>
                    <a:pt x="6917" y="15682"/>
                  </a:cubicBezTo>
                  <a:cubicBezTo>
                    <a:pt x="6504" y="15682"/>
                    <a:pt x="6103" y="15460"/>
                    <a:pt x="5905" y="15065"/>
                  </a:cubicBezTo>
                  <a:cubicBezTo>
                    <a:pt x="5772" y="14731"/>
                    <a:pt x="5672" y="14397"/>
                    <a:pt x="5605" y="14064"/>
                  </a:cubicBezTo>
                  <a:cubicBezTo>
                    <a:pt x="5572" y="13864"/>
                    <a:pt x="5572" y="13630"/>
                    <a:pt x="5605" y="13430"/>
                  </a:cubicBezTo>
                  <a:cubicBezTo>
                    <a:pt x="5538" y="12463"/>
                    <a:pt x="5738" y="11495"/>
                    <a:pt x="6239" y="10661"/>
                  </a:cubicBezTo>
                  <a:cubicBezTo>
                    <a:pt x="6405" y="10328"/>
                    <a:pt x="6472" y="9928"/>
                    <a:pt x="6439" y="9561"/>
                  </a:cubicBezTo>
                  <a:cubicBezTo>
                    <a:pt x="6409" y="9295"/>
                    <a:pt x="6198" y="9082"/>
                    <a:pt x="5919" y="9082"/>
                  </a:cubicBezTo>
                  <a:cubicBezTo>
                    <a:pt x="5882" y="9082"/>
                    <a:pt x="5844" y="9086"/>
                    <a:pt x="5805" y="9094"/>
                  </a:cubicBezTo>
                  <a:cubicBezTo>
                    <a:pt x="4070" y="9527"/>
                    <a:pt x="3804" y="9928"/>
                    <a:pt x="3003" y="9994"/>
                  </a:cubicBezTo>
                  <a:cubicBezTo>
                    <a:pt x="2903" y="9994"/>
                    <a:pt x="2803" y="10061"/>
                    <a:pt x="2703" y="10128"/>
                  </a:cubicBezTo>
                  <a:cubicBezTo>
                    <a:pt x="2558" y="10229"/>
                    <a:pt x="2419" y="10268"/>
                    <a:pt x="2259" y="10268"/>
                  </a:cubicBezTo>
                  <a:cubicBezTo>
                    <a:pt x="2051" y="10268"/>
                    <a:pt x="1808" y="10203"/>
                    <a:pt x="1469" y="10128"/>
                  </a:cubicBezTo>
                  <a:cubicBezTo>
                    <a:pt x="968" y="10061"/>
                    <a:pt x="635" y="9527"/>
                    <a:pt x="868" y="9060"/>
                  </a:cubicBezTo>
                  <a:cubicBezTo>
                    <a:pt x="1235" y="8093"/>
                    <a:pt x="1469" y="8293"/>
                    <a:pt x="1535" y="8060"/>
                  </a:cubicBezTo>
                  <a:cubicBezTo>
                    <a:pt x="1802" y="7426"/>
                    <a:pt x="2436" y="7192"/>
                    <a:pt x="2903" y="6725"/>
                  </a:cubicBezTo>
                  <a:cubicBezTo>
                    <a:pt x="2936" y="6692"/>
                    <a:pt x="3003" y="6625"/>
                    <a:pt x="3103" y="6625"/>
                  </a:cubicBezTo>
                  <a:cubicBezTo>
                    <a:pt x="3704" y="6525"/>
                    <a:pt x="4204" y="6058"/>
                    <a:pt x="4804" y="5958"/>
                  </a:cubicBezTo>
                  <a:cubicBezTo>
                    <a:pt x="5205" y="5925"/>
                    <a:pt x="5405" y="5458"/>
                    <a:pt x="5171" y="5157"/>
                  </a:cubicBezTo>
                  <a:cubicBezTo>
                    <a:pt x="4971" y="4791"/>
                    <a:pt x="4704" y="4490"/>
                    <a:pt x="4404" y="4257"/>
                  </a:cubicBezTo>
                  <a:cubicBezTo>
                    <a:pt x="3804" y="3756"/>
                    <a:pt x="3370" y="3056"/>
                    <a:pt x="3237" y="2289"/>
                  </a:cubicBezTo>
                  <a:cubicBezTo>
                    <a:pt x="3170" y="1622"/>
                    <a:pt x="3537" y="1021"/>
                    <a:pt x="4171" y="821"/>
                  </a:cubicBezTo>
                  <a:cubicBezTo>
                    <a:pt x="4237" y="805"/>
                    <a:pt x="4308" y="797"/>
                    <a:pt x="4383" y="797"/>
                  </a:cubicBezTo>
                  <a:close/>
                  <a:moveTo>
                    <a:pt x="4475" y="1"/>
                  </a:moveTo>
                  <a:cubicBezTo>
                    <a:pt x="2940" y="1"/>
                    <a:pt x="1980" y="1765"/>
                    <a:pt x="2603" y="2923"/>
                  </a:cubicBezTo>
                  <a:cubicBezTo>
                    <a:pt x="2803" y="3256"/>
                    <a:pt x="2936" y="3623"/>
                    <a:pt x="3070" y="3990"/>
                  </a:cubicBezTo>
                  <a:cubicBezTo>
                    <a:pt x="3237" y="4390"/>
                    <a:pt x="3470" y="4457"/>
                    <a:pt x="4070" y="5291"/>
                  </a:cubicBezTo>
                  <a:cubicBezTo>
                    <a:pt x="2936" y="5825"/>
                    <a:pt x="2836" y="5791"/>
                    <a:pt x="2569" y="5991"/>
                  </a:cubicBezTo>
                  <a:cubicBezTo>
                    <a:pt x="1969" y="6525"/>
                    <a:pt x="1369" y="7059"/>
                    <a:pt x="801" y="7626"/>
                  </a:cubicBezTo>
                  <a:cubicBezTo>
                    <a:pt x="301" y="8093"/>
                    <a:pt x="1" y="8727"/>
                    <a:pt x="1" y="9394"/>
                  </a:cubicBezTo>
                  <a:cubicBezTo>
                    <a:pt x="1" y="9961"/>
                    <a:pt x="334" y="10628"/>
                    <a:pt x="801" y="10795"/>
                  </a:cubicBezTo>
                  <a:cubicBezTo>
                    <a:pt x="1202" y="10962"/>
                    <a:pt x="1635" y="11028"/>
                    <a:pt x="2069" y="11028"/>
                  </a:cubicBezTo>
                  <a:cubicBezTo>
                    <a:pt x="2770" y="11028"/>
                    <a:pt x="3437" y="10895"/>
                    <a:pt x="4104" y="10628"/>
                  </a:cubicBezTo>
                  <a:cubicBezTo>
                    <a:pt x="4298" y="10499"/>
                    <a:pt x="4519" y="10425"/>
                    <a:pt x="4751" y="10425"/>
                  </a:cubicBezTo>
                  <a:cubicBezTo>
                    <a:pt x="4878" y="10425"/>
                    <a:pt x="5008" y="10447"/>
                    <a:pt x="5138" y="10495"/>
                  </a:cubicBezTo>
                  <a:cubicBezTo>
                    <a:pt x="5038" y="11996"/>
                    <a:pt x="4371" y="12129"/>
                    <a:pt x="4504" y="13997"/>
                  </a:cubicBezTo>
                  <a:cubicBezTo>
                    <a:pt x="4504" y="14931"/>
                    <a:pt x="4971" y="15832"/>
                    <a:pt x="5772" y="16365"/>
                  </a:cubicBezTo>
                  <a:cubicBezTo>
                    <a:pt x="6106" y="16626"/>
                    <a:pt x="6514" y="16762"/>
                    <a:pt x="6924" y="16762"/>
                  </a:cubicBezTo>
                  <a:cubicBezTo>
                    <a:pt x="7250" y="16762"/>
                    <a:pt x="7578" y="16676"/>
                    <a:pt x="7873" y="16499"/>
                  </a:cubicBezTo>
                  <a:cubicBezTo>
                    <a:pt x="8173" y="16332"/>
                    <a:pt x="8540" y="16165"/>
                    <a:pt x="8707" y="15798"/>
                  </a:cubicBezTo>
                  <a:cubicBezTo>
                    <a:pt x="8740" y="15698"/>
                    <a:pt x="8807" y="15598"/>
                    <a:pt x="8907" y="15565"/>
                  </a:cubicBezTo>
                  <a:cubicBezTo>
                    <a:pt x="9274" y="15331"/>
                    <a:pt x="9541" y="14964"/>
                    <a:pt x="9674" y="14564"/>
                  </a:cubicBezTo>
                  <a:cubicBezTo>
                    <a:pt x="9775" y="14364"/>
                    <a:pt x="10242" y="13630"/>
                    <a:pt x="10442" y="13263"/>
                  </a:cubicBezTo>
                  <a:cubicBezTo>
                    <a:pt x="10508" y="13163"/>
                    <a:pt x="10475" y="12996"/>
                    <a:pt x="10675" y="12963"/>
                  </a:cubicBezTo>
                  <a:cubicBezTo>
                    <a:pt x="11009" y="13430"/>
                    <a:pt x="11409" y="14731"/>
                    <a:pt x="12843" y="15065"/>
                  </a:cubicBezTo>
                  <a:cubicBezTo>
                    <a:pt x="13054" y="15125"/>
                    <a:pt x="13534" y="15618"/>
                    <a:pt x="14700" y="15618"/>
                  </a:cubicBezTo>
                  <a:cubicBezTo>
                    <a:pt x="14829" y="15618"/>
                    <a:pt x="14966" y="15612"/>
                    <a:pt x="15112" y="15598"/>
                  </a:cubicBezTo>
                  <a:cubicBezTo>
                    <a:pt x="15912" y="15532"/>
                    <a:pt x="16579" y="15031"/>
                    <a:pt x="16946" y="14364"/>
                  </a:cubicBezTo>
                  <a:cubicBezTo>
                    <a:pt x="17013" y="14164"/>
                    <a:pt x="17046" y="13997"/>
                    <a:pt x="17080" y="13797"/>
                  </a:cubicBezTo>
                  <a:cubicBezTo>
                    <a:pt x="17146" y="13297"/>
                    <a:pt x="17180" y="12796"/>
                    <a:pt x="17146" y="12296"/>
                  </a:cubicBezTo>
                  <a:cubicBezTo>
                    <a:pt x="16646" y="10094"/>
                    <a:pt x="15512" y="9461"/>
                    <a:pt x="14211" y="8627"/>
                  </a:cubicBezTo>
                  <a:lnTo>
                    <a:pt x="14445" y="8426"/>
                  </a:lnTo>
                  <a:cubicBezTo>
                    <a:pt x="14912" y="7993"/>
                    <a:pt x="15312" y="7526"/>
                    <a:pt x="15712" y="7059"/>
                  </a:cubicBezTo>
                  <a:cubicBezTo>
                    <a:pt x="16346" y="6192"/>
                    <a:pt x="16813" y="5191"/>
                    <a:pt x="17013" y="4157"/>
                  </a:cubicBezTo>
                  <a:cubicBezTo>
                    <a:pt x="17280" y="2656"/>
                    <a:pt x="16246" y="1288"/>
                    <a:pt x="14745" y="1121"/>
                  </a:cubicBezTo>
                  <a:cubicBezTo>
                    <a:pt x="14622" y="1109"/>
                    <a:pt x="14500" y="1103"/>
                    <a:pt x="14380" y="1103"/>
                  </a:cubicBezTo>
                  <a:cubicBezTo>
                    <a:pt x="12870" y="1103"/>
                    <a:pt x="11596" y="2013"/>
                    <a:pt x="11009" y="2322"/>
                  </a:cubicBezTo>
                  <a:cubicBezTo>
                    <a:pt x="10208" y="2822"/>
                    <a:pt x="9441" y="3423"/>
                    <a:pt x="8807" y="4090"/>
                  </a:cubicBezTo>
                  <a:cubicBezTo>
                    <a:pt x="8607" y="3690"/>
                    <a:pt x="8474" y="3289"/>
                    <a:pt x="8273" y="2956"/>
                  </a:cubicBezTo>
                  <a:cubicBezTo>
                    <a:pt x="7540" y="1622"/>
                    <a:pt x="6572" y="554"/>
                    <a:pt x="5071" y="87"/>
                  </a:cubicBezTo>
                  <a:cubicBezTo>
                    <a:pt x="4865" y="28"/>
                    <a:pt x="4665" y="1"/>
                    <a:pt x="44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92" name="Google Shape;592;p36"/>
            <p:cNvGrpSpPr/>
            <p:nvPr/>
          </p:nvGrpSpPr>
          <p:grpSpPr>
            <a:xfrm>
              <a:off x="8853952" y="-1865843"/>
              <a:ext cx="388361" cy="370411"/>
              <a:chOff x="8853952" y="-1865843"/>
              <a:chExt cx="388361" cy="370411"/>
            </a:xfrm>
          </p:grpSpPr>
          <p:sp>
            <p:nvSpPr>
              <p:cNvPr id="593" name="Google Shape;593;p36"/>
              <p:cNvSpPr/>
              <p:nvPr/>
            </p:nvSpPr>
            <p:spPr>
              <a:xfrm>
                <a:off x="9166812" y="-1595188"/>
                <a:ext cx="75500" cy="82780"/>
              </a:xfrm>
              <a:custGeom>
                <a:rect b="b" l="l" r="r" t="t"/>
                <a:pathLst>
                  <a:path extrusionOk="0" h="2638" w="2406">
                    <a:moveTo>
                      <a:pt x="440" y="1"/>
                    </a:moveTo>
                    <a:cubicBezTo>
                      <a:pt x="143" y="1"/>
                      <a:pt x="1" y="260"/>
                      <a:pt x="71" y="469"/>
                    </a:cubicBezTo>
                    <a:cubicBezTo>
                      <a:pt x="338" y="1337"/>
                      <a:pt x="638" y="2204"/>
                      <a:pt x="1705" y="2404"/>
                    </a:cubicBezTo>
                    <a:cubicBezTo>
                      <a:pt x="1839" y="2471"/>
                      <a:pt x="1972" y="2538"/>
                      <a:pt x="2072" y="2638"/>
                    </a:cubicBezTo>
                    <a:cubicBezTo>
                      <a:pt x="2172" y="2471"/>
                      <a:pt x="2306" y="2337"/>
                      <a:pt x="2339" y="2204"/>
                    </a:cubicBezTo>
                    <a:cubicBezTo>
                      <a:pt x="2406" y="1970"/>
                      <a:pt x="2339" y="1737"/>
                      <a:pt x="2239" y="1503"/>
                    </a:cubicBezTo>
                    <a:cubicBezTo>
                      <a:pt x="1872" y="970"/>
                      <a:pt x="1438" y="536"/>
                      <a:pt x="905" y="169"/>
                    </a:cubicBezTo>
                    <a:cubicBezTo>
                      <a:pt x="724" y="49"/>
                      <a:pt x="567" y="1"/>
                      <a:pt x="4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4" name="Google Shape;594;p36"/>
              <p:cNvSpPr/>
              <p:nvPr/>
            </p:nvSpPr>
            <p:spPr>
              <a:xfrm>
                <a:off x="8910467" y="-1865843"/>
                <a:ext cx="85856" cy="74025"/>
              </a:xfrm>
              <a:custGeom>
                <a:rect b="b" l="l" r="r" t="t"/>
                <a:pathLst>
                  <a:path extrusionOk="0" h="2359" w="2736">
                    <a:moveTo>
                      <a:pt x="548" y="0"/>
                    </a:moveTo>
                    <a:cubicBezTo>
                      <a:pt x="413" y="0"/>
                      <a:pt x="279" y="42"/>
                      <a:pt x="167" y="121"/>
                    </a:cubicBezTo>
                    <a:cubicBezTo>
                      <a:pt x="34" y="188"/>
                      <a:pt x="0" y="522"/>
                      <a:pt x="301" y="822"/>
                    </a:cubicBezTo>
                    <a:cubicBezTo>
                      <a:pt x="1485" y="1974"/>
                      <a:pt x="1717" y="2358"/>
                      <a:pt x="2352" y="2358"/>
                    </a:cubicBezTo>
                    <a:cubicBezTo>
                      <a:pt x="2379" y="2358"/>
                      <a:pt x="2407" y="2358"/>
                      <a:pt x="2436" y="2356"/>
                    </a:cubicBezTo>
                    <a:cubicBezTo>
                      <a:pt x="2536" y="2356"/>
                      <a:pt x="2636" y="2223"/>
                      <a:pt x="2736" y="2156"/>
                    </a:cubicBezTo>
                    <a:cubicBezTo>
                      <a:pt x="2736" y="2056"/>
                      <a:pt x="2736" y="1956"/>
                      <a:pt x="2702" y="1889"/>
                    </a:cubicBezTo>
                    <a:cubicBezTo>
                      <a:pt x="2402" y="1389"/>
                      <a:pt x="2569" y="1456"/>
                      <a:pt x="968" y="155"/>
                    </a:cubicBezTo>
                    <a:cubicBezTo>
                      <a:pt x="846" y="50"/>
                      <a:pt x="696" y="0"/>
                      <a:pt x="54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5" name="Google Shape;595;p36"/>
              <p:cNvSpPr/>
              <p:nvPr/>
            </p:nvSpPr>
            <p:spPr>
              <a:xfrm>
                <a:off x="8993154" y="-1584864"/>
                <a:ext cx="48200" cy="89433"/>
              </a:xfrm>
              <a:custGeom>
                <a:rect b="b" l="l" r="r" t="t"/>
                <a:pathLst>
                  <a:path extrusionOk="0" h="2850" w="1536">
                    <a:moveTo>
                      <a:pt x="1248" y="1"/>
                    </a:moveTo>
                    <a:cubicBezTo>
                      <a:pt x="1045" y="1"/>
                      <a:pt x="855" y="103"/>
                      <a:pt x="768" y="307"/>
                    </a:cubicBezTo>
                    <a:cubicBezTo>
                      <a:pt x="434" y="841"/>
                      <a:pt x="167" y="1441"/>
                      <a:pt x="1" y="2075"/>
                    </a:cubicBezTo>
                    <a:cubicBezTo>
                      <a:pt x="1" y="2209"/>
                      <a:pt x="1" y="2375"/>
                      <a:pt x="67" y="2509"/>
                    </a:cubicBezTo>
                    <a:cubicBezTo>
                      <a:pt x="123" y="2731"/>
                      <a:pt x="301" y="2850"/>
                      <a:pt x="489" y="2850"/>
                    </a:cubicBezTo>
                    <a:cubicBezTo>
                      <a:pt x="640" y="2850"/>
                      <a:pt x="797" y="2772"/>
                      <a:pt x="901" y="2609"/>
                    </a:cubicBezTo>
                    <a:cubicBezTo>
                      <a:pt x="1235" y="1942"/>
                      <a:pt x="1435" y="1208"/>
                      <a:pt x="1535" y="441"/>
                    </a:cubicBezTo>
                    <a:cubicBezTo>
                      <a:pt x="1535" y="374"/>
                      <a:pt x="1535" y="307"/>
                      <a:pt x="1502" y="240"/>
                    </a:cubicBezTo>
                    <a:cubicBezTo>
                      <a:pt x="1468" y="174"/>
                      <a:pt x="1435" y="7"/>
                      <a:pt x="1335" y="7"/>
                    </a:cubicBezTo>
                    <a:cubicBezTo>
                      <a:pt x="1306" y="3"/>
                      <a:pt x="1277" y="1"/>
                      <a:pt x="124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6" name="Google Shape;596;p36"/>
              <p:cNvSpPr/>
              <p:nvPr/>
            </p:nvSpPr>
            <p:spPr>
              <a:xfrm>
                <a:off x="8853952" y="-1700846"/>
                <a:ext cx="82718" cy="55511"/>
              </a:xfrm>
              <a:custGeom>
                <a:rect b="b" l="l" r="r" t="t"/>
                <a:pathLst>
                  <a:path extrusionOk="0" h="1769" w="2636">
                    <a:moveTo>
                      <a:pt x="2502" y="0"/>
                    </a:moveTo>
                    <a:cubicBezTo>
                      <a:pt x="2268" y="0"/>
                      <a:pt x="2002" y="34"/>
                      <a:pt x="1768" y="100"/>
                    </a:cubicBezTo>
                    <a:cubicBezTo>
                      <a:pt x="1001" y="367"/>
                      <a:pt x="334" y="934"/>
                      <a:pt x="0" y="1668"/>
                    </a:cubicBezTo>
                    <a:cubicBezTo>
                      <a:pt x="134" y="1702"/>
                      <a:pt x="200" y="1768"/>
                      <a:pt x="267" y="1768"/>
                    </a:cubicBezTo>
                    <a:cubicBezTo>
                      <a:pt x="968" y="1668"/>
                      <a:pt x="1535" y="1201"/>
                      <a:pt x="2202" y="1001"/>
                    </a:cubicBezTo>
                    <a:cubicBezTo>
                      <a:pt x="2369" y="934"/>
                      <a:pt x="2535" y="634"/>
                      <a:pt x="2569" y="501"/>
                    </a:cubicBezTo>
                    <a:cubicBezTo>
                      <a:pt x="2635" y="401"/>
                      <a:pt x="2535" y="234"/>
                      <a:pt x="250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7" name="Google Shape;597;p36"/>
              <p:cNvSpPr/>
              <p:nvPr/>
            </p:nvSpPr>
            <p:spPr>
              <a:xfrm>
                <a:off x="9158559" y="-1803427"/>
                <a:ext cx="69538" cy="67436"/>
              </a:xfrm>
              <a:custGeom>
                <a:rect b="b" l="l" r="r" t="t"/>
                <a:pathLst>
                  <a:path extrusionOk="0" h="2149" w="2216">
                    <a:moveTo>
                      <a:pt x="1835" y="47"/>
                    </a:moveTo>
                    <a:cubicBezTo>
                      <a:pt x="1796" y="47"/>
                      <a:pt x="1761" y="54"/>
                      <a:pt x="1735" y="67"/>
                    </a:cubicBezTo>
                    <a:cubicBezTo>
                      <a:pt x="1568" y="134"/>
                      <a:pt x="1801" y="0"/>
                      <a:pt x="434" y="968"/>
                    </a:cubicBezTo>
                    <a:cubicBezTo>
                      <a:pt x="334" y="1101"/>
                      <a:pt x="200" y="1335"/>
                      <a:pt x="100" y="1601"/>
                    </a:cubicBezTo>
                    <a:cubicBezTo>
                      <a:pt x="0" y="1735"/>
                      <a:pt x="0" y="1902"/>
                      <a:pt x="100" y="2068"/>
                    </a:cubicBezTo>
                    <a:cubicBezTo>
                      <a:pt x="161" y="2129"/>
                      <a:pt x="228" y="2148"/>
                      <a:pt x="296" y="2148"/>
                    </a:cubicBezTo>
                    <a:cubicBezTo>
                      <a:pt x="378" y="2148"/>
                      <a:pt x="461" y="2120"/>
                      <a:pt x="534" y="2102"/>
                    </a:cubicBezTo>
                    <a:cubicBezTo>
                      <a:pt x="867" y="2002"/>
                      <a:pt x="1168" y="1768"/>
                      <a:pt x="1334" y="1468"/>
                    </a:cubicBezTo>
                    <a:cubicBezTo>
                      <a:pt x="1868" y="634"/>
                      <a:pt x="1868" y="1201"/>
                      <a:pt x="2135" y="401"/>
                    </a:cubicBezTo>
                    <a:cubicBezTo>
                      <a:pt x="2215" y="159"/>
                      <a:pt x="1994" y="47"/>
                      <a:pt x="1835" y="4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Hey Baby! MK Campaign by Slidesgo">
  <a:themeElements>
    <a:clrScheme name="Simple Light">
      <a:dk1>
        <a:srgbClr val="273638"/>
      </a:dk1>
      <a:lt1>
        <a:srgbClr val="D7F2EF"/>
      </a:lt1>
      <a:dk2>
        <a:srgbClr val="279F89"/>
      </a:dk2>
      <a:lt2>
        <a:srgbClr val="FFFFFF"/>
      </a:lt2>
      <a:accent1>
        <a:srgbClr val="6FC9B8"/>
      </a:accent1>
      <a:accent2>
        <a:srgbClr val="107E6E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736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