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3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06440" y="560897"/>
            <a:ext cx="8010144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641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Hotel Management System Project</a:t>
            </a:r>
            <a:endParaRPr lang="en-US" sz="6410" dirty="0"/>
          </a:p>
        </p:txBody>
      </p:sp>
      <p:sp>
        <p:nvSpPr>
          <p:cNvPr id="5" name="Text 1"/>
          <p:cNvSpPr/>
          <p:nvPr/>
        </p:nvSpPr>
        <p:spPr>
          <a:xfrm>
            <a:off x="5806440" y="3044952"/>
            <a:ext cx="801014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This presentation covers a hotel management system project built using Java and Object-Oriented Programming principles. It explains the system's features, architecture, and benefits for hotel management.</a:t>
            </a:r>
          </a:p>
          <a:p>
            <a:pPr marL="0" indent="0" algn="l">
              <a:lnSpc>
                <a:spcPts val="2780"/>
              </a:lnSpc>
              <a:buNone/>
            </a:pPr>
            <a:endParaRPr lang="en-US" sz="1850" dirty="0">
              <a:solidFill>
                <a:srgbClr val="03141C"/>
              </a:solidFill>
              <a:latin typeface="Arial-Regular" pitchFamily="34" charset="0"/>
              <a:ea typeface="Arial-Regular" pitchFamily="34" charset="-122"/>
            </a:endParaRPr>
          </a:p>
          <a:p>
            <a:endParaRPr lang="en-US" sz="2000" b="1" dirty="0"/>
          </a:p>
          <a:p>
            <a:r>
              <a:rPr lang="en-IN" sz="2800" b="1" dirty="0">
                <a:latin typeface="Berlin Sans FB Demi" panose="020E0802020502020306" pitchFamily="34" charset="0"/>
              </a:rPr>
              <a:t>GROUP NAME: 007</a:t>
            </a:r>
          </a:p>
          <a:p>
            <a:r>
              <a:rPr lang="en-IN" sz="2800" b="1" dirty="0">
                <a:latin typeface="Berlin Sans FB Demi" panose="020E0802020502020306" pitchFamily="34" charset="0"/>
              </a:rPr>
              <a:t>PROJECT NAME: HOTEL </a:t>
            </a:r>
            <a:r>
              <a:rPr lang="en-IN" sz="2800" b="1">
                <a:latin typeface="Berlin Sans FB Demi" panose="020E0802020502020306" pitchFamily="34" charset="0"/>
              </a:rPr>
              <a:t>MANAGEMENT SYSTEM</a:t>
            </a:r>
            <a:endParaRPr lang="en-IN" sz="2800" b="1" dirty="0">
              <a:latin typeface="Berlin Sans FB Demi" panose="020E0802020502020306" pitchFamily="34" charset="0"/>
            </a:endParaRPr>
          </a:p>
          <a:p>
            <a:r>
              <a:rPr lang="en-IN" sz="2800" b="1" dirty="0">
                <a:latin typeface="Berlin Sans FB Demi" panose="020E0802020502020306" pitchFamily="34" charset="0"/>
              </a:rPr>
              <a:t> </a:t>
            </a:r>
          </a:p>
          <a:p>
            <a:r>
              <a:rPr lang="en-IN" sz="2800" b="1" dirty="0">
                <a:latin typeface="Berlin Sans FB Demi" panose="020E0802020502020306" pitchFamily="34" charset="0"/>
              </a:rPr>
              <a:t>GROUP LEADER: DEV SINGH</a:t>
            </a:r>
          </a:p>
          <a:p>
            <a:r>
              <a:rPr lang="en-IN" sz="2800" b="1" dirty="0">
                <a:latin typeface="Berlin Sans FB Demi" panose="020E0802020502020306" pitchFamily="34" charset="0"/>
              </a:rPr>
              <a:t>GROUP MEMBER 1: SACHIN KUMAR</a:t>
            </a:r>
          </a:p>
          <a:p>
            <a:r>
              <a:rPr lang="en-IN" sz="2800" b="1" dirty="0">
                <a:latin typeface="Berlin Sans FB Demi" panose="020E0802020502020306" pitchFamily="34" charset="0"/>
              </a:rPr>
              <a:t>GROUP MEMBER 2: MOHD AYAN </a:t>
            </a:r>
          </a:p>
          <a:p>
            <a:r>
              <a:rPr lang="en-IN" sz="2800" b="1" dirty="0">
                <a:latin typeface="Berlin Sans FB Demi" panose="020E0802020502020306" pitchFamily="34" charset="0"/>
              </a:rPr>
              <a:t>GROUP MEMBER 3: AZAAN JAFRI</a:t>
            </a:r>
          </a:p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53328" y="6473952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Designed for hotel staff to improve service efficiency.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6053328" y="4123944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Integrate hotel operations into one platform for efficiency.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6053328" y="5294376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Java programming with OOP principles for robustness.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053328" y="5916168"/>
            <a:ext cx="750722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Target Users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5806440" y="1014984"/>
            <a:ext cx="8010144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Project Overview</a:t>
            </a:r>
            <a:endParaRPr lang="en-US" sz="4640" dirty="0"/>
          </a:p>
        </p:txBody>
      </p:sp>
      <p:sp>
        <p:nvSpPr>
          <p:cNvPr id="9" name="Text 5"/>
          <p:cNvSpPr/>
          <p:nvPr/>
        </p:nvSpPr>
        <p:spPr>
          <a:xfrm>
            <a:off x="5806440" y="2112264"/>
            <a:ext cx="801014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The system aims to streamline hotel operations by integrating various functions. It utilizes Java and Object-Oriented Programming to ensure a robust and maintainable codebase, designed specifically for hotel staff.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6053328" y="4745736"/>
            <a:ext cx="750722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Technologies Used</a:t>
            </a:r>
            <a:endParaRPr lang="en-US" sz="2320" dirty="0"/>
          </a:p>
        </p:txBody>
      </p:sp>
      <p:sp>
        <p:nvSpPr>
          <p:cNvPr id="11" name="Text 7"/>
          <p:cNvSpPr/>
          <p:nvPr/>
        </p:nvSpPr>
        <p:spPr>
          <a:xfrm>
            <a:off x="6053328" y="3566160"/>
            <a:ext cx="750722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Purpose of the System</a:t>
            </a:r>
            <a:endParaRPr lang="en-US" sz="23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019556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74336" cy="1019556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584" y="5385816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584" y="1993392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656" y="5385816"/>
            <a:ext cx="475488" cy="47548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656" y="1993392"/>
            <a:ext cx="475488" cy="47548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971032" y="546811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9" name="Text 1"/>
          <p:cNvSpPr/>
          <p:nvPr/>
        </p:nvSpPr>
        <p:spPr>
          <a:xfrm>
            <a:off x="5971032" y="208483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0" name="Text 2"/>
          <p:cNvSpPr/>
          <p:nvPr/>
        </p:nvSpPr>
        <p:spPr>
          <a:xfrm>
            <a:off x="9976104" y="546811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4</a:t>
            </a:r>
            <a:endParaRPr lang="en-US" sz="2320" dirty="0"/>
          </a:p>
        </p:txBody>
      </p:sp>
      <p:sp>
        <p:nvSpPr>
          <p:cNvPr id="11" name="Text 3"/>
          <p:cNvSpPr/>
          <p:nvPr/>
        </p:nvSpPr>
        <p:spPr>
          <a:xfrm>
            <a:off x="9976104" y="208483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2" name="Text 4"/>
          <p:cNvSpPr/>
          <p:nvPr/>
        </p:nvSpPr>
        <p:spPr>
          <a:xfrm>
            <a:off x="10588752" y="2020824"/>
            <a:ext cx="3209544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Check-In and Check-Out System</a:t>
            </a:r>
            <a:endParaRPr lang="en-US" sz="2320" dirty="0"/>
          </a:p>
        </p:txBody>
      </p:sp>
      <p:sp>
        <p:nvSpPr>
          <p:cNvPr id="13" name="Text 5"/>
          <p:cNvSpPr/>
          <p:nvPr/>
        </p:nvSpPr>
        <p:spPr>
          <a:xfrm>
            <a:off x="10588752" y="5413248"/>
            <a:ext cx="3209544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Reporting and Analytics</a:t>
            </a:r>
            <a:endParaRPr lang="en-US" sz="2320" dirty="0"/>
          </a:p>
        </p:txBody>
      </p:sp>
      <p:sp>
        <p:nvSpPr>
          <p:cNvPr id="14" name="Text 6"/>
          <p:cNvSpPr/>
          <p:nvPr/>
        </p:nvSpPr>
        <p:spPr>
          <a:xfrm>
            <a:off x="10588752" y="6382512"/>
            <a:ext cx="3209544" cy="2130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The system generates reports on occupancy rates, revenue, and customer feedback, assisting managers in making informed business decisions.</a:t>
            </a:r>
            <a:endParaRPr lang="en-US" sz="1850" dirty="0"/>
          </a:p>
        </p:txBody>
      </p:sp>
      <p:sp>
        <p:nvSpPr>
          <p:cNvPr id="15" name="Text 7"/>
          <p:cNvSpPr/>
          <p:nvPr/>
        </p:nvSpPr>
        <p:spPr>
          <a:xfrm>
            <a:off x="6583680" y="6793992"/>
            <a:ext cx="3209544" cy="2478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 dedicated module is provided for managing customer profiles, which includes personal details, history of stays, and preferences to personalize services.</a:t>
            </a:r>
            <a:endParaRPr lang="en-US" sz="1850" dirty="0"/>
          </a:p>
        </p:txBody>
      </p:sp>
      <p:sp>
        <p:nvSpPr>
          <p:cNvPr id="16" name="Text 8"/>
          <p:cNvSpPr/>
          <p:nvPr/>
        </p:nvSpPr>
        <p:spPr>
          <a:xfrm>
            <a:off x="10588752" y="2990088"/>
            <a:ext cx="3209544" cy="2130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The system allows for quick and efficient check-in and check-out processes, reducing wait times for customers and minimizing human errors.</a:t>
            </a:r>
            <a:endParaRPr lang="en-US" sz="1850" dirty="0"/>
          </a:p>
        </p:txBody>
      </p:sp>
      <p:sp>
        <p:nvSpPr>
          <p:cNvPr id="17" name="Text 9"/>
          <p:cNvSpPr/>
          <p:nvPr/>
        </p:nvSpPr>
        <p:spPr>
          <a:xfrm>
            <a:off x="5806440" y="649224"/>
            <a:ext cx="8010144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Key Features Overview</a:t>
            </a:r>
            <a:endParaRPr lang="en-US" sz="4640" dirty="0"/>
          </a:p>
        </p:txBody>
      </p:sp>
      <p:sp>
        <p:nvSpPr>
          <p:cNvPr id="18" name="Text 10"/>
          <p:cNvSpPr/>
          <p:nvPr/>
        </p:nvSpPr>
        <p:spPr>
          <a:xfrm>
            <a:off x="6583680" y="5413248"/>
            <a:ext cx="3209544" cy="1243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Customer Information Management</a:t>
            </a:r>
            <a:endParaRPr lang="en-US" sz="2320" dirty="0"/>
          </a:p>
        </p:txBody>
      </p:sp>
      <p:sp>
        <p:nvSpPr>
          <p:cNvPr id="19" name="Text 11"/>
          <p:cNvSpPr/>
          <p:nvPr/>
        </p:nvSpPr>
        <p:spPr>
          <a:xfrm>
            <a:off x="6583680" y="2020824"/>
            <a:ext cx="3209544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Room Booking Management</a:t>
            </a:r>
            <a:endParaRPr lang="en-US" sz="2320" dirty="0"/>
          </a:p>
        </p:txBody>
      </p:sp>
      <p:sp>
        <p:nvSpPr>
          <p:cNvPr id="20" name="Text 12"/>
          <p:cNvSpPr/>
          <p:nvPr/>
        </p:nvSpPr>
        <p:spPr>
          <a:xfrm>
            <a:off x="6583680" y="2990088"/>
            <a:ext cx="3209544" cy="2130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Users can book rooms based on availability, manage reservations, and easily handle cancellations, ensuring smooth booking experiences.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911656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834640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834640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834640"/>
            <a:ext cx="4544568" cy="454456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7488" y="2834640"/>
            <a:ext cx="4544568" cy="454456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409944" y="405993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8065008" y="5715000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6409944" y="5715000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4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8065008" y="405993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9710928" y="2011680"/>
            <a:ext cx="3986784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Use of Classes and Objects</a:t>
            </a:r>
            <a:endParaRPr lang="en-US" sz="2320" dirty="0"/>
          </a:p>
        </p:txBody>
      </p:sp>
      <p:sp>
        <p:nvSpPr>
          <p:cNvPr id="12" name="Text 5"/>
          <p:cNvSpPr/>
          <p:nvPr/>
        </p:nvSpPr>
        <p:spPr>
          <a:xfrm>
            <a:off x="9710928" y="3099816"/>
            <a:ext cx="3986784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Implementing OOP concepts, various classes represent different entities such as Room, Customer, and Reservation, leading to clear modeling of hotel processes.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832104" y="649224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System Architecture Overview</a:t>
            </a:r>
            <a:endParaRPr lang="en-US" sz="4640" dirty="0"/>
          </a:p>
        </p:txBody>
      </p:sp>
      <p:sp>
        <p:nvSpPr>
          <p:cNvPr id="14" name="Text 7"/>
          <p:cNvSpPr/>
          <p:nvPr/>
        </p:nvSpPr>
        <p:spPr>
          <a:xfrm>
            <a:off x="9710928" y="6437376"/>
            <a:ext cx="3986784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Utilizes JDBC for database connectivity, allowing for efficient data retrieval and storage while maintaining data integrity and security.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950976" y="2898648"/>
            <a:ext cx="3986784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The system follows a layered architecture with presentation, business logic, and data access layers, promoting separation of concerns and easier maintenance.</a:t>
            </a:r>
            <a:endParaRPr lang="en-US" sz="1850" dirty="0"/>
          </a:p>
        </p:txBody>
      </p:sp>
      <p:sp>
        <p:nvSpPr>
          <p:cNvPr id="16" name="Text 9"/>
          <p:cNvSpPr/>
          <p:nvPr/>
        </p:nvSpPr>
        <p:spPr>
          <a:xfrm>
            <a:off x="9710928" y="5751576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Database Interaction</a:t>
            </a:r>
            <a:endParaRPr lang="en-US" sz="2320" dirty="0"/>
          </a:p>
        </p:txBody>
      </p:sp>
      <p:sp>
        <p:nvSpPr>
          <p:cNvPr id="17" name="Text 10"/>
          <p:cNvSpPr/>
          <p:nvPr/>
        </p:nvSpPr>
        <p:spPr>
          <a:xfrm>
            <a:off x="950976" y="2212848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Layered Architecture</a:t>
            </a:r>
            <a:endParaRPr lang="en-US" sz="2320" dirty="0"/>
          </a:p>
        </p:txBody>
      </p:sp>
      <p:sp>
        <p:nvSpPr>
          <p:cNvPr id="18" name="Text 11"/>
          <p:cNvSpPr/>
          <p:nvPr/>
        </p:nvSpPr>
        <p:spPr>
          <a:xfrm>
            <a:off x="950976" y="5934456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User Interface Design</a:t>
            </a:r>
            <a:endParaRPr lang="en-US" sz="2320" dirty="0"/>
          </a:p>
        </p:txBody>
      </p:sp>
      <p:sp>
        <p:nvSpPr>
          <p:cNvPr id="19" name="Text 12"/>
          <p:cNvSpPr/>
          <p:nvPr/>
        </p:nvSpPr>
        <p:spPr>
          <a:xfrm>
            <a:off x="950976" y="6611112"/>
            <a:ext cx="398678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 user-friendly interface is designed to ensure ease of use for staff, enhancing productivity with intuitive navigation and clear instructions.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488" y="2752344"/>
            <a:ext cx="3218688" cy="9509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368" y="2752344"/>
            <a:ext cx="3218688" cy="9509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608" y="2752344"/>
            <a:ext cx="3218688" cy="95097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2752344"/>
            <a:ext cx="3218688" cy="95097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333488" y="2999232"/>
            <a:ext cx="3218688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9" name="Text 1"/>
          <p:cNvSpPr/>
          <p:nvPr/>
        </p:nvSpPr>
        <p:spPr>
          <a:xfrm>
            <a:off x="4087368" y="2999232"/>
            <a:ext cx="3218688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0" name="Text 2"/>
          <p:cNvSpPr/>
          <p:nvPr/>
        </p:nvSpPr>
        <p:spPr>
          <a:xfrm>
            <a:off x="10579608" y="2999232"/>
            <a:ext cx="3218688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4</a:t>
            </a:r>
            <a:endParaRPr lang="en-US" sz="2320" dirty="0"/>
          </a:p>
        </p:txBody>
      </p:sp>
      <p:sp>
        <p:nvSpPr>
          <p:cNvPr id="11" name="Text 3"/>
          <p:cNvSpPr/>
          <p:nvPr/>
        </p:nvSpPr>
        <p:spPr>
          <a:xfrm>
            <a:off x="841248" y="2999232"/>
            <a:ext cx="3218688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2" name="Text 4"/>
          <p:cNvSpPr/>
          <p:nvPr/>
        </p:nvSpPr>
        <p:spPr>
          <a:xfrm>
            <a:off x="7571232" y="5020056"/>
            <a:ext cx="2743200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Following agile methodologies for iterative development.</a:t>
            </a:r>
            <a:endParaRPr lang="en-US" sz="1850" dirty="0"/>
          </a:p>
        </p:txBody>
      </p:sp>
      <p:sp>
        <p:nvSpPr>
          <p:cNvPr id="13" name="Text 5"/>
          <p:cNvSpPr/>
          <p:nvPr/>
        </p:nvSpPr>
        <p:spPr>
          <a:xfrm>
            <a:off x="832104" y="1645920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Implementation Process</a:t>
            </a:r>
            <a:endParaRPr lang="en-US" sz="4640" dirty="0"/>
          </a:p>
        </p:txBody>
      </p:sp>
      <p:sp>
        <p:nvSpPr>
          <p:cNvPr id="14" name="Text 6"/>
          <p:cNvSpPr/>
          <p:nvPr/>
        </p:nvSpPr>
        <p:spPr>
          <a:xfrm>
            <a:off x="4325112" y="4608576"/>
            <a:ext cx="2743200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Creating UML diagrams to visualize system interactions.</a:t>
            </a:r>
            <a:endParaRPr lang="en-US" sz="1850" dirty="0"/>
          </a:p>
        </p:txBody>
      </p:sp>
      <p:sp>
        <p:nvSpPr>
          <p:cNvPr id="15" name="Text 7"/>
          <p:cNvSpPr/>
          <p:nvPr/>
        </p:nvSpPr>
        <p:spPr>
          <a:xfrm>
            <a:off x="1078992" y="4050792"/>
            <a:ext cx="2743200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Requirement Gathering</a:t>
            </a:r>
            <a:endParaRPr lang="en-US" sz="2320" dirty="0"/>
          </a:p>
        </p:txBody>
      </p:sp>
      <p:sp>
        <p:nvSpPr>
          <p:cNvPr id="16" name="Text 8"/>
          <p:cNvSpPr/>
          <p:nvPr/>
        </p:nvSpPr>
        <p:spPr>
          <a:xfrm>
            <a:off x="10817352" y="4050792"/>
            <a:ext cx="2743200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Deployment and Maintenance</a:t>
            </a:r>
            <a:endParaRPr lang="en-US" sz="2320" dirty="0"/>
          </a:p>
        </p:txBody>
      </p:sp>
      <p:sp>
        <p:nvSpPr>
          <p:cNvPr id="17" name="Text 9"/>
          <p:cNvSpPr/>
          <p:nvPr/>
        </p:nvSpPr>
        <p:spPr>
          <a:xfrm>
            <a:off x="10817352" y="5020056"/>
            <a:ext cx="2743200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Deploying the system in a real-world hotel environment.</a:t>
            </a:r>
            <a:endParaRPr lang="en-US" sz="1850" dirty="0"/>
          </a:p>
        </p:txBody>
      </p:sp>
      <p:sp>
        <p:nvSpPr>
          <p:cNvPr id="18" name="Text 10"/>
          <p:cNvSpPr/>
          <p:nvPr/>
        </p:nvSpPr>
        <p:spPr>
          <a:xfrm>
            <a:off x="4325112" y="4050792"/>
            <a:ext cx="2743200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Design Phase</a:t>
            </a:r>
            <a:endParaRPr lang="en-US" sz="2320" dirty="0"/>
          </a:p>
        </p:txBody>
      </p:sp>
      <p:sp>
        <p:nvSpPr>
          <p:cNvPr id="19" name="Text 11"/>
          <p:cNvSpPr/>
          <p:nvPr/>
        </p:nvSpPr>
        <p:spPr>
          <a:xfrm>
            <a:off x="1078992" y="5020056"/>
            <a:ext cx="2743200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Gathering requirements from stakeholders to define project scope.</a:t>
            </a:r>
            <a:endParaRPr lang="en-US" sz="1850" dirty="0"/>
          </a:p>
        </p:txBody>
      </p:sp>
      <p:sp>
        <p:nvSpPr>
          <p:cNvPr id="20" name="Text 12"/>
          <p:cNvSpPr/>
          <p:nvPr/>
        </p:nvSpPr>
        <p:spPr>
          <a:xfrm>
            <a:off x="7571232" y="4050792"/>
            <a:ext cx="2743200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Development and Testing</a:t>
            </a:r>
            <a:endParaRPr lang="en-US" sz="23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911656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834640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834640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834640"/>
            <a:ext cx="4544568" cy="454456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028432" y="6263640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8028432" y="351129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5641848" y="488289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3"/>
          <p:cNvSpPr/>
          <p:nvPr/>
        </p:nvSpPr>
        <p:spPr>
          <a:xfrm>
            <a:off x="9710928" y="2688336"/>
            <a:ext cx="3986784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Initial resistance from staff due to unfamiliarity with the new system required comprehensive training sessions to ensure smooth transition and adaptation.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9710928" y="6437376"/>
            <a:ext cx="3986784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Integrating the new system with legacy software posed challenges that required careful planning and gradual implementation to minimize disruptions.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9710928" y="2011680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User Training Needs</a:t>
            </a:r>
            <a:endParaRPr lang="en-US" sz="2320" dirty="0"/>
          </a:p>
        </p:txBody>
      </p:sp>
      <p:sp>
        <p:nvSpPr>
          <p:cNvPr id="12" name="Text 6"/>
          <p:cNvSpPr/>
          <p:nvPr/>
        </p:nvSpPr>
        <p:spPr>
          <a:xfrm>
            <a:off x="950976" y="4590288"/>
            <a:ext cx="3511296" cy="2130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Encountered challenges in managing concurrent data access, leading to potential inconsistencies, which were resolved by implementing transaction management.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9710928" y="5340096"/>
            <a:ext cx="3986784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Integration with Existing Systems</a:t>
            </a:r>
            <a:endParaRPr lang="en-US" sz="2320" dirty="0"/>
          </a:p>
        </p:txBody>
      </p:sp>
      <p:sp>
        <p:nvSpPr>
          <p:cNvPr id="14" name="Text 8"/>
          <p:cNvSpPr/>
          <p:nvPr/>
        </p:nvSpPr>
        <p:spPr>
          <a:xfrm>
            <a:off x="832104" y="649224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Challenges Faced</a:t>
            </a:r>
            <a:endParaRPr lang="en-US" sz="4640" dirty="0"/>
          </a:p>
        </p:txBody>
      </p:sp>
      <p:sp>
        <p:nvSpPr>
          <p:cNvPr id="15" name="Text 9"/>
          <p:cNvSpPr/>
          <p:nvPr/>
        </p:nvSpPr>
        <p:spPr>
          <a:xfrm>
            <a:off x="950976" y="3502152"/>
            <a:ext cx="3511296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250"/>
              </a:lnSpc>
              <a:buNone/>
            </a:pPr>
            <a:r>
              <a:rPr lang="en-US" sz="2320" dirty="0">
                <a:solidFill>
                  <a:srgbClr val="011C2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Data Management Issues</a:t>
            </a:r>
            <a:endParaRPr lang="en-US" sz="23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491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Arial-Regular</vt:lpstr>
      <vt:lpstr>Berlin Sans FB Demi</vt:lpstr>
      <vt:lpstr>思源黑体-思源黑体-Bold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dev singh</cp:lastModifiedBy>
  <cp:revision>5</cp:revision>
  <dcterms:created xsi:type="dcterms:W3CDTF">2025-05-12T16:44:11Z</dcterms:created>
  <dcterms:modified xsi:type="dcterms:W3CDTF">2025-05-13T13:27:25Z</dcterms:modified>
</cp:coreProperties>
</file>