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1qvvxcFhE8EHu++so9/bLBY5W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alismo - Toda Matéria" id="85" name="Google Shape;85;p1"/>
          <p:cNvPicPr preferRelativeResize="0"/>
          <p:nvPr/>
        </p:nvPicPr>
        <p:blipFill rotWithShape="1">
          <a:blip r:embed="rId3">
            <a:alphaModFix/>
          </a:blip>
          <a:srcRect b="4761" l="0" r="0" t="0"/>
          <a:stretch/>
        </p:blipFill>
        <p:spPr>
          <a:xfrm>
            <a:off x="20" y="10"/>
            <a:ext cx="12191980" cy="6095990"/>
          </a:xfrm>
          <a:custGeom>
            <a:rect b="b" l="l" r="r" t="t"/>
            <a:pathLst>
              <a:path extrusionOk="0" h="6096000" w="12192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noFill/>
          <a:ln>
            <a:noFill/>
          </a:ln>
          <a:effectLst>
            <a:outerShdw blurRad="381000" rotWithShape="0" algn="t" dir="5400000" dist="152400">
              <a:srgbClr val="000000">
                <a:alpha val="20000"/>
              </a:srgbClr>
            </a:outerShdw>
          </a:effectLst>
        </p:spPr>
      </p:pic>
      <p:sp>
        <p:nvSpPr>
          <p:cNvPr id="86" name="Google Shape;86;p1"/>
          <p:cNvSpPr/>
          <p:nvPr/>
        </p:nvSpPr>
        <p:spPr>
          <a:xfrm>
            <a:off x="0" y="0"/>
            <a:ext cx="12198350" cy="6038850"/>
          </a:xfrm>
          <a:custGeom>
            <a:rect b="b" l="l" r="r" t="t"/>
            <a:pathLst>
              <a:path extrusionOk="0" h="6038850" w="121983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60000"/>
                </a:srgbClr>
              </a:gs>
              <a:gs pos="6800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88" name="Google Shape;88;p1"/>
            <p:cNvSpPr/>
            <p:nvPr/>
          </p:nvSpPr>
          <p:spPr>
            <a:xfrm>
              <a:off x="476" y="-3923156"/>
              <a:ext cx="10667524" cy="2493728"/>
            </a:xfrm>
            <a:custGeom>
              <a:rect b="b" l="l" r="r" t="t"/>
              <a:pathLst>
                <a:path extrusionOk="0" h="1424940" w="6095524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476" y="-3923157"/>
              <a:ext cx="10667524" cy="2493728"/>
            </a:xfrm>
            <a:custGeom>
              <a:rect b="b" l="l" r="r" t="t"/>
              <a:pathLst>
                <a:path extrusionOk="0" h="1424940" w="6095524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rotWithShape="1">
              <a:blip r:embed="rId4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 txBox="1"/>
          <p:nvPr>
            <p:ph type="ctrTitle"/>
          </p:nvPr>
        </p:nvSpPr>
        <p:spPr>
          <a:xfrm>
            <a:off x="838199" y="1120676"/>
            <a:ext cx="702151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</a:pPr>
            <a:r>
              <a:rPr lang="pt-BR" sz="7200">
                <a:solidFill>
                  <a:srgbClr val="FFFFFF"/>
                </a:solidFill>
              </a:rPr>
              <a:t>REALIDADE: NUA E CRUA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835024" y="3809999"/>
            <a:ext cx="7025753" cy="101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pt-BR">
                <a:solidFill>
                  <a:srgbClr val="FFFFFF"/>
                </a:solidFill>
              </a:rPr>
              <a:t>REALISMO/NATURALISMO/PARNASIANISMO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pt-B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REALISMO</a:t>
            </a:r>
            <a:endParaRPr/>
          </a:p>
        </p:txBody>
      </p:sp>
      <p:pic>
        <p:nvPicPr>
          <p:cNvPr descr="REALISMO E NATURALISMO - PDF Download grátis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316" y="885073"/>
            <a:ext cx="6780700" cy="50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 flipH="1" rot="-5400000">
            <a:off x="2666617" y="-2666188"/>
            <a:ext cx="6858000" cy="12191233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 flipH="1" rot="-54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alismo e Naturalismo - ppt carregar" id="107" name="Google Shape;10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457200"/>
            <a:ext cx="79248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 flipH="1" rot="-5400000">
            <a:off x="2666617" y="-2666188"/>
            <a:ext cx="6858000" cy="12191233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 flipH="1" rot="-54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alismo :: As Literatas" id="116" name="Google Shape;11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775" y="457200"/>
            <a:ext cx="9401175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sz="5400">
              <a:solidFill>
                <a:srgbClr val="FFFFFF"/>
              </a:solidFill>
            </a:endParaRPr>
          </a:p>
        </p:txBody>
      </p:sp>
      <p:cxnSp>
        <p:nvCxnSpPr>
          <p:cNvPr id="123" name="Google Shape;123;p5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Darwinismo social - Brasil Escola" id="124" name="Google Shape;12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67" y="196081"/>
            <a:ext cx="5428386" cy="6196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5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ALISMO - SÉCULO XIX A REALIDADE DESNUDA. - ppt carregar" id="126" name="Google Shape;1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5268" y="280374"/>
            <a:ext cx="6366732" cy="619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aturalismo - História da Arte | 9 - YouTube" id="132" name="Google Shape;13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íngua Portuguesa: Resumo Básico - 2º ano - Realismo e Naturalismo" id="137" name="Google Shape;13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" y="643466"/>
            <a:ext cx="10609866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15 ideias de PARNASIANISMO | parnasianismo, art studio ghibli, personagens  do studio ghibli" id="143" name="Google Shape;14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341" y="128589"/>
            <a:ext cx="11503147" cy="651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2021-06-07T22:50:31Z</dcterms:created>
  <dc:creator>SARAH CAROLINE MARQUES DE ALCÂNTARA</dc:creator>
</cp:coreProperties>
</file>