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06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59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749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6735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71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08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66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05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00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092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92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90BA-FE95-4F10-AD24-74EBB28604F0}" type="datetimeFigureOut">
              <a:rPr lang="de-DE" smtClean="0"/>
              <a:pPr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24B5-DB1F-483B-A58F-0F9BE7655B7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985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Case </a:t>
            </a:r>
            <a:r>
              <a:rPr lang="de-DE" dirty="0" smtClean="0"/>
              <a:t>E02V02 </a:t>
            </a:r>
            <a:r>
              <a:rPr lang="de-DE" dirty="0" smtClean="0"/>
              <a:t>– Tank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Nozzles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/>
          <a:srcRect l="28857" r="21543" b="39501"/>
          <a:stretch/>
        </p:blipFill>
        <p:spPr>
          <a:xfrm>
            <a:off x="1423358" y="1427626"/>
            <a:ext cx="3597215" cy="51080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75867" y="2286000"/>
            <a:ext cx="5044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Tank </a:t>
            </a:r>
            <a:r>
              <a:rPr lang="de-DE" dirty="0" err="1" smtClean="0"/>
              <a:t>with</a:t>
            </a:r>
            <a:r>
              <a:rPr lang="de-DE" dirty="0" smtClean="0"/>
              <a:t> tag </a:t>
            </a:r>
            <a:r>
              <a:rPr lang="de-DE" dirty="0" err="1" smtClean="0"/>
              <a:t>name</a:t>
            </a:r>
            <a:r>
              <a:rPr lang="de-DE" dirty="0" smtClean="0"/>
              <a:t> T4750</a:t>
            </a:r>
          </a:p>
          <a:p>
            <a:r>
              <a:rPr lang="de-DE" dirty="0" smtClean="0"/>
              <a:t>5 </a:t>
            </a:r>
            <a:r>
              <a:rPr lang="de-DE" dirty="0" err="1" smtClean="0"/>
              <a:t>nozzles</a:t>
            </a:r>
            <a:r>
              <a:rPr lang="de-DE" dirty="0" smtClean="0"/>
              <a:t>: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tag </a:t>
            </a:r>
            <a:r>
              <a:rPr lang="de-DE" dirty="0" err="1" smtClean="0"/>
              <a:t>name</a:t>
            </a:r>
            <a:r>
              <a:rPr lang="de-DE" dirty="0" smtClean="0"/>
              <a:t> (</a:t>
            </a:r>
            <a:r>
              <a:rPr lang="de-DE" dirty="0" err="1" smtClean="0"/>
              <a:t>graphics</a:t>
            </a:r>
            <a:r>
              <a:rPr lang="de-DE" dirty="0" smtClean="0"/>
              <a:t> + </a:t>
            </a:r>
            <a:r>
              <a:rPr lang="de-DE" dirty="0" err="1" smtClean="0"/>
              <a:t>engineering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)</a:t>
            </a:r>
          </a:p>
          <a:p>
            <a:pPr>
              <a:buFontTx/>
              <a:buChar char="-"/>
            </a:pPr>
            <a:r>
              <a:rPr lang="de-DE" dirty="0" smtClean="0"/>
              <a:t> nominal </a:t>
            </a:r>
            <a:r>
              <a:rPr lang="de-DE" dirty="0" err="1" smtClean="0"/>
              <a:t>diameter</a:t>
            </a:r>
            <a:r>
              <a:rPr lang="de-DE" dirty="0" smtClean="0"/>
              <a:t> (</a:t>
            </a:r>
            <a:r>
              <a:rPr lang="de-DE" dirty="0" err="1" smtClean="0"/>
              <a:t>graphics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184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Test Case E02V02 – Tank with Nozzles</vt:lpstr>
    </vt:vector>
  </TitlesOfParts>
  <Company>Evonik Industries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E01 – Tank T100</dc:title>
  <dc:creator>Wiedau, Michael</dc:creator>
  <cp:lastModifiedBy>Manfred Theißen</cp:lastModifiedBy>
  <cp:revision>3</cp:revision>
  <dcterms:created xsi:type="dcterms:W3CDTF">2017-03-15T10:11:51Z</dcterms:created>
  <dcterms:modified xsi:type="dcterms:W3CDTF">2017-09-06T11:26:38Z</dcterms:modified>
</cp:coreProperties>
</file>