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96EA-1E1E-4110-A040-50F63C41D776}" type="datetimeFigureOut">
              <a:rPr lang="de-DE" smtClean="0"/>
              <a:pPr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06A6-5D9D-4B78-913E-9A3D9BF453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55976" y="1124744"/>
            <a:ext cx="4464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ProcessColumn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with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two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ColumnSections</a:t>
            </a:r>
            <a:endParaRPr lang="de-DE" sz="1400" b="1" dirty="0" smtClean="0"/>
          </a:p>
          <a:p>
            <a:pPr>
              <a:buFont typeface="Arial" pitchFamily="34" charset="0"/>
              <a:buChar char="•"/>
            </a:pPr>
            <a:endParaRPr lang="de-DE" sz="1400" dirty="0"/>
          </a:p>
          <a:p>
            <a:pPr>
              <a:buFont typeface="Arial" pitchFamily="34" charset="0"/>
              <a:buChar char="•"/>
            </a:pPr>
            <a:r>
              <a:rPr lang="de-DE" sz="1400" dirty="0" err="1" smtClean="0"/>
              <a:t>ProcessColumn</a:t>
            </a:r>
            <a:endParaRPr lang="de-DE" sz="1400" dirty="0" smtClean="0"/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TagNameAssignmentClass</a:t>
            </a:r>
            <a:r>
              <a:rPr lang="de-DE" sz="1400" dirty="0" smtClean="0"/>
              <a:t>: „PC321“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Nozzle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SubTagNameAssignmentClass</a:t>
            </a:r>
            <a:r>
              <a:rPr lang="de-DE" sz="1400" dirty="0" smtClean="0"/>
              <a:t>: „N1“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Nozzle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SubTagNameAssignmentClass</a:t>
            </a:r>
            <a:r>
              <a:rPr lang="de-DE" sz="1400" dirty="0" smtClean="0"/>
              <a:t>: „N2“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Nozzle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SubTagNameAssignmentClass</a:t>
            </a:r>
            <a:r>
              <a:rPr lang="de-DE" sz="1400" dirty="0" smtClean="0"/>
              <a:t>: „N3“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Nozzle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SubTagNameAssignmentClass</a:t>
            </a:r>
            <a:r>
              <a:rPr lang="de-DE" sz="1400" dirty="0" smtClean="0"/>
              <a:t>: „N4“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SubTaggedColumnSection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SubTagNameAssignmentClass</a:t>
            </a:r>
            <a:r>
              <a:rPr lang="de-DE" sz="1400" dirty="0" smtClean="0"/>
              <a:t>: „S1“</a:t>
            </a:r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ColumnPackingsArrangement</a:t>
            </a:r>
            <a:endParaRPr lang="de-DE" sz="1400" dirty="0" smtClean="0"/>
          </a:p>
          <a:p>
            <a:pPr lvl="3">
              <a:buFont typeface="Arial" pitchFamily="34" charset="0"/>
              <a:buChar char="•"/>
            </a:pPr>
            <a:r>
              <a:rPr lang="de-DE" sz="1400" dirty="0" err="1" smtClean="0"/>
              <a:t>PackingTypeAssignmentClass</a:t>
            </a:r>
            <a:r>
              <a:rPr lang="de-DE" sz="1400" dirty="0" smtClean="0"/>
              <a:t>: „rings“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SubTaggedColumnSection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SubTagNameAssignmentClass</a:t>
            </a:r>
            <a:r>
              <a:rPr lang="de-DE" sz="1400" dirty="0" smtClean="0"/>
              <a:t>: „S2“</a:t>
            </a:r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ColumnTraysArrangement</a:t>
            </a:r>
            <a:endParaRPr lang="de-DE" sz="1400" dirty="0" smtClean="0"/>
          </a:p>
          <a:p>
            <a:pPr lvl="3">
              <a:buFont typeface="Arial" pitchFamily="34" charset="0"/>
              <a:buChar char="•"/>
            </a:pPr>
            <a:r>
              <a:rPr lang="de-DE" sz="1400" dirty="0" err="1" smtClean="0"/>
              <a:t>NumberOfTrays</a:t>
            </a:r>
            <a:r>
              <a:rPr lang="de-DE" sz="1400" dirty="0" smtClean="0"/>
              <a:t>: </a:t>
            </a:r>
            <a:r>
              <a:rPr lang="de-DE" sz="1400" dirty="0" smtClean="0"/>
              <a:t>8</a:t>
            </a:r>
          </a:p>
          <a:p>
            <a:pPr lvl="3">
              <a:buFont typeface="Arial" pitchFamily="34" charset="0"/>
              <a:buChar char="•"/>
            </a:pPr>
            <a:endParaRPr lang="de-DE" sz="1400" dirty="0" smtClean="0"/>
          </a:p>
          <a:p>
            <a:r>
              <a:rPr lang="de-DE" sz="1400" dirty="0" smtClean="0"/>
              <a:t>Note: RDL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SubTaggedColumnSection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COLUMN SECTION (http://sandbox.dexpi.org/rdl/ColumnSection)</a:t>
            </a:r>
          </a:p>
          <a:p>
            <a:pPr>
              <a:buFont typeface="Arial" pitchFamily="34" charset="0"/>
              <a:buChar char="•"/>
            </a:pPr>
            <a:endParaRPr lang="de-DE" sz="1400" dirty="0" smtClean="0"/>
          </a:p>
        </p:txBody>
      </p:sp>
      <p:pic>
        <p:nvPicPr>
          <p:cNvPr id="3" name="Picture 2" descr="C:\Users\mth\AppData\Local\Temp\Kolon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76672"/>
            <a:ext cx="1815480" cy="5841305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323528" y="3326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PC321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123728" y="26064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N1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11560" y="292494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11560" y="32849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23728" y="630932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N4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915816" y="198884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915816" y="429309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mth</dc:creator>
  <cp:lastModifiedBy>mth</cp:lastModifiedBy>
  <cp:revision>7</cp:revision>
  <dcterms:created xsi:type="dcterms:W3CDTF">2017-03-14T14:52:37Z</dcterms:created>
  <dcterms:modified xsi:type="dcterms:W3CDTF">2017-03-14T16:13:52Z</dcterms:modified>
</cp:coreProperties>
</file>