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5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9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2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4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939" y="2364319"/>
            <a:ext cx="7489519" cy="4053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DEXPI Example EP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complete DEXPI Example Equipment and Piping only</a:t>
            </a:r>
          </a:p>
        </p:txBody>
      </p:sp>
    </p:spTree>
    <p:extLst>
      <p:ext uri="{BB962C8B-B14F-4D97-AF65-F5344CB8AC3E}">
        <p14:creationId xmlns:p14="http://schemas.microsoft.com/office/powerpoint/2010/main" val="122590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Complete DEXPI Example EP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Snijder, Paul J</cp:lastModifiedBy>
  <cp:revision>4</cp:revision>
  <dcterms:created xsi:type="dcterms:W3CDTF">2017-03-14T15:33:03Z</dcterms:created>
  <dcterms:modified xsi:type="dcterms:W3CDTF">2017-03-16T08:29:38Z</dcterms:modified>
</cp:coreProperties>
</file>