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E03V01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4"/>
          <a:stretch/>
        </p:blipFill>
        <p:spPr>
          <a:xfrm>
            <a:off x="3425816" y="818147"/>
            <a:ext cx="6728836" cy="5437399"/>
          </a:xfrm>
        </p:spPr>
      </p:pic>
    </p:spTree>
    <p:extLst>
      <p:ext uri="{BB962C8B-B14F-4D97-AF65-F5344CB8AC3E}">
        <p14:creationId xmlns:p14="http://schemas.microsoft.com/office/powerpoint/2010/main" val="1225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E03V01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Autodesk RMR</cp:lastModifiedBy>
  <cp:revision>5</cp:revision>
  <dcterms:created xsi:type="dcterms:W3CDTF">2017-03-14T15:33:03Z</dcterms:created>
  <dcterms:modified xsi:type="dcterms:W3CDTF">2017-04-21T09:04:49Z</dcterms:modified>
</cp:coreProperties>
</file>