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8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56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7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1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0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1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3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37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7ED4-2148-4BB6-BAB9-1FFC63FD67E9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038FB-5255-4F80-BB11-67307EC1F5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71437"/>
            <a:ext cx="46577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Gomez</dc:creator>
  <cp:lastModifiedBy>SNIJDER Paul</cp:lastModifiedBy>
  <cp:revision>2</cp:revision>
  <dcterms:created xsi:type="dcterms:W3CDTF">2017-03-14T14:34:56Z</dcterms:created>
  <dcterms:modified xsi:type="dcterms:W3CDTF">2017-04-25T18:44:51Z</dcterms:modified>
</cp:coreProperties>
</file>