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88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86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56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77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81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97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80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02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14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13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37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57ED4-2148-4BB6-BAB9-1FFC63FD67E9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56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1181100"/>
            <a:ext cx="40195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39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Gomez</dc:creator>
  <cp:lastModifiedBy>SNIJDER Paul</cp:lastModifiedBy>
  <cp:revision>7</cp:revision>
  <dcterms:created xsi:type="dcterms:W3CDTF">2017-03-14T14:34:56Z</dcterms:created>
  <dcterms:modified xsi:type="dcterms:W3CDTF">2017-04-26T07:55:57Z</dcterms:modified>
</cp:coreProperties>
</file>