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2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73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18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74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15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59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64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9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24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40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39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40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E05V01 </a:t>
            </a:r>
            <a:r>
              <a:rPr lang="en-US" dirty="0"/>
              <a:t>Pump and </a:t>
            </a:r>
            <a:r>
              <a:rPr lang="en-US" dirty="0" err="1"/>
              <a:t>HeatExchanger</a:t>
            </a:r>
            <a:r>
              <a:rPr lang="en-US" dirty="0"/>
              <a:t>, with Nozzles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585" y="1825625"/>
            <a:ext cx="8012829" cy="4351338"/>
          </a:xfrm>
        </p:spPr>
      </p:pic>
    </p:spTree>
    <p:extLst>
      <p:ext uri="{BB962C8B-B14F-4D97-AF65-F5344CB8AC3E}">
        <p14:creationId xmlns:p14="http://schemas.microsoft.com/office/powerpoint/2010/main" val="122590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E05V01 Pump and HeatExchanger, with Nozzles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reiner.meyer-roessl@autodesk.com</dc:creator>
  <cp:lastModifiedBy>Autodesk RMR</cp:lastModifiedBy>
  <cp:revision>7</cp:revision>
  <dcterms:created xsi:type="dcterms:W3CDTF">2017-03-14T15:33:03Z</dcterms:created>
  <dcterms:modified xsi:type="dcterms:W3CDTF">2017-04-21T09:21:17Z</dcterms:modified>
</cp:coreProperties>
</file>