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-46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B90BA-FE95-4F10-AD24-74EBB28604F0}" type="datetimeFigureOut">
              <a:rPr lang="de-DE" smtClean="0"/>
              <a:pPr/>
              <a:t>21.02.2018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E24B5-DB1F-483B-A58F-0F9BE7655B7E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740660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B90BA-FE95-4F10-AD24-74EBB28604F0}" type="datetimeFigureOut">
              <a:rPr lang="de-DE" smtClean="0"/>
              <a:pPr/>
              <a:t>21.02.2018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E24B5-DB1F-483B-A58F-0F9BE7655B7E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4059187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B90BA-FE95-4F10-AD24-74EBB28604F0}" type="datetimeFigureOut">
              <a:rPr lang="de-DE" smtClean="0"/>
              <a:pPr/>
              <a:t>21.02.2018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E24B5-DB1F-483B-A58F-0F9BE7655B7E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074967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B90BA-FE95-4F10-AD24-74EBB28604F0}" type="datetimeFigureOut">
              <a:rPr lang="de-DE" smtClean="0"/>
              <a:pPr/>
              <a:t>21.02.2018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E24B5-DB1F-483B-A58F-0F9BE7655B7E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867352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B90BA-FE95-4F10-AD24-74EBB28604F0}" type="datetimeFigureOut">
              <a:rPr lang="de-DE" smtClean="0"/>
              <a:pPr/>
              <a:t>21.02.2018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E24B5-DB1F-483B-A58F-0F9BE7655B7E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47141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B90BA-FE95-4F10-AD24-74EBB28604F0}" type="datetimeFigureOut">
              <a:rPr lang="de-DE" smtClean="0"/>
              <a:pPr/>
              <a:t>21.02.2018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E24B5-DB1F-483B-A58F-0F9BE7655B7E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240829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B90BA-FE95-4F10-AD24-74EBB28604F0}" type="datetimeFigureOut">
              <a:rPr lang="de-DE" smtClean="0"/>
              <a:pPr/>
              <a:t>21.02.2018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E24B5-DB1F-483B-A58F-0F9BE7655B7E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446614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B90BA-FE95-4F10-AD24-74EBB28604F0}" type="datetimeFigureOut">
              <a:rPr lang="de-DE" smtClean="0"/>
              <a:pPr/>
              <a:t>21.02.2018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E24B5-DB1F-483B-A58F-0F9BE7655B7E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050571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B90BA-FE95-4F10-AD24-74EBB28604F0}" type="datetimeFigureOut">
              <a:rPr lang="de-DE" smtClean="0"/>
              <a:pPr/>
              <a:t>21.02.2018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E24B5-DB1F-483B-A58F-0F9BE7655B7E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510089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B90BA-FE95-4F10-AD24-74EBB28604F0}" type="datetimeFigureOut">
              <a:rPr lang="de-DE" smtClean="0"/>
              <a:pPr/>
              <a:t>21.02.2018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E24B5-DB1F-483B-A58F-0F9BE7655B7E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609281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B90BA-FE95-4F10-AD24-74EBB28604F0}" type="datetimeFigureOut">
              <a:rPr lang="de-DE" smtClean="0"/>
              <a:pPr/>
              <a:t>21.02.2018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E24B5-DB1F-483B-A58F-0F9BE7655B7E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069223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3B90BA-FE95-4F10-AD24-74EBB28604F0}" type="datetimeFigureOut">
              <a:rPr lang="de-DE" smtClean="0"/>
              <a:pPr/>
              <a:t>21.02.2018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E24B5-DB1F-483B-A58F-0F9BE7655B7E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998524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Test Case </a:t>
            </a:r>
            <a:r>
              <a:rPr lang="de-DE" dirty="0" smtClean="0"/>
              <a:t>C06V01 </a:t>
            </a:r>
            <a:r>
              <a:rPr lang="de-DE" dirty="0" smtClean="0"/>
              <a:t>– </a:t>
            </a:r>
            <a:r>
              <a:rPr lang="de-DE" dirty="0" smtClean="0"/>
              <a:t>Tank in </a:t>
            </a:r>
            <a:r>
              <a:rPr lang="de-DE" dirty="0" err="1" smtClean="0"/>
              <a:t>PlantStructure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/>
          <a:srcRect l="22026" r="29863" b="43686"/>
          <a:stretch>
            <a:fillRect/>
          </a:stretch>
        </p:blipFill>
        <p:spPr>
          <a:xfrm>
            <a:off x="460456" y="2183965"/>
            <a:ext cx="2142067" cy="2713677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3438117" y="2306842"/>
            <a:ext cx="84139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 </a:t>
            </a:r>
            <a:r>
              <a:rPr lang="de-DE" dirty="0" smtClean="0"/>
              <a:t>tank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smtClean="0"/>
              <a:t>tag </a:t>
            </a:r>
            <a:r>
              <a:rPr lang="de-DE" dirty="0" err="1" smtClean="0"/>
              <a:t>name</a:t>
            </a:r>
            <a:r>
              <a:rPr lang="de-DE" dirty="0" smtClean="0"/>
              <a:t> T4750</a:t>
            </a:r>
          </a:p>
          <a:p>
            <a:r>
              <a:rPr lang="de-DE" dirty="0" smtClean="0"/>
              <a:t>   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part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smtClean="0"/>
              <a:t>a PlantSectionIso10209-2012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identification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r>
              <a:rPr lang="de-DE" dirty="0" smtClean="0"/>
              <a:t> „Section-1001“</a:t>
            </a:r>
          </a:p>
          <a:p>
            <a:r>
              <a:rPr lang="de-DE" dirty="0" smtClean="0"/>
              <a:t> </a:t>
            </a:r>
            <a:r>
              <a:rPr lang="de-DE" dirty="0" smtClean="0"/>
              <a:t>      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part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smtClean="0"/>
              <a:t>a </a:t>
            </a:r>
            <a:r>
              <a:rPr lang="de-DE" dirty="0" err="1" smtClean="0"/>
              <a:t>ProcessPlant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identification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r>
              <a:rPr lang="de-DE" dirty="0" smtClean="0"/>
              <a:t> </a:t>
            </a:r>
            <a:r>
              <a:rPr lang="de-DE" dirty="0" smtClean="0"/>
              <a:t>„ABC Plant“</a:t>
            </a:r>
          </a:p>
          <a:p>
            <a:r>
              <a:rPr lang="de-DE" dirty="0" smtClean="0"/>
              <a:t>           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part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 SiteIsa95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identification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r>
              <a:rPr lang="de-DE" dirty="0" smtClean="0"/>
              <a:t> </a:t>
            </a:r>
            <a:r>
              <a:rPr lang="de-DE" dirty="0" smtClean="0"/>
              <a:t>„DEXPI Site“.</a:t>
            </a:r>
          </a:p>
          <a:p>
            <a:endParaRPr lang="de-DE" dirty="0" smtClean="0"/>
          </a:p>
          <a:p>
            <a:r>
              <a:rPr lang="de-DE" dirty="0" smtClean="0"/>
              <a:t>The tank </a:t>
            </a:r>
            <a:r>
              <a:rPr lang="de-DE" dirty="0" err="1" smtClean="0"/>
              <a:t>is</a:t>
            </a:r>
            <a:r>
              <a:rPr lang="de-DE" dirty="0" smtClean="0"/>
              <a:t> also </a:t>
            </a:r>
            <a:r>
              <a:rPr lang="de-DE" dirty="0" err="1" smtClean="0"/>
              <a:t>located</a:t>
            </a:r>
            <a:r>
              <a:rPr lang="de-DE" dirty="0" smtClean="0"/>
              <a:t> in a </a:t>
            </a:r>
            <a:r>
              <a:rPr lang="de-DE" dirty="0" err="1" smtClean="0"/>
              <a:t>PlantTrain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identification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r>
              <a:rPr lang="de-DE" dirty="0" smtClean="0"/>
              <a:t> </a:t>
            </a:r>
            <a:r>
              <a:rPr lang="de-DE" dirty="0" smtClean="0"/>
              <a:t>„Train 2“.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</p:txBody>
      </p:sp>
    </p:spTree>
    <p:extLst>
      <p:ext uri="{BB962C8B-B14F-4D97-AF65-F5344CB8AC3E}">
        <p14:creationId xmlns="" xmlns:p14="http://schemas.microsoft.com/office/powerpoint/2010/main" val="3918426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</Words>
  <Application>Microsoft Office PowerPoint</Application>
  <PresentationFormat>Benutzerdefiniert</PresentationFormat>
  <Paragraphs>7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Office Theme</vt:lpstr>
      <vt:lpstr>Test Case C06V01 – Tank in PlantStructure</vt:lpstr>
    </vt:vector>
  </TitlesOfParts>
  <Company>Evonik Industries AG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Case E01 – Tank T100</dc:title>
  <dc:creator>Wiedau, Michael</dc:creator>
  <cp:lastModifiedBy>Manfred Theißen</cp:lastModifiedBy>
  <cp:revision>11</cp:revision>
  <dcterms:created xsi:type="dcterms:W3CDTF">2017-03-15T10:11:51Z</dcterms:created>
  <dcterms:modified xsi:type="dcterms:W3CDTF">2018-02-21T11:17:23Z</dcterms:modified>
</cp:coreProperties>
</file>