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E06V01 </a:t>
            </a:r>
            <a:r>
              <a:rPr lang="en-US"/>
              <a:t>Pump</a:t>
            </a:r>
            <a:r>
              <a:rPr lang="en-US" dirty="0"/>
              <a:t>, </a:t>
            </a:r>
            <a:r>
              <a:rPr lang="en-US" dirty="0" err="1"/>
              <a:t>HeatExchanger</a:t>
            </a:r>
            <a:r>
              <a:rPr lang="en-US" dirty="0"/>
              <a:t>, Nozzles Connected With PNS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1910264"/>
            <a:ext cx="8202170" cy="4182059"/>
          </a:xfr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E06V01 Pump, HeatExchanger, Nozzles Connected With PNS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reiner.meyer-roessl@autodesk.com</dc:creator>
  <cp:lastModifiedBy>Autodesk RMR</cp:lastModifiedBy>
  <cp:revision>8</cp:revision>
  <dcterms:created xsi:type="dcterms:W3CDTF">2017-03-14T15:33:03Z</dcterms:created>
  <dcterms:modified xsi:type="dcterms:W3CDTF">2017-04-21T09:29:55Z</dcterms:modified>
</cp:coreProperties>
</file>