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36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C01V01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71" y="1825625"/>
            <a:ext cx="7662658" cy="4351338"/>
          </a:xfr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C01V01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Reiner Meyer-Roessl</cp:lastModifiedBy>
  <cp:revision>3</cp:revision>
  <dcterms:created xsi:type="dcterms:W3CDTF">2017-03-14T15:33:03Z</dcterms:created>
  <dcterms:modified xsi:type="dcterms:W3CDTF">2017-03-15T10:56:00Z</dcterms:modified>
</cp:coreProperties>
</file>