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343" autoAdjust="0"/>
  </p:normalViewPr>
  <p:slideViewPr>
    <p:cSldViewPr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5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0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9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9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2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654056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 smtClean="0">
                <a:solidFill>
                  <a:srgbClr val="000000"/>
                </a:solidFill>
                <a:latin typeface="Arial"/>
              </a:rPr>
              <a:t>Frei verwendbar</a:t>
            </a:r>
            <a:endParaRPr lang="de-DE" sz="10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51520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>
                <a:latin typeface="Arial" pitchFamily="34" charset="0"/>
                <a:cs typeface="Arial" pitchFamily="34" charset="0"/>
              </a:rPr>
              <a:t>I06 Instrumentation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example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580064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</Words>
  <Application>Microsoft Office PowerPoint</Application>
  <PresentationFormat>Bildschirmpräsentation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Schumacher, Felix</dc:creator>
  <cp:keywords>C_Unrestricted</cp:keywords>
  <cp:lastModifiedBy>Schumacher, Felix</cp:lastModifiedBy>
  <cp:revision>4</cp:revision>
  <dcterms:created xsi:type="dcterms:W3CDTF">2017-03-14T14:16:38Z</dcterms:created>
  <dcterms:modified xsi:type="dcterms:W3CDTF">2017-03-14T14:58:10Z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