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19062"/>
            <a:ext cx="76485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 Paul</cp:lastModifiedBy>
  <cp:revision>6</cp:revision>
  <dcterms:created xsi:type="dcterms:W3CDTF">2017-03-14T14:34:56Z</dcterms:created>
  <dcterms:modified xsi:type="dcterms:W3CDTF">2017-04-25T19:31:26Z</dcterms:modified>
</cp:coreProperties>
</file>