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49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23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927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2918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087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8015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1859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366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489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132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394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9439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4840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15" y="365125"/>
            <a:ext cx="10956985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E11V01 </a:t>
            </a:r>
            <a:r>
              <a:rPr lang="en-US" sz="4000" dirty="0" smtClean="0"/>
              <a:t>– Heat Exchanger with Equipment Bar, </a:t>
            </a:r>
            <a:r>
              <a:rPr lang="en-US" sz="4000" dirty="0" smtClean="0"/>
              <a:t>Chambers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14049" y="1495510"/>
            <a:ext cx="6177951" cy="4351338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PlateAndShellHeatExchanger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 smtClean="0"/>
              <a:t>Chambers</a:t>
            </a:r>
          </a:p>
          <a:p>
            <a:pPr lvl="1"/>
            <a:r>
              <a:rPr lang="en-US" dirty="0" smtClean="0"/>
              <a:t>Engineering </a:t>
            </a:r>
            <a:r>
              <a:rPr lang="en-US" dirty="0" smtClean="0"/>
              <a:t>Data:</a:t>
            </a:r>
          </a:p>
          <a:p>
            <a:pPr lvl="2"/>
            <a:r>
              <a:rPr lang="en-US" dirty="0" err="1" smtClean="0"/>
              <a:t>TagName</a:t>
            </a:r>
            <a:r>
              <a:rPr lang="en-US" dirty="0" smtClean="0"/>
              <a:t> H1201, including prefix, line number, suffix</a:t>
            </a:r>
          </a:p>
          <a:p>
            <a:pPr lvl="2"/>
            <a:r>
              <a:rPr lang="en-US" dirty="0" smtClean="0"/>
              <a:t>all </a:t>
            </a:r>
            <a:r>
              <a:rPr lang="en-US" dirty="0" smtClean="0"/>
              <a:t>data from equipment bar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rcRect l="65689" t="12463" r="24378" b="51768"/>
          <a:stretch>
            <a:fillRect/>
          </a:stretch>
        </p:blipFill>
        <p:spPr>
          <a:xfrm>
            <a:off x="3467819" y="1544129"/>
            <a:ext cx="767751" cy="24608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17530" y="2692244"/>
            <a:ext cx="9316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H1101</a:t>
            </a:r>
            <a:endParaRPr lang="de-DE" sz="220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29082" y="4161607"/>
          <a:ext cx="596468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65"/>
                <a:gridCol w="1276152"/>
                <a:gridCol w="1278567"/>
              </a:tblGrid>
              <a:tr h="303622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Ident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H1101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622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Design Press. min.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Chamber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 / 2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-1 barg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-1 barg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Design Press. max.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Chamber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 /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 barg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 barg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Design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Temp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 min.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Chamber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 /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-45 °C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-45 °C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Design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Temp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 max.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Chamber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 /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 °C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 °C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622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Design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Duty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/ Design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Heat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Transfer Area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313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kW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46,8 m</a:t>
                      </a:r>
                      <a:r>
                        <a:rPr lang="de-DE" sz="14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de-DE" sz="1400" baseline="30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622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Plate Height / Plate Width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850 mm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1100 mm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2590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Benutzerdefiniert</PresentationFormat>
  <Paragraphs>27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E11V01 – Heat Exchanger with Equipment Bar, Chambers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Manfred Theißen</cp:lastModifiedBy>
  <cp:revision>17</cp:revision>
  <dcterms:created xsi:type="dcterms:W3CDTF">2017-03-14T15:33:03Z</dcterms:created>
  <dcterms:modified xsi:type="dcterms:W3CDTF">2017-09-07T08:56:27Z</dcterms:modified>
</cp:coreProperties>
</file>