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49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23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927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2918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087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8015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1859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66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489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13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3940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9439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47BB-E165-46F7-A431-EA24D72740CB}" type="datetimeFigureOut">
              <a:rPr lang="en-GB" smtClean="0"/>
              <a:pPr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A7C-A32A-4E07-8F73-9365E994A49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484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15" y="365125"/>
            <a:ext cx="10956985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E12V01 – Heat Exchanger with Equipment Bar, Chambers, Nozzles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4049" y="1495510"/>
            <a:ext cx="6177951" cy="435133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PlateAndShellHeatExchanger</a:t>
            </a:r>
            <a:endParaRPr lang="en-US" dirty="0" smtClean="0"/>
          </a:p>
          <a:p>
            <a:pPr lvl="1"/>
            <a:r>
              <a:rPr lang="en-US" dirty="0" smtClean="0"/>
              <a:t>4 Nozzles</a:t>
            </a:r>
          </a:p>
          <a:p>
            <a:pPr lvl="1"/>
            <a:r>
              <a:rPr lang="en-US" dirty="0" smtClean="0"/>
              <a:t>2 Chambers</a:t>
            </a:r>
          </a:p>
          <a:p>
            <a:pPr lvl="2"/>
            <a:r>
              <a:rPr lang="en-US" dirty="0" smtClean="0"/>
              <a:t>Chamber 1 connected to N3 and N4</a:t>
            </a:r>
          </a:p>
          <a:p>
            <a:pPr lvl="2"/>
            <a:r>
              <a:rPr lang="en-US" dirty="0" smtClean="0"/>
              <a:t>Chamber 2 connected to N1 and N2</a:t>
            </a:r>
          </a:p>
          <a:p>
            <a:pPr lvl="1"/>
            <a:r>
              <a:rPr lang="en-US" dirty="0" smtClean="0"/>
              <a:t>Engineering Data:</a:t>
            </a:r>
          </a:p>
          <a:p>
            <a:pPr lvl="2"/>
            <a:r>
              <a:rPr lang="en-US" dirty="0" err="1" smtClean="0"/>
              <a:t>TagName</a:t>
            </a:r>
            <a:r>
              <a:rPr lang="en-US" dirty="0" smtClean="0"/>
              <a:t> H1201, including prefix, line number, suffix</a:t>
            </a:r>
          </a:p>
          <a:p>
            <a:pPr lvl="2"/>
            <a:r>
              <a:rPr lang="en-US" dirty="0" smtClean="0"/>
              <a:t>Nozzles with nominal diameters </a:t>
            </a:r>
            <a:r>
              <a:rPr lang="en-US" dirty="0" smtClean="0"/>
              <a:t>(ISO 6708), </a:t>
            </a:r>
            <a:r>
              <a:rPr lang="en-US" dirty="0" smtClean="0"/>
              <a:t>including 3 representation strings</a:t>
            </a:r>
          </a:p>
          <a:p>
            <a:pPr lvl="2"/>
            <a:r>
              <a:rPr lang="en-US" dirty="0" smtClean="0"/>
              <a:t>all data from equipment bar </a:t>
            </a:r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36498" y="1656272"/>
            <a:ext cx="1637224" cy="2460860"/>
            <a:chOff x="4960930" y="3158067"/>
            <a:chExt cx="1071627" cy="17102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/>
            <a:srcRect l="60718" t="12463" r="19490" b="51768"/>
            <a:stretch>
              <a:fillRect/>
            </a:stretch>
          </p:blipFill>
          <p:spPr>
            <a:xfrm>
              <a:off x="5031269" y="3158067"/>
              <a:ext cx="1001288" cy="1710266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4960930" y="4311334"/>
              <a:ext cx="144816" cy="194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/>
          <p:cNvSpPr/>
          <p:nvPr/>
        </p:nvSpPr>
        <p:spPr>
          <a:xfrm>
            <a:off x="2117530" y="2692244"/>
            <a:ext cx="9316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H1201</a:t>
            </a:r>
            <a:endParaRPr lang="de-DE" sz="220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29082" y="4161607"/>
          <a:ext cx="596468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65"/>
                <a:gridCol w="1276152"/>
                <a:gridCol w="1278567"/>
              </a:tblGrid>
              <a:tr h="303622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Ident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H1201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Press. min.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Chamber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 / 2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 barg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-1 barg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Press. max.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Chamber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 /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60 barg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30 barg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Temp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 min.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Chamber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 /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-45 °C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-45 °C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Temp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 max.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Chamber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1 /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 °C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100 °C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Design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Duty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/ Design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Heat</a:t>
                      </a:r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Transfer Area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313 </a:t>
                      </a:r>
                      <a:r>
                        <a:rPr lang="de-DE" sz="14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kW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46,8 m</a:t>
                      </a:r>
                      <a:r>
                        <a:rPr lang="de-DE" sz="14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de-DE" sz="1400" baseline="30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622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Plate Height / Plate Width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850 mm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1100 mm</a:t>
                      </a:r>
                      <a:endParaRPr lang="de-DE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259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Benutzerdefiniert</PresentationFormat>
  <Paragraphs>31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E12V01 – Heat Exchanger with Equipment Bar, Chambers, Nozzles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Manfred Theißen</cp:lastModifiedBy>
  <cp:revision>18</cp:revision>
  <dcterms:created xsi:type="dcterms:W3CDTF">2017-03-14T15:33:03Z</dcterms:created>
  <dcterms:modified xsi:type="dcterms:W3CDTF">2017-09-07T09:15:22Z</dcterms:modified>
</cp:coreProperties>
</file>