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8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7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5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59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2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39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40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3" y="250167"/>
            <a:ext cx="11395546" cy="616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0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Snijder, Paul J</cp:lastModifiedBy>
  <cp:revision>3</cp:revision>
  <dcterms:created xsi:type="dcterms:W3CDTF">2017-03-14T15:33:03Z</dcterms:created>
  <dcterms:modified xsi:type="dcterms:W3CDTF">2017-03-15T09:17:28Z</dcterms:modified>
</cp:coreProperties>
</file>