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0" y="189527"/>
            <a:ext cx="9100868" cy="65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Snijder, Paul J</cp:lastModifiedBy>
  <cp:revision>5</cp:revision>
  <dcterms:created xsi:type="dcterms:W3CDTF">2017-03-14T15:33:03Z</dcterms:created>
  <dcterms:modified xsi:type="dcterms:W3CDTF">2017-03-15T09:48:10Z</dcterms:modified>
</cp:coreProperties>
</file>