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C01V01 </a:t>
            </a:r>
          </a:p>
        </p:txBody>
      </p:sp>
      <p:pic>
        <p:nvPicPr>
          <p:cNvPr id="1028" name="Picture 4" descr="https://dexpi.files.wordpress.com/2013/07/pid_dia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49" y="1027906"/>
            <a:ext cx="7073426" cy="504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32329" y="1568824"/>
            <a:ext cx="26535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This </a:t>
            </a:r>
            <a:r>
              <a:rPr lang="de-DE" dirty="0" err="1" smtClean="0"/>
              <a:t>TestCase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DEXPI Main P&amp;ID </a:t>
            </a:r>
            <a:r>
              <a:rPr lang="de-DE" dirty="0" err="1" smtClean="0"/>
              <a:t>Use</a:t>
            </a:r>
            <a:r>
              <a:rPr lang="de-DE" dirty="0" smtClean="0"/>
              <a:t> Case. </a:t>
            </a:r>
          </a:p>
          <a:p>
            <a:r>
              <a:rPr lang="de-DE" dirty="0" smtClean="0"/>
              <a:t>Alle </a:t>
            </a:r>
            <a:r>
              <a:rPr lang="de-DE" dirty="0" err="1" smtClean="0"/>
              <a:t>Disciplines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Piping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Instrumentation &amp; </a:t>
            </a:r>
            <a:r>
              <a:rPr lang="de-DE" dirty="0" err="1" smtClean="0"/>
              <a:t>Electrical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A</a:t>
            </a:r>
            <a:r>
              <a:rPr lang="de-DE" dirty="0" smtClean="0"/>
              <a:t>ll Symbols </a:t>
            </a:r>
            <a:r>
              <a:rPr lang="de-DE" dirty="0" err="1" smtClean="0"/>
              <a:t>are</a:t>
            </a:r>
            <a:r>
              <a:rPr lang="de-DE" dirty="0" smtClean="0"/>
              <a:t> intelligent.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ShapeCatalogue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r>
              <a:rPr lang="de-DE" dirty="0" smtClean="0"/>
              <a:t>. </a:t>
            </a:r>
          </a:p>
          <a:p>
            <a:r>
              <a:rPr lang="de-DE" dirty="0" smtClean="0"/>
              <a:t>The Data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filled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graphics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C01V01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01" y="1341531"/>
            <a:ext cx="11674151" cy="53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C01V01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314" y="1690688"/>
            <a:ext cx="6172025" cy="339183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805" y="1400100"/>
            <a:ext cx="5182414" cy="13963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803" y="4709116"/>
            <a:ext cx="5182415" cy="156836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805" y="2973987"/>
            <a:ext cx="5182414" cy="15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1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C01V01 </vt:lpstr>
      <vt:lpstr>Detailed graphics of C01V01</vt:lpstr>
      <vt:lpstr>Detailed Tables of C01V01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Wiedau, Michael</cp:lastModifiedBy>
  <cp:revision>4</cp:revision>
  <dcterms:created xsi:type="dcterms:W3CDTF">2017-03-14T15:33:03Z</dcterms:created>
  <dcterms:modified xsi:type="dcterms:W3CDTF">2017-11-16T18:34:33Z</dcterms:modified>
</cp:coreProperties>
</file>