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730" y="2422688"/>
            <a:ext cx="5900883" cy="42397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DEXPI Example Tank </a:t>
            </a:r>
            <a:r>
              <a:rPr lang="en-US" dirty="0" err="1"/>
              <a:t>Displ</a:t>
            </a:r>
            <a:r>
              <a:rPr lang="en-US" dirty="0"/>
              <a:t> Pump Pipe with Tee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DEXPI Example Tank T4750 Displacement Pump P4711 Pipe with Tee and </a:t>
            </a:r>
            <a:r>
              <a:rPr lang="en-US" dirty="0" err="1"/>
              <a:t>Refief</a:t>
            </a:r>
            <a:r>
              <a:rPr lang="en-US" dirty="0"/>
              <a:t> Valve</a:t>
            </a:r>
          </a:p>
        </p:txBody>
      </p:sp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DEXPI Example Tank Displ Pump Pipe with Tee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Snijder, Paul J</cp:lastModifiedBy>
  <cp:revision>7</cp:revision>
  <dcterms:created xsi:type="dcterms:W3CDTF">2017-03-14T15:33:03Z</dcterms:created>
  <dcterms:modified xsi:type="dcterms:W3CDTF">2017-03-16T08:51:59Z</dcterms:modified>
</cp:coreProperties>
</file>