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343" autoAdjust="0"/>
  </p:normalViewPr>
  <p:slideViewPr>
    <p:cSldViewPr>
      <p:cViewPr varScale="1">
        <p:scale>
          <a:sx n="81" d="100"/>
          <a:sy n="81" d="100"/>
        </p:scale>
        <p:origin x="-119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5228-B837-4FD2-AC0C-A2CD5AD80348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1E73-6454-416B-8526-085853CB94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5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0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8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9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3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4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>
                <a:latin typeface="Arial" pitchFamily="34" charset="0"/>
                <a:cs typeface="Arial" pitchFamily="34" charset="0"/>
              </a:rPr>
              <a:t>E09 – Tank </a:t>
            </a:r>
            <a:r>
              <a:rPr lang="de-DE" sz="36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de-DE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3600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de-DE" sz="3600" dirty="0" smtClean="0">
                <a:latin typeface="Arial" pitchFamily="34" charset="0"/>
                <a:cs typeface="Arial" pitchFamily="34" charset="0"/>
              </a:rPr>
              <a:t> box</a:t>
            </a:r>
            <a:endParaRPr lang="de-DE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23681"/>
            <a:ext cx="4435475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95930" y="6196662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Schumacher/SAG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654056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 smtClean="0">
                <a:solidFill>
                  <a:srgbClr val="000000"/>
                </a:solidFill>
                <a:latin typeface="Arial"/>
              </a:rPr>
              <a:t>Frei verwendbar</a:t>
            </a:r>
            <a:endParaRPr lang="de-DE" sz="10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5380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</Words>
  <Application>Microsoft Office PowerPoint</Application>
  <PresentationFormat>Bildschirmpräsentation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E09 – Tank with equipment box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E09 – Tank with equipment box</dc:title>
  <dc:creator>Schumacher, Felix</dc:creator>
  <cp:keywords>C_Unrestricted</cp:keywords>
  <cp:lastModifiedBy>Schumacher, Felix</cp:lastModifiedBy>
  <cp:revision>1</cp:revision>
  <dcterms:created xsi:type="dcterms:W3CDTF">2017-09-07T10:53:04Z</dcterms:created>
  <dcterms:modified xsi:type="dcterms:W3CDTF">2017-09-07T11:30:39Z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