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96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5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8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6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5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0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2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2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90BA-FE95-4F10-AD24-74EBB28604F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24B5-DB1F-483B-A58F-0F9BE7655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Case E01 – Tank T100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37" y="1832923"/>
            <a:ext cx="4452399" cy="48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Case E01 – Tank T100</vt:lpstr>
    </vt:vector>
  </TitlesOfParts>
  <Company>Evonik Industries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E01 – Tank T100</dc:title>
  <dc:creator>Wiedau, Michael</dc:creator>
  <cp:lastModifiedBy>Wiedau, Michael</cp:lastModifiedBy>
  <cp:revision>1</cp:revision>
  <dcterms:created xsi:type="dcterms:W3CDTF">2017-03-15T10:11:51Z</dcterms:created>
  <dcterms:modified xsi:type="dcterms:W3CDTF">2017-03-15T10:12:54Z</dcterms:modified>
</cp:coreProperties>
</file>