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E02 – Tank T100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smtClean="0"/>
              <a:t>Nozzles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8857" r="21543" b="39501"/>
          <a:stretch/>
        </p:blipFill>
        <p:spPr>
          <a:xfrm>
            <a:off x="1423358" y="1427626"/>
            <a:ext cx="3597215" cy="51080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63978"/>
          <a:stretch/>
        </p:blipFill>
        <p:spPr>
          <a:xfrm>
            <a:off x="5368298" y="2294625"/>
            <a:ext cx="6500178" cy="27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Case E02 – Tank T100 with Nozzles</vt:lpstr>
    </vt:vector>
  </TitlesOfParts>
  <Company>Evonik Industries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Wiedau, Michael</cp:lastModifiedBy>
  <cp:revision>2</cp:revision>
  <dcterms:created xsi:type="dcterms:W3CDTF">2017-03-15T10:11:51Z</dcterms:created>
  <dcterms:modified xsi:type="dcterms:W3CDTF">2017-03-15T10:16:01Z</dcterms:modified>
</cp:coreProperties>
</file>