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6" y="1944109"/>
            <a:ext cx="5059081" cy="478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DEXPI Example </a:t>
            </a:r>
            <a:r>
              <a:rPr lang="en-US" dirty="0" smtClean="0"/>
              <a:t>Pump Plate Heat Exchanger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/>
          <a:lstStyle/>
          <a:p>
            <a:r>
              <a:rPr lang="en-US" dirty="0"/>
              <a:t>This is the DEXPI Example Centrifugal Pump P4712 Plate Heat Exchanger H1008</a:t>
            </a:r>
          </a:p>
        </p:txBody>
      </p:sp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DEXPI Example Pump Plate Heat Exchanger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8</cp:revision>
  <dcterms:created xsi:type="dcterms:W3CDTF">2017-03-14T15:33:03Z</dcterms:created>
  <dcterms:modified xsi:type="dcterms:W3CDTF">2017-03-16T08:48:18Z</dcterms:modified>
</cp:coreProperties>
</file>