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406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591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7496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6735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71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408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466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505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100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092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692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90BA-FE95-4F10-AD24-74EBB28604F0}" type="datetimeFigureOut">
              <a:rPr lang="de-DE" smtClean="0"/>
              <a:pPr/>
              <a:t>07.09.2017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985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Case </a:t>
            </a:r>
            <a:r>
              <a:rPr lang="de-DE" dirty="0" smtClean="0"/>
              <a:t>E13V01 </a:t>
            </a:r>
            <a:r>
              <a:rPr lang="de-DE" dirty="0" smtClean="0"/>
              <a:t>– </a:t>
            </a:r>
            <a:r>
              <a:rPr lang="de-DE" dirty="0" smtClean="0"/>
              <a:t>Tank </a:t>
            </a:r>
            <a:r>
              <a:rPr lang="de-DE" dirty="0" err="1" smtClean="0"/>
              <a:t>with</a:t>
            </a:r>
            <a:r>
              <a:rPr lang="de-DE" dirty="0" smtClean="0"/>
              <a:t> Plant </a:t>
            </a:r>
            <a:r>
              <a:rPr lang="de-DE" dirty="0" err="1" smtClean="0"/>
              <a:t>Structure</a:t>
            </a:r>
            <a:r>
              <a:rPr lang="de-DE" dirty="0" smtClean="0"/>
              <a:t> Information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rcRect l="22026" r="29863" b="43686"/>
          <a:stretch>
            <a:fillRect/>
          </a:stretch>
        </p:blipFill>
        <p:spPr>
          <a:xfrm>
            <a:off x="1278466" y="2459457"/>
            <a:ext cx="2142067" cy="271367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148666" y="2565401"/>
            <a:ext cx="73987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Tank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smtClean="0"/>
              <a:t>tag </a:t>
            </a:r>
            <a:r>
              <a:rPr lang="de-DE" dirty="0" err="1" smtClean="0"/>
              <a:t>name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tag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: </a:t>
            </a:r>
            <a:r>
              <a:rPr lang="de-DE" dirty="0" err="1" smtClean="0"/>
              <a:t>prefix</a:t>
            </a:r>
            <a:r>
              <a:rPr lang="de-DE" dirty="0" smtClean="0"/>
              <a:t>,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, </a:t>
            </a:r>
            <a:r>
              <a:rPr lang="de-DE" dirty="0" err="1" smtClean="0"/>
              <a:t>suffix</a:t>
            </a:r>
            <a:r>
              <a:rPr lang="de-DE" dirty="0" smtClean="0"/>
              <a:t>).</a:t>
            </a:r>
          </a:p>
          <a:p>
            <a:endParaRPr lang="de-DE" dirty="0" smtClean="0"/>
          </a:p>
          <a:p>
            <a:r>
              <a:rPr lang="de-DE" dirty="0" smtClean="0"/>
              <a:t>T</a:t>
            </a:r>
            <a:r>
              <a:rPr lang="de-DE" dirty="0" smtClean="0"/>
              <a:t>he tank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ProcessPlant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„Kölsch Plant“. The </a:t>
            </a:r>
            <a:r>
              <a:rPr lang="de-DE" dirty="0" err="1" smtClean="0"/>
              <a:t>ProcessPlant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r>
              <a:rPr lang="de-DE" dirty="0" smtClean="0"/>
              <a:t>: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Isa95Enterprise „DEXPI Beer Inc.“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 SiteIsa95 „Cologne“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ProcessPlant</a:t>
            </a:r>
            <a:r>
              <a:rPr lang="de-DE" dirty="0" smtClean="0"/>
              <a:t> „Kölsch Plant“</a:t>
            </a:r>
          </a:p>
          <a:p>
            <a:endParaRPr lang="de-DE" dirty="0" smtClean="0"/>
          </a:p>
          <a:p>
            <a:r>
              <a:rPr lang="de-DE" dirty="0" smtClean="0"/>
              <a:t>The tank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located</a:t>
            </a:r>
            <a:r>
              <a:rPr lang="de-DE" dirty="0" smtClean="0"/>
              <a:t> in </a:t>
            </a:r>
            <a:r>
              <a:rPr lang="de-DE" dirty="0" err="1" smtClean="0"/>
              <a:t>PlantTrain</a:t>
            </a:r>
            <a:r>
              <a:rPr lang="de-DE" dirty="0" smtClean="0"/>
              <a:t> „Train 2“.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947330" y="3437467"/>
            <a:ext cx="9398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T1301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84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Test Case E13V01 – Tank with Plant Structure Information</vt:lpstr>
    </vt:vector>
  </TitlesOfParts>
  <Company>Evonik Industries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E01 – Tank T100</dc:title>
  <dc:creator>Wiedau, Michael</dc:creator>
  <cp:lastModifiedBy>Manfred Theißen</cp:lastModifiedBy>
  <cp:revision>5</cp:revision>
  <dcterms:created xsi:type="dcterms:W3CDTF">2017-03-15T10:11:51Z</dcterms:created>
  <dcterms:modified xsi:type="dcterms:W3CDTF">2017-09-07T09:37:19Z</dcterms:modified>
</cp:coreProperties>
</file>