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08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4066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5918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7496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6735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71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4082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4661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5057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1008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0928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6922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9852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Case </a:t>
            </a:r>
            <a:r>
              <a:rPr lang="de-DE" dirty="0" smtClean="0"/>
              <a:t>C06V01 </a:t>
            </a:r>
            <a:r>
              <a:rPr lang="de-DE" dirty="0" smtClean="0"/>
              <a:t>– </a:t>
            </a:r>
            <a:r>
              <a:rPr lang="de-DE" dirty="0" smtClean="0"/>
              <a:t>Tank in </a:t>
            </a:r>
            <a:r>
              <a:rPr lang="de-DE" dirty="0" err="1" smtClean="0"/>
              <a:t>PlantStructure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rcRect l="22026" r="29863" b="43686"/>
          <a:stretch>
            <a:fillRect/>
          </a:stretch>
        </p:blipFill>
        <p:spPr>
          <a:xfrm>
            <a:off x="460456" y="2183965"/>
            <a:ext cx="2142067" cy="271367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438117" y="2306842"/>
            <a:ext cx="8413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</a:t>
            </a:r>
            <a:r>
              <a:rPr lang="de-DE" dirty="0" smtClean="0"/>
              <a:t>tank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smtClean="0"/>
              <a:t>tag </a:t>
            </a:r>
            <a:r>
              <a:rPr lang="de-DE" dirty="0" err="1" smtClean="0"/>
              <a:t>name</a:t>
            </a:r>
            <a:r>
              <a:rPr lang="de-DE" dirty="0" smtClean="0"/>
              <a:t> T4750</a:t>
            </a:r>
          </a:p>
          <a:p>
            <a:r>
              <a:rPr lang="de-DE" dirty="0" smtClean="0"/>
              <a:t>   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smtClean="0"/>
              <a:t>a PlantSectionIso10209-2012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„Section-1001“</a:t>
            </a:r>
          </a:p>
          <a:p>
            <a:r>
              <a:rPr lang="de-DE" dirty="0" smtClean="0"/>
              <a:t> </a:t>
            </a:r>
            <a:r>
              <a:rPr lang="de-DE" dirty="0" smtClean="0"/>
              <a:t>      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ProcessPlant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„ABC Plant“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SiteIsa95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„DEXPI Site“.</a:t>
            </a:r>
          </a:p>
          <a:p>
            <a:endParaRPr lang="de-DE" dirty="0" smtClean="0"/>
          </a:p>
          <a:p>
            <a:r>
              <a:rPr lang="de-DE" dirty="0" smtClean="0"/>
              <a:t>The tank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located</a:t>
            </a:r>
            <a:r>
              <a:rPr lang="de-DE" dirty="0" smtClean="0"/>
              <a:t> in a </a:t>
            </a:r>
            <a:r>
              <a:rPr lang="de-DE" dirty="0" err="1" smtClean="0"/>
              <a:t>PlantTrain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„Train 2“.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391842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Test Case C06V01 – Tank in PlantStructure</vt:lpstr>
    </vt:vector>
  </TitlesOfParts>
  <Company>Evonik Industries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E01 – Tank T100</dc:title>
  <dc:creator>Wiedau, Michael</dc:creator>
  <cp:lastModifiedBy>Manfred Theißen</cp:lastModifiedBy>
  <cp:revision>9</cp:revision>
  <dcterms:created xsi:type="dcterms:W3CDTF">2017-03-15T10:11:51Z</dcterms:created>
  <dcterms:modified xsi:type="dcterms:W3CDTF">2018-02-21T11:01:51Z</dcterms:modified>
</cp:coreProperties>
</file>