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8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6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7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1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0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4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3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57ED4-2148-4BB6-BAB9-1FFC63FD67E9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11B40B-FCB5-48E5-B426-17B980AC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952500"/>
            <a:ext cx="5867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 Paul</cp:lastModifiedBy>
  <cp:revision>8</cp:revision>
  <dcterms:created xsi:type="dcterms:W3CDTF">2017-03-14T14:34:56Z</dcterms:created>
  <dcterms:modified xsi:type="dcterms:W3CDTF">2017-09-07T08:34:10Z</dcterms:modified>
</cp:coreProperties>
</file>