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20"/>
  </p:notesMasterIdLst>
  <p:sldIdLst>
    <p:sldId id="257" r:id="rId2"/>
    <p:sldId id="299" r:id="rId3"/>
    <p:sldId id="282" r:id="rId4"/>
    <p:sldId id="297" r:id="rId5"/>
    <p:sldId id="283" r:id="rId6"/>
    <p:sldId id="284" r:id="rId7"/>
    <p:sldId id="285" r:id="rId8"/>
    <p:sldId id="288" r:id="rId9"/>
    <p:sldId id="289" r:id="rId10"/>
    <p:sldId id="290" r:id="rId11"/>
    <p:sldId id="291" r:id="rId12"/>
    <p:sldId id="298" r:id="rId13"/>
    <p:sldId id="286" r:id="rId14"/>
    <p:sldId id="292" r:id="rId15"/>
    <p:sldId id="295" r:id="rId16"/>
    <p:sldId id="296" r:id="rId17"/>
    <p:sldId id="281" r:id="rId18"/>
    <p:sldId id="272" r:id="rId19"/>
  </p:sldIdLst>
  <p:sldSz cx="9144000" cy="5143500" type="screen16x9"/>
  <p:notesSz cx="6858000" cy="9144000"/>
  <p:defaultTextStyle>
    <a:defPPr>
      <a:defRPr lang="en-US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2FC888-DAB4-4A81-AF86-DFCBF1A74E0E}">
          <p14:sldIdLst>
            <p14:sldId id="257"/>
            <p14:sldId id="299"/>
          </p14:sldIdLst>
        </p14:section>
        <p14:section name="Description of Workflow" id="{07CC908A-F636-4BDD-AD82-23A0EFAB8F0D}">
          <p14:sldIdLst>
            <p14:sldId id="282"/>
            <p14:sldId id="297"/>
            <p14:sldId id="283"/>
            <p14:sldId id="284"/>
            <p14:sldId id="285"/>
            <p14:sldId id="288"/>
            <p14:sldId id="289"/>
            <p14:sldId id="290"/>
            <p14:sldId id="291"/>
            <p14:sldId id="298"/>
            <p14:sldId id="286"/>
            <p14:sldId id="292"/>
            <p14:sldId id="295"/>
            <p14:sldId id="296"/>
            <p14:sldId id="281"/>
          </p14:sldIdLst>
        </p14:section>
        <p14:section name="Test Cases" id="{707D332C-B5EC-4A7C-ABEA-EB4F4A19FBB8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ner Meyer-Roessl" initials="RM" lastIdx="1" clrIdx="0">
    <p:extLst>
      <p:ext uri="{19B8F6BF-5375-455C-9EA6-DF929625EA0E}">
        <p15:presenceInfo xmlns:p15="http://schemas.microsoft.com/office/powerpoint/2012/main" userId="S-1-5-21-1935655697-515967899-682003330-1497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47" autoAdjust="0"/>
    <p:restoredTop sz="94603"/>
  </p:normalViewPr>
  <p:slideViewPr>
    <p:cSldViewPr snapToGrid="0" snapToObjects="1">
      <p:cViewPr varScale="1">
        <p:scale>
          <a:sx n="68" d="100"/>
          <a:sy n="68" d="100"/>
        </p:scale>
        <p:origin x="76" y="8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415DA-73F4-47B6-B05A-DE8AF83DC77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9CD1A31-90A0-41F2-9FE0-9E52F00B4C9C}">
      <dgm:prSet/>
      <dgm:spPr/>
      <dgm:t>
        <a:bodyPr/>
        <a:lstStyle/>
        <a:p>
          <a:pPr rtl="0"/>
          <a:r>
            <a:rPr lang="de-DE" b="0"/>
            <a:t>Goals:</a:t>
          </a:r>
          <a:endParaRPr lang="de-DE"/>
        </a:p>
      </dgm:t>
    </dgm:pt>
    <dgm:pt modelId="{9A43DF6E-31C1-42D0-A853-350F323D2CEA}" type="parTrans" cxnId="{C02FF281-6F6F-4649-9EDA-93E949E39E4E}">
      <dgm:prSet/>
      <dgm:spPr/>
      <dgm:t>
        <a:bodyPr/>
        <a:lstStyle/>
        <a:p>
          <a:endParaRPr lang="de-DE"/>
        </a:p>
      </dgm:t>
    </dgm:pt>
    <dgm:pt modelId="{AF352192-EDEA-4925-B012-5FE078680944}" type="sibTrans" cxnId="{C02FF281-6F6F-4649-9EDA-93E949E39E4E}">
      <dgm:prSet/>
      <dgm:spPr/>
      <dgm:t>
        <a:bodyPr/>
        <a:lstStyle/>
        <a:p>
          <a:endParaRPr lang="de-DE"/>
        </a:p>
      </dgm:t>
    </dgm:pt>
    <dgm:pt modelId="{B73D86D6-3A3F-418D-9943-DC553ED02991}">
      <dgm:prSet/>
      <dgm:spPr/>
      <dgm:t>
        <a:bodyPr/>
        <a:lstStyle/>
        <a:p>
          <a:pPr rtl="0"/>
          <a:r>
            <a:rPr lang="en-US" b="0" noProof="0" dirty="0"/>
            <a:t>Enabling De-</a:t>
          </a:r>
          <a:r>
            <a:rPr lang="en-US" b="0" noProof="0" dirty="0" err="1"/>
            <a:t>syncronized</a:t>
          </a:r>
          <a:r>
            <a:rPr lang="en-US" b="0" noProof="0" dirty="0"/>
            <a:t> and scattered workflow</a:t>
          </a:r>
          <a:endParaRPr lang="en-US" noProof="0" dirty="0"/>
        </a:p>
      </dgm:t>
    </dgm:pt>
    <dgm:pt modelId="{4FFA54A3-C9EE-4426-B32C-6526985B3D32}" type="parTrans" cxnId="{D7678AFF-A7B3-48FC-98D5-ACF9167C24D8}">
      <dgm:prSet/>
      <dgm:spPr/>
      <dgm:t>
        <a:bodyPr/>
        <a:lstStyle/>
        <a:p>
          <a:endParaRPr lang="de-DE"/>
        </a:p>
      </dgm:t>
    </dgm:pt>
    <dgm:pt modelId="{BB45FF5C-D525-4AC8-B393-B35007B3C7D9}" type="sibTrans" cxnId="{D7678AFF-A7B3-48FC-98D5-ACF9167C24D8}">
      <dgm:prSet/>
      <dgm:spPr/>
      <dgm:t>
        <a:bodyPr/>
        <a:lstStyle/>
        <a:p>
          <a:endParaRPr lang="de-DE"/>
        </a:p>
      </dgm:t>
    </dgm:pt>
    <dgm:pt modelId="{354F73ED-AE09-429A-BC5D-727E422BF38D}">
      <dgm:prSet/>
      <dgm:spPr/>
      <dgm:t>
        <a:bodyPr/>
        <a:lstStyle/>
        <a:p>
          <a:pPr rtl="0"/>
          <a:r>
            <a:rPr lang="en-US" noProof="0" dirty="0"/>
            <a:t>Track progress</a:t>
          </a:r>
        </a:p>
      </dgm:t>
    </dgm:pt>
    <dgm:pt modelId="{B1B0211D-5FA8-46DF-93F0-439D403D5D17}" type="parTrans" cxnId="{0B84CA1A-EAE8-43B2-B1BD-290CD8A18D47}">
      <dgm:prSet/>
      <dgm:spPr/>
      <dgm:t>
        <a:bodyPr/>
        <a:lstStyle/>
        <a:p>
          <a:endParaRPr lang="de-DE"/>
        </a:p>
      </dgm:t>
    </dgm:pt>
    <dgm:pt modelId="{6CC69A91-18F5-4B7F-B6AB-04947D1BA2D7}" type="sibTrans" cxnId="{0B84CA1A-EAE8-43B2-B1BD-290CD8A18D47}">
      <dgm:prSet/>
      <dgm:spPr/>
      <dgm:t>
        <a:bodyPr/>
        <a:lstStyle/>
        <a:p>
          <a:endParaRPr lang="de-DE"/>
        </a:p>
      </dgm:t>
    </dgm:pt>
    <dgm:pt modelId="{3DED61B4-520B-4FF6-94DB-FF3F00D05282}">
      <dgm:prSet/>
      <dgm:spPr/>
      <dgm:t>
        <a:bodyPr/>
        <a:lstStyle/>
        <a:p>
          <a:pPr rtl="0"/>
          <a:r>
            <a:rPr lang="de-DE" b="0"/>
            <a:t>Principles &amp; Guidlines:</a:t>
          </a:r>
          <a:endParaRPr lang="de-DE"/>
        </a:p>
      </dgm:t>
    </dgm:pt>
    <dgm:pt modelId="{E3348B47-8671-4AAC-992E-27991A1E2EDE}" type="parTrans" cxnId="{241F31E1-F8D3-443E-A0E8-5DC160FE4C26}">
      <dgm:prSet/>
      <dgm:spPr/>
      <dgm:t>
        <a:bodyPr/>
        <a:lstStyle/>
        <a:p>
          <a:endParaRPr lang="de-DE"/>
        </a:p>
      </dgm:t>
    </dgm:pt>
    <dgm:pt modelId="{6F0E31C8-2F34-4FB5-B232-6FD0FBEB9D35}" type="sibTrans" cxnId="{241F31E1-F8D3-443E-A0E8-5DC160FE4C26}">
      <dgm:prSet/>
      <dgm:spPr/>
      <dgm:t>
        <a:bodyPr/>
        <a:lstStyle/>
        <a:p>
          <a:endParaRPr lang="de-DE"/>
        </a:p>
      </dgm:t>
    </dgm:pt>
    <dgm:pt modelId="{07553B77-DBCF-4080-B87C-A3D39969C8A8}">
      <dgm:prSet/>
      <dgm:spPr/>
      <dgm:t>
        <a:bodyPr/>
        <a:lstStyle/>
        <a:p>
          <a:pPr rtl="0"/>
          <a:r>
            <a:rPr lang="de-DE" b="0"/>
            <a:t>Common space</a:t>
          </a:r>
          <a:endParaRPr lang="de-DE"/>
        </a:p>
      </dgm:t>
    </dgm:pt>
    <dgm:pt modelId="{9B4BB382-40CC-4B50-B67A-8764725A146D}" type="parTrans" cxnId="{DDB1DC7B-1446-4CC4-8F6E-2FD4B6F7AB5D}">
      <dgm:prSet/>
      <dgm:spPr/>
      <dgm:t>
        <a:bodyPr/>
        <a:lstStyle/>
        <a:p>
          <a:endParaRPr lang="de-DE"/>
        </a:p>
      </dgm:t>
    </dgm:pt>
    <dgm:pt modelId="{E719A309-FDFC-4DE5-84A5-0FE1240385A9}" type="sibTrans" cxnId="{DDB1DC7B-1446-4CC4-8F6E-2FD4B6F7AB5D}">
      <dgm:prSet/>
      <dgm:spPr/>
      <dgm:t>
        <a:bodyPr/>
        <a:lstStyle/>
        <a:p>
          <a:endParaRPr lang="de-DE"/>
        </a:p>
      </dgm:t>
    </dgm:pt>
    <dgm:pt modelId="{69E443DE-749B-4F9D-BA48-88B80D5B33BC}">
      <dgm:prSet/>
      <dgm:spPr/>
      <dgm:t>
        <a:bodyPr/>
        <a:lstStyle/>
        <a:p>
          <a:pPr rtl="0"/>
          <a:r>
            <a:rPr lang="de-DE" b="0"/>
            <a:t>Naming convention </a:t>
          </a:r>
          <a:endParaRPr lang="de-DE"/>
        </a:p>
      </dgm:t>
    </dgm:pt>
    <dgm:pt modelId="{3D961B61-D9BC-47FA-A13C-408594EF9894}" type="parTrans" cxnId="{1B8F83C5-EAAA-4DBD-AA6B-5AA231E6BDDE}">
      <dgm:prSet/>
      <dgm:spPr/>
      <dgm:t>
        <a:bodyPr/>
        <a:lstStyle/>
        <a:p>
          <a:endParaRPr lang="de-DE"/>
        </a:p>
      </dgm:t>
    </dgm:pt>
    <dgm:pt modelId="{1538D8D1-A517-41A8-BEAB-CAF0B133FA45}" type="sibTrans" cxnId="{1B8F83C5-EAAA-4DBD-AA6B-5AA231E6BDDE}">
      <dgm:prSet/>
      <dgm:spPr/>
      <dgm:t>
        <a:bodyPr/>
        <a:lstStyle/>
        <a:p>
          <a:endParaRPr lang="de-DE"/>
        </a:p>
      </dgm:t>
    </dgm:pt>
    <dgm:pt modelId="{F75FA803-B319-43A4-A730-DDF16798FFC6}">
      <dgm:prSet/>
      <dgm:spPr/>
      <dgm:t>
        <a:bodyPr/>
        <a:lstStyle/>
        <a:p>
          <a:pPr rtl="0"/>
          <a:r>
            <a:rPr lang="de-DE" b="0"/>
            <a:t>Workflows </a:t>
          </a:r>
          <a:endParaRPr lang="de-DE"/>
        </a:p>
      </dgm:t>
    </dgm:pt>
    <dgm:pt modelId="{4488CFC8-0AF3-4B24-8048-C5D639C883C8}" type="parTrans" cxnId="{E15B7123-DF7C-4052-A7CC-0E77BD4AEF00}">
      <dgm:prSet/>
      <dgm:spPr/>
      <dgm:t>
        <a:bodyPr/>
        <a:lstStyle/>
        <a:p>
          <a:endParaRPr lang="de-DE"/>
        </a:p>
      </dgm:t>
    </dgm:pt>
    <dgm:pt modelId="{1FEAADC0-FB7D-4D60-9C16-46CD0A357D33}" type="sibTrans" cxnId="{E15B7123-DF7C-4052-A7CC-0E77BD4AEF00}">
      <dgm:prSet/>
      <dgm:spPr/>
      <dgm:t>
        <a:bodyPr/>
        <a:lstStyle/>
        <a:p>
          <a:endParaRPr lang="de-DE"/>
        </a:p>
      </dgm:t>
    </dgm:pt>
    <dgm:pt modelId="{C602E065-1F9F-4BDB-B079-F3481E5A7165}">
      <dgm:prSet/>
      <dgm:spPr/>
      <dgm:t>
        <a:bodyPr/>
        <a:lstStyle/>
        <a:p>
          <a:pPr rtl="0"/>
          <a:r>
            <a:rPr lang="de-DE" b="0"/>
            <a:t>Automated reporting</a:t>
          </a:r>
          <a:endParaRPr lang="de-DE"/>
        </a:p>
      </dgm:t>
    </dgm:pt>
    <dgm:pt modelId="{FC94B759-8585-4FAC-8489-7A76805F4E24}" type="parTrans" cxnId="{32C74340-F838-4985-98AB-98B5A334328B}">
      <dgm:prSet/>
      <dgm:spPr/>
      <dgm:t>
        <a:bodyPr/>
        <a:lstStyle/>
        <a:p>
          <a:endParaRPr lang="de-DE"/>
        </a:p>
      </dgm:t>
    </dgm:pt>
    <dgm:pt modelId="{22BFBDFE-6A4D-462D-9366-9E7BDEBE3326}" type="sibTrans" cxnId="{32C74340-F838-4985-98AB-98B5A334328B}">
      <dgm:prSet/>
      <dgm:spPr/>
      <dgm:t>
        <a:bodyPr/>
        <a:lstStyle/>
        <a:p>
          <a:endParaRPr lang="de-DE"/>
        </a:p>
      </dgm:t>
    </dgm:pt>
    <dgm:pt modelId="{713AB69E-2FC1-4DD6-B8D6-6431D10FD762}" type="pres">
      <dgm:prSet presAssocID="{370415DA-73F4-47B6-B05A-DE8AF83DC771}" presName="Name0" presStyleCnt="0">
        <dgm:presLayoutVars>
          <dgm:dir/>
          <dgm:animLvl val="lvl"/>
          <dgm:resizeHandles val="exact"/>
        </dgm:presLayoutVars>
      </dgm:prSet>
      <dgm:spPr/>
    </dgm:pt>
    <dgm:pt modelId="{F4B29F4A-5B29-4C08-8ABA-92475713A893}" type="pres">
      <dgm:prSet presAssocID="{F9CD1A31-90A0-41F2-9FE0-9E52F00B4C9C}" presName="composite" presStyleCnt="0"/>
      <dgm:spPr/>
    </dgm:pt>
    <dgm:pt modelId="{92FBA11D-3E0C-45B1-9116-CD80472184C0}" type="pres">
      <dgm:prSet presAssocID="{F9CD1A31-90A0-41F2-9FE0-9E52F00B4C9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3D22C72-FCCC-473D-96A0-59458B3D666F}" type="pres">
      <dgm:prSet presAssocID="{F9CD1A31-90A0-41F2-9FE0-9E52F00B4C9C}" presName="desTx" presStyleLbl="alignAccFollowNode1" presStyleIdx="0" presStyleCnt="2">
        <dgm:presLayoutVars>
          <dgm:bulletEnabled val="1"/>
        </dgm:presLayoutVars>
      </dgm:prSet>
      <dgm:spPr/>
    </dgm:pt>
    <dgm:pt modelId="{0039E6CC-675B-4DB0-A7FA-E944EAFDE086}" type="pres">
      <dgm:prSet presAssocID="{AF352192-EDEA-4925-B012-5FE078680944}" presName="space" presStyleCnt="0"/>
      <dgm:spPr/>
    </dgm:pt>
    <dgm:pt modelId="{2E1E9B13-D055-44AA-96EB-3284B2230B12}" type="pres">
      <dgm:prSet presAssocID="{3DED61B4-520B-4FF6-94DB-FF3F00D05282}" presName="composite" presStyleCnt="0"/>
      <dgm:spPr/>
    </dgm:pt>
    <dgm:pt modelId="{5BC52256-F965-4D0B-A421-915462B66408}" type="pres">
      <dgm:prSet presAssocID="{3DED61B4-520B-4FF6-94DB-FF3F00D0528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F76E133-8C96-447D-9424-E7635DA33725}" type="pres">
      <dgm:prSet presAssocID="{3DED61B4-520B-4FF6-94DB-FF3F00D0528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9DB4896-B202-44E0-97EA-1F8D697E5898}" type="presOf" srcId="{B73D86D6-3A3F-418D-9943-DC553ED02991}" destId="{83D22C72-FCCC-473D-96A0-59458B3D666F}" srcOrd="0" destOrd="0" presId="urn:microsoft.com/office/officeart/2005/8/layout/hList1"/>
    <dgm:cxn modelId="{D7678AFF-A7B3-48FC-98D5-ACF9167C24D8}" srcId="{F9CD1A31-90A0-41F2-9FE0-9E52F00B4C9C}" destId="{B73D86D6-3A3F-418D-9943-DC553ED02991}" srcOrd="0" destOrd="0" parTransId="{4FFA54A3-C9EE-4426-B32C-6526985B3D32}" sibTransId="{BB45FF5C-D525-4AC8-B393-B35007B3C7D9}"/>
    <dgm:cxn modelId="{241F31E1-F8D3-443E-A0E8-5DC160FE4C26}" srcId="{370415DA-73F4-47B6-B05A-DE8AF83DC771}" destId="{3DED61B4-520B-4FF6-94DB-FF3F00D05282}" srcOrd="1" destOrd="0" parTransId="{E3348B47-8671-4AAC-992E-27991A1E2EDE}" sibTransId="{6F0E31C8-2F34-4FB5-B232-6FD0FBEB9D35}"/>
    <dgm:cxn modelId="{E15B7123-DF7C-4052-A7CC-0E77BD4AEF00}" srcId="{3DED61B4-520B-4FF6-94DB-FF3F00D05282}" destId="{F75FA803-B319-43A4-A730-DDF16798FFC6}" srcOrd="2" destOrd="0" parTransId="{4488CFC8-0AF3-4B24-8048-C5D639C883C8}" sibTransId="{1FEAADC0-FB7D-4D60-9C16-46CD0A357D33}"/>
    <dgm:cxn modelId="{F1BAFA65-8A07-4026-826C-1CB2F0462E0E}" type="presOf" srcId="{3DED61B4-520B-4FF6-94DB-FF3F00D05282}" destId="{5BC52256-F965-4D0B-A421-915462B66408}" srcOrd="0" destOrd="0" presId="urn:microsoft.com/office/officeart/2005/8/layout/hList1"/>
    <dgm:cxn modelId="{37E70230-0BAE-48F7-B058-F8F41FE9AF5C}" type="presOf" srcId="{354F73ED-AE09-429A-BC5D-727E422BF38D}" destId="{83D22C72-FCCC-473D-96A0-59458B3D666F}" srcOrd="0" destOrd="1" presId="urn:microsoft.com/office/officeart/2005/8/layout/hList1"/>
    <dgm:cxn modelId="{CE8EF6FD-E23A-4037-8430-57B4188A67D1}" type="presOf" srcId="{69E443DE-749B-4F9D-BA48-88B80D5B33BC}" destId="{3F76E133-8C96-447D-9424-E7635DA33725}" srcOrd="0" destOrd="1" presId="urn:microsoft.com/office/officeart/2005/8/layout/hList1"/>
    <dgm:cxn modelId="{C02FF281-6F6F-4649-9EDA-93E949E39E4E}" srcId="{370415DA-73F4-47B6-B05A-DE8AF83DC771}" destId="{F9CD1A31-90A0-41F2-9FE0-9E52F00B4C9C}" srcOrd="0" destOrd="0" parTransId="{9A43DF6E-31C1-42D0-A853-350F323D2CEA}" sibTransId="{AF352192-EDEA-4925-B012-5FE078680944}"/>
    <dgm:cxn modelId="{0B84CA1A-EAE8-43B2-B1BD-290CD8A18D47}" srcId="{F9CD1A31-90A0-41F2-9FE0-9E52F00B4C9C}" destId="{354F73ED-AE09-429A-BC5D-727E422BF38D}" srcOrd="1" destOrd="0" parTransId="{B1B0211D-5FA8-46DF-93F0-439D403D5D17}" sibTransId="{6CC69A91-18F5-4B7F-B6AB-04947D1BA2D7}"/>
    <dgm:cxn modelId="{0A546432-B5C1-4A43-AA09-543D5991447D}" type="presOf" srcId="{F9CD1A31-90A0-41F2-9FE0-9E52F00B4C9C}" destId="{92FBA11D-3E0C-45B1-9116-CD80472184C0}" srcOrd="0" destOrd="0" presId="urn:microsoft.com/office/officeart/2005/8/layout/hList1"/>
    <dgm:cxn modelId="{A9EE5623-0AD6-4E82-902B-B989559AC127}" type="presOf" srcId="{370415DA-73F4-47B6-B05A-DE8AF83DC771}" destId="{713AB69E-2FC1-4DD6-B8D6-6431D10FD762}" srcOrd="0" destOrd="0" presId="urn:microsoft.com/office/officeart/2005/8/layout/hList1"/>
    <dgm:cxn modelId="{BC87FFA5-2B13-4AC7-9D2C-31A849BFD8B1}" type="presOf" srcId="{C602E065-1F9F-4BDB-B079-F3481E5A7165}" destId="{3F76E133-8C96-447D-9424-E7635DA33725}" srcOrd="0" destOrd="3" presId="urn:microsoft.com/office/officeart/2005/8/layout/hList1"/>
    <dgm:cxn modelId="{32C74340-F838-4985-98AB-98B5A334328B}" srcId="{3DED61B4-520B-4FF6-94DB-FF3F00D05282}" destId="{C602E065-1F9F-4BDB-B079-F3481E5A7165}" srcOrd="3" destOrd="0" parTransId="{FC94B759-8585-4FAC-8489-7A76805F4E24}" sibTransId="{22BFBDFE-6A4D-462D-9366-9E7BDEBE3326}"/>
    <dgm:cxn modelId="{1B8F83C5-EAAA-4DBD-AA6B-5AA231E6BDDE}" srcId="{3DED61B4-520B-4FF6-94DB-FF3F00D05282}" destId="{69E443DE-749B-4F9D-BA48-88B80D5B33BC}" srcOrd="1" destOrd="0" parTransId="{3D961B61-D9BC-47FA-A13C-408594EF9894}" sibTransId="{1538D8D1-A517-41A8-BEAB-CAF0B133FA45}"/>
    <dgm:cxn modelId="{8C0B0B39-49D0-4B0D-9F14-6D8AE91D4B7F}" type="presOf" srcId="{F75FA803-B319-43A4-A730-DDF16798FFC6}" destId="{3F76E133-8C96-447D-9424-E7635DA33725}" srcOrd="0" destOrd="2" presId="urn:microsoft.com/office/officeart/2005/8/layout/hList1"/>
    <dgm:cxn modelId="{7E10ED26-A010-4B11-A489-0636ADDDD46E}" type="presOf" srcId="{07553B77-DBCF-4080-B87C-A3D39969C8A8}" destId="{3F76E133-8C96-447D-9424-E7635DA33725}" srcOrd="0" destOrd="0" presId="urn:microsoft.com/office/officeart/2005/8/layout/hList1"/>
    <dgm:cxn modelId="{DDB1DC7B-1446-4CC4-8F6E-2FD4B6F7AB5D}" srcId="{3DED61B4-520B-4FF6-94DB-FF3F00D05282}" destId="{07553B77-DBCF-4080-B87C-A3D39969C8A8}" srcOrd="0" destOrd="0" parTransId="{9B4BB382-40CC-4B50-B67A-8764725A146D}" sibTransId="{E719A309-FDFC-4DE5-84A5-0FE1240385A9}"/>
    <dgm:cxn modelId="{5835B51E-28DC-4AD3-A4A9-E096412D0B81}" type="presParOf" srcId="{713AB69E-2FC1-4DD6-B8D6-6431D10FD762}" destId="{F4B29F4A-5B29-4C08-8ABA-92475713A893}" srcOrd="0" destOrd="0" presId="urn:microsoft.com/office/officeart/2005/8/layout/hList1"/>
    <dgm:cxn modelId="{FDDD08CD-0F3E-40EC-B234-8B370B0FDD67}" type="presParOf" srcId="{F4B29F4A-5B29-4C08-8ABA-92475713A893}" destId="{92FBA11D-3E0C-45B1-9116-CD80472184C0}" srcOrd="0" destOrd="0" presId="urn:microsoft.com/office/officeart/2005/8/layout/hList1"/>
    <dgm:cxn modelId="{96E9B1D0-4236-4983-AF2A-D92ECB99659B}" type="presParOf" srcId="{F4B29F4A-5B29-4C08-8ABA-92475713A893}" destId="{83D22C72-FCCC-473D-96A0-59458B3D666F}" srcOrd="1" destOrd="0" presId="urn:microsoft.com/office/officeart/2005/8/layout/hList1"/>
    <dgm:cxn modelId="{E9B1E5A4-E63D-40F4-983D-E65B7EAD7D82}" type="presParOf" srcId="{713AB69E-2FC1-4DD6-B8D6-6431D10FD762}" destId="{0039E6CC-675B-4DB0-A7FA-E944EAFDE086}" srcOrd="1" destOrd="0" presId="urn:microsoft.com/office/officeart/2005/8/layout/hList1"/>
    <dgm:cxn modelId="{DC07A5A3-4DFF-4C68-B8BF-37C8FDBC2917}" type="presParOf" srcId="{713AB69E-2FC1-4DD6-B8D6-6431D10FD762}" destId="{2E1E9B13-D055-44AA-96EB-3284B2230B12}" srcOrd="2" destOrd="0" presId="urn:microsoft.com/office/officeart/2005/8/layout/hList1"/>
    <dgm:cxn modelId="{6209E9E5-41D6-40EC-AF3B-F949331D2684}" type="presParOf" srcId="{2E1E9B13-D055-44AA-96EB-3284B2230B12}" destId="{5BC52256-F965-4D0B-A421-915462B66408}" srcOrd="0" destOrd="0" presId="urn:microsoft.com/office/officeart/2005/8/layout/hList1"/>
    <dgm:cxn modelId="{44E1CDBD-295F-4835-93DC-85EB68C07929}" type="presParOf" srcId="{2E1E9B13-D055-44AA-96EB-3284B2230B12}" destId="{3F76E133-8C96-447D-9424-E7635DA337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795C2E-4CCC-44CD-94D6-78808D4473A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9A648D4C-0B78-403E-80D5-A31424A4F5C2}">
      <dgm:prSet/>
      <dgm:spPr/>
      <dgm:t>
        <a:bodyPr/>
        <a:lstStyle/>
        <a:p>
          <a:pPr rtl="0"/>
          <a:r>
            <a:rPr lang="de-DE" b="0" dirty="0" err="1"/>
            <a:t>Exx</a:t>
          </a:r>
          <a:r>
            <a:rPr lang="de-DE" b="0" dirty="0"/>
            <a:t>	Equipment</a:t>
          </a:r>
          <a:endParaRPr lang="de-DE" dirty="0"/>
        </a:p>
      </dgm:t>
    </dgm:pt>
    <dgm:pt modelId="{60ECA261-178F-4ACB-8247-3F4FCA657FBC}" type="parTrans" cxnId="{908F48B3-60A3-43A7-99E2-C4AD7DD2BD68}">
      <dgm:prSet/>
      <dgm:spPr/>
      <dgm:t>
        <a:bodyPr/>
        <a:lstStyle/>
        <a:p>
          <a:endParaRPr lang="de-DE"/>
        </a:p>
      </dgm:t>
    </dgm:pt>
    <dgm:pt modelId="{7B3D0779-BC31-4B0A-9604-5BDFA9F0D077}" type="sibTrans" cxnId="{908F48B3-60A3-43A7-99E2-C4AD7DD2BD68}">
      <dgm:prSet/>
      <dgm:spPr/>
      <dgm:t>
        <a:bodyPr/>
        <a:lstStyle/>
        <a:p>
          <a:endParaRPr lang="de-DE"/>
        </a:p>
      </dgm:t>
    </dgm:pt>
    <dgm:pt modelId="{9B782973-2306-4B4F-8F53-7320B6482F94}">
      <dgm:prSet/>
      <dgm:spPr/>
      <dgm:t>
        <a:bodyPr/>
        <a:lstStyle/>
        <a:p>
          <a:pPr rtl="0"/>
          <a:r>
            <a:rPr lang="de-DE" b="0"/>
            <a:t>Pxx	Pipelines, Inline Items, OPC</a:t>
          </a:r>
          <a:endParaRPr lang="de-DE"/>
        </a:p>
      </dgm:t>
    </dgm:pt>
    <dgm:pt modelId="{4E04A785-FA15-49E8-B7DD-E7B8A93310E9}" type="parTrans" cxnId="{53C89C37-45A8-4B5F-8FC6-3BDD567688D9}">
      <dgm:prSet/>
      <dgm:spPr/>
      <dgm:t>
        <a:bodyPr/>
        <a:lstStyle/>
        <a:p>
          <a:endParaRPr lang="de-DE"/>
        </a:p>
      </dgm:t>
    </dgm:pt>
    <dgm:pt modelId="{34ADFE85-79E6-47EA-A892-EC844FA4F173}" type="sibTrans" cxnId="{53C89C37-45A8-4B5F-8FC6-3BDD567688D9}">
      <dgm:prSet/>
      <dgm:spPr/>
      <dgm:t>
        <a:bodyPr/>
        <a:lstStyle/>
        <a:p>
          <a:endParaRPr lang="de-DE"/>
        </a:p>
      </dgm:t>
    </dgm:pt>
    <dgm:pt modelId="{C2A60EEE-7AE1-4842-9452-9087B7C2534B}">
      <dgm:prSet/>
      <dgm:spPr/>
      <dgm:t>
        <a:bodyPr/>
        <a:lstStyle/>
        <a:p>
          <a:pPr rtl="0"/>
          <a:r>
            <a:rPr lang="de-DE" b="0"/>
            <a:t>Ixx	Instrumentation</a:t>
          </a:r>
          <a:endParaRPr lang="de-DE"/>
        </a:p>
      </dgm:t>
    </dgm:pt>
    <dgm:pt modelId="{A0CDD6F3-29AF-4586-8EBA-A7FEB844F755}" type="parTrans" cxnId="{36DB9176-6A2E-4E8A-ADAF-1DD5494EEC60}">
      <dgm:prSet/>
      <dgm:spPr/>
      <dgm:t>
        <a:bodyPr/>
        <a:lstStyle/>
        <a:p>
          <a:endParaRPr lang="de-DE"/>
        </a:p>
      </dgm:t>
    </dgm:pt>
    <dgm:pt modelId="{71258DCF-8541-4F42-9128-A2358ABD3C34}" type="sibTrans" cxnId="{36DB9176-6A2E-4E8A-ADAF-1DD5494EEC60}">
      <dgm:prSet/>
      <dgm:spPr/>
      <dgm:t>
        <a:bodyPr/>
        <a:lstStyle/>
        <a:p>
          <a:endParaRPr lang="de-DE"/>
        </a:p>
      </dgm:t>
    </dgm:pt>
    <dgm:pt modelId="{28FA5767-9BB6-4E35-9100-C6A675397401}">
      <dgm:prSet/>
      <dgm:spPr/>
      <dgm:t>
        <a:bodyPr/>
        <a:lstStyle/>
        <a:p>
          <a:pPr rtl="0"/>
          <a:r>
            <a:rPr lang="de-DE" b="0"/>
            <a:t>Dxx	Drawing annotation, title block</a:t>
          </a:r>
          <a:endParaRPr lang="de-DE"/>
        </a:p>
      </dgm:t>
    </dgm:pt>
    <dgm:pt modelId="{DC99E8ED-6140-4E75-9CC1-D6ED56A879F8}" type="parTrans" cxnId="{9BFDF8B3-A8E3-4F50-9F2C-59478DA91CA9}">
      <dgm:prSet/>
      <dgm:spPr/>
      <dgm:t>
        <a:bodyPr/>
        <a:lstStyle/>
        <a:p>
          <a:endParaRPr lang="de-DE"/>
        </a:p>
      </dgm:t>
    </dgm:pt>
    <dgm:pt modelId="{817B66B8-11EA-40EF-B07B-6B5A96DB8366}" type="sibTrans" cxnId="{9BFDF8B3-A8E3-4F50-9F2C-59478DA91CA9}">
      <dgm:prSet/>
      <dgm:spPr/>
      <dgm:t>
        <a:bodyPr/>
        <a:lstStyle/>
        <a:p>
          <a:endParaRPr lang="de-DE"/>
        </a:p>
      </dgm:t>
    </dgm:pt>
    <dgm:pt modelId="{06A000B6-7451-4AE5-BF8A-B1C59D2FB3FF}">
      <dgm:prSet/>
      <dgm:spPr/>
      <dgm:t>
        <a:bodyPr/>
        <a:lstStyle/>
        <a:p>
          <a:pPr rtl="0"/>
          <a:r>
            <a:rPr lang="de-DE" b="0"/>
            <a:t>Cxx	Complete small loops / Combination </a:t>
          </a:r>
          <a:endParaRPr lang="de-DE"/>
        </a:p>
      </dgm:t>
    </dgm:pt>
    <dgm:pt modelId="{774954A2-6171-4CCA-9729-C69A40173E71}" type="parTrans" cxnId="{E979FB0D-CC3E-4A24-8704-0D51A1E808DB}">
      <dgm:prSet/>
      <dgm:spPr/>
      <dgm:t>
        <a:bodyPr/>
        <a:lstStyle/>
        <a:p>
          <a:endParaRPr lang="de-DE"/>
        </a:p>
      </dgm:t>
    </dgm:pt>
    <dgm:pt modelId="{A9F0F3B8-633C-46C6-B5F3-50D282807137}" type="sibTrans" cxnId="{E979FB0D-CC3E-4A24-8704-0D51A1E808DB}">
      <dgm:prSet/>
      <dgm:spPr/>
      <dgm:t>
        <a:bodyPr/>
        <a:lstStyle/>
        <a:p>
          <a:endParaRPr lang="de-DE"/>
        </a:p>
      </dgm:t>
    </dgm:pt>
    <dgm:pt modelId="{48AF82A3-8B48-4CBB-B407-08AF1858B430}" type="pres">
      <dgm:prSet presAssocID="{C2795C2E-4CCC-44CD-94D6-78808D4473AC}" presName="linear" presStyleCnt="0">
        <dgm:presLayoutVars>
          <dgm:animLvl val="lvl"/>
          <dgm:resizeHandles val="exact"/>
        </dgm:presLayoutVars>
      </dgm:prSet>
      <dgm:spPr/>
    </dgm:pt>
    <dgm:pt modelId="{FE66447B-44DD-4A14-80CE-10FD4875EAAB}" type="pres">
      <dgm:prSet presAssocID="{9A648D4C-0B78-403E-80D5-A31424A4F5C2}" presName="parentText" presStyleLbl="node1" presStyleIdx="0" presStyleCnt="5" custLinFactNeighborX="6300" custLinFactNeighborY="-34144">
        <dgm:presLayoutVars>
          <dgm:chMax val="0"/>
          <dgm:bulletEnabled val="1"/>
        </dgm:presLayoutVars>
      </dgm:prSet>
      <dgm:spPr/>
    </dgm:pt>
    <dgm:pt modelId="{C5E521C8-A051-4048-AE16-4FDCB994840A}" type="pres">
      <dgm:prSet presAssocID="{7B3D0779-BC31-4B0A-9604-5BDFA9F0D077}" presName="spacer" presStyleCnt="0"/>
      <dgm:spPr/>
    </dgm:pt>
    <dgm:pt modelId="{DD47EEE4-D94A-4952-BC7D-423FC5405A9A}" type="pres">
      <dgm:prSet presAssocID="{9B782973-2306-4B4F-8F53-7320B6482F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9C214A8-D49E-46AA-A4AA-5C6134BBDEB4}" type="pres">
      <dgm:prSet presAssocID="{34ADFE85-79E6-47EA-A892-EC844FA4F173}" presName="spacer" presStyleCnt="0"/>
      <dgm:spPr/>
    </dgm:pt>
    <dgm:pt modelId="{48BAFF64-7912-4F1C-9948-7C99F42EDC8F}" type="pres">
      <dgm:prSet presAssocID="{C2A60EEE-7AE1-4842-9452-9087B7C253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48955BE-2025-4D3C-A966-D0F8215FE2CD}" type="pres">
      <dgm:prSet presAssocID="{71258DCF-8541-4F42-9128-A2358ABD3C34}" presName="spacer" presStyleCnt="0"/>
      <dgm:spPr/>
    </dgm:pt>
    <dgm:pt modelId="{44A20067-CD82-4879-86E0-2833FC06669C}" type="pres">
      <dgm:prSet presAssocID="{28FA5767-9BB6-4E35-9100-C6A67539740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59C3A69-2DA4-4A49-91BA-ED6EE792858B}" type="pres">
      <dgm:prSet presAssocID="{817B66B8-11EA-40EF-B07B-6B5A96DB8366}" presName="spacer" presStyleCnt="0"/>
      <dgm:spPr/>
    </dgm:pt>
    <dgm:pt modelId="{644A494C-85FA-4B86-9BA0-02100B5DB21C}" type="pres">
      <dgm:prSet presAssocID="{06A000B6-7451-4AE5-BF8A-B1C59D2FB3F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3C89C37-45A8-4B5F-8FC6-3BDD567688D9}" srcId="{C2795C2E-4CCC-44CD-94D6-78808D4473AC}" destId="{9B782973-2306-4B4F-8F53-7320B6482F94}" srcOrd="1" destOrd="0" parTransId="{4E04A785-FA15-49E8-B7DD-E7B8A93310E9}" sibTransId="{34ADFE85-79E6-47EA-A892-EC844FA4F173}"/>
    <dgm:cxn modelId="{36DB9176-6A2E-4E8A-ADAF-1DD5494EEC60}" srcId="{C2795C2E-4CCC-44CD-94D6-78808D4473AC}" destId="{C2A60EEE-7AE1-4842-9452-9087B7C2534B}" srcOrd="2" destOrd="0" parTransId="{A0CDD6F3-29AF-4586-8EBA-A7FEB844F755}" sibTransId="{71258DCF-8541-4F42-9128-A2358ABD3C34}"/>
    <dgm:cxn modelId="{9BFDF8B3-A8E3-4F50-9F2C-59478DA91CA9}" srcId="{C2795C2E-4CCC-44CD-94D6-78808D4473AC}" destId="{28FA5767-9BB6-4E35-9100-C6A675397401}" srcOrd="3" destOrd="0" parTransId="{DC99E8ED-6140-4E75-9CC1-D6ED56A879F8}" sibTransId="{817B66B8-11EA-40EF-B07B-6B5A96DB8366}"/>
    <dgm:cxn modelId="{908F48B3-60A3-43A7-99E2-C4AD7DD2BD68}" srcId="{C2795C2E-4CCC-44CD-94D6-78808D4473AC}" destId="{9A648D4C-0B78-403E-80D5-A31424A4F5C2}" srcOrd="0" destOrd="0" parTransId="{60ECA261-178F-4ACB-8247-3F4FCA657FBC}" sibTransId="{7B3D0779-BC31-4B0A-9604-5BDFA9F0D077}"/>
    <dgm:cxn modelId="{F42040CE-37EE-4AB5-ADC4-838CD922B666}" type="presOf" srcId="{28FA5767-9BB6-4E35-9100-C6A675397401}" destId="{44A20067-CD82-4879-86E0-2833FC06669C}" srcOrd="0" destOrd="0" presId="urn:microsoft.com/office/officeart/2005/8/layout/vList2"/>
    <dgm:cxn modelId="{823C6E07-BE8A-4778-AD4E-614CFAE1ED1E}" type="presOf" srcId="{9A648D4C-0B78-403E-80D5-A31424A4F5C2}" destId="{FE66447B-44DD-4A14-80CE-10FD4875EAAB}" srcOrd="0" destOrd="0" presId="urn:microsoft.com/office/officeart/2005/8/layout/vList2"/>
    <dgm:cxn modelId="{E979FB0D-CC3E-4A24-8704-0D51A1E808DB}" srcId="{C2795C2E-4CCC-44CD-94D6-78808D4473AC}" destId="{06A000B6-7451-4AE5-BF8A-B1C59D2FB3FF}" srcOrd="4" destOrd="0" parTransId="{774954A2-6171-4CCA-9729-C69A40173E71}" sibTransId="{A9F0F3B8-633C-46C6-B5F3-50D282807137}"/>
    <dgm:cxn modelId="{D7230A25-AA89-4B06-A522-0227EC088DE7}" type="presOf" srcId="{C2795C2E-4CCC-44CD-94D6-78808D4473AC}" destId="{48AF82A3-8B48-4CBB-B407-08AF1858B430}" srcOrd="0" destOrd="0" presId="urn:microsoft.com/office/officeart/2005/8/layout/vList2"/>
    <dgm:cxn modelId="{91C5D336-5FB3-4F2F-8D77-4687487752B6}" type="presOf" srcId="{9B782973-2306-4B4F-8F53-7320B6482F94}" destId="{DD47EEE4-D94A-4952-BC7D-423FC5405A9A}" srcOrd="0" destOrd="0" presId="urn:microsoft.com/office/officeart/2005/8/layout/vList2"/>
    <dgm:cxn modelId="{17204568-BA1D-4E83-93E0-7B700607D19E}" type="presOf" srcId="{C2A60EEE-7AE1-4842-9452-9087B7C2534B}" destId="{48BAFF64-7912-4F1C-9948-7C99F42EDC8F}" srcOrd="0" destOrd="0" presId="urn:microsoft.com/office/officeart/2005/8/layout/vList2"/>
    <dgm:cxn modelId="{EA80989E-A3FB-4CD5-A76D-19690A2C5DD5}" type="presOf" srcId="{06A000B6-7451-4AE5-BF8A-B1C59D2FB3FF}" destId="{644A494C-85FA-4B86-9BA0-02100B5DB21C}" srcOrd="0" destOrd="0" presId="urn:microsoft.com/office/officeart/2005/8/layout/vList2"/>
    <dgm:cxn modelId="{82D045D9-ABCE-4539-8BCD-01A0003D8520}" type="presParOf" srcId="{48AF82A3-8B48-4CBB-B407-08AF1858B430}" destId="{FE66447B-44DD-4A14-80CE-10FD4875EAAB}" srcOrd="0" destOrd="0" presId="urn:microsoft.com/office/officeart/2005/8/layout/vList2"/>
    <dgm:cxn modelId="{0F7CCB98-21A2-4DF3-BD13-A08DDD09113C}" type="presParOf" srcId="{48AF82A3-8B48-4CBB-B407-08AF1858B430}" destId="{C5E521C8-A051-4048-AE16-4FDCB994840A}" srcOrd="1" destOrd="0" presId="urn:microsoft.com/office/officeart/2005/8/layout/vList2"/>
    <dgm:cxn modelId="{1BB1C89E-E6F1-4C11-B9B3-1AC973DBFCF6}" type="presParOf" srcId="{48AF82A3-8B48-4CBB-B407-08AF1858B430}" destId="{DD47EEE4-D94A-4952-BC7D-423FC5405A9A}" srcOrd="2" destOrd="0" presId="urn:microsoft.com/office/officeart/2005/8/layout/vList2"/>
    <dgm:cxn modelId="{C4FAAA53-287D-429B-9180-BE178AB6948D}" type="presParOf" srcId="{48AF82A3-8B48-4CBB-B407-08AF1858B430}" destId="{C9C214A8-D49E-46AA-A4AA-5C6134BBDEB4}" srcOrd="3" destOrd="0" presId="urn:microsoft.com/office/officeart/2005/8/layout/vList2"/>
    <dgm:cxn modelId="{B7B7E06C-0578-48AD-B68E-80E727BA3964}" type="presParOf" srcId="{48AF82A3-8B48-4CBB-B407-08AF1858B430}" destId="{48BAFF64-7912-4F1C-9948-7C99F42EDC8F}" srcOrd="4" destOrd="0" presId="urn:microsoft.com/office/officeart/2005/8/layout/vList2"/>
    <dgm:cxn modelId="{8C815313-6490-4756-B068-B3BC78CA8849}" type="presParOf" srcId="{48AF82A3-8B48-4CBB-B407-08AF1858B430}" destId="{248955BE-2025-4D3C-A966-D0F8215FE2CD}" srcOrd="5" destOrd="0" presId="urn:microsoft.com/office/officeart/2005/8/layout/vList2"/>
    <dgm:cxn modelId="{5B7A5B68-8EA0-4C94-AE77-8EB627894929}" type="presParOf" srcId="{48AF82A3-8B48-4CBB-B407-08AF1858B430}" destId="{44A20067-CD82-4879-86E0-2833FC06669C}" srcOrd="6" destOrd="0" presId="urn:microsoft.com/office/officeart/2005/8/layout/vList2"/>
    <dgm:cxn modelId="{69A81A89-05BC-4B69-B02D-079FC89B113A}" type="presParOf" srcId="{48AF82A3-8B48-4CBB-B407-08AF1858B430}" destId="{F59C3A69-2DA4-4A49-91BA-ED6EE792858B}" srcOrd="7" destOrd="0" presId="urn:microsoft.com/office/officeart/2005/8/layout/vList2"/>
    <dgm:cxn modelId="{D712BCBA-8B30-4101-BE72-0A49001C9866}" type="presParOf" srcId="{48AF82A3-8B48-4CBB-B407-08AF1858B430}" destId="{644A494C-85FA-4B86-9BA0-02100B5DB2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CF8F90-A255-43E2-BC04-AF07986844B4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12FC82D-A990-40BE-B260-FEE54849B0D4}">
      <dgm:prSet phldrT="[Text]"/>
      <dgm:spPr/>
      <dgm:t>
        <a:bodyPr/>
        <a:lstStyle/>
        <a:p>
          <a:r>
            <a:rPr lang="de-DE" dirty="0"/>
            <a:t>E01</a:t>
          </a:r>
        </a:p>
      </dgm:t>
    </dgm:pt>
    <dgm:pt modelId="{352EC8BD-61F2-42F9-92DA-E806BEAAFE24}" type="parTrans" cxnId="{28DE7736-7B30-4404-A83A-3F45D3275F32}">
      <dgm:prSet/>
      <dgm:spPr/>
      <dgm:t>
        <a:bodyPr/>
        <a:lstStyle/>
        <a:p>
          <a:endParaRPr lang="de-DE"/>
        </a:p>
      </dgm:t>
    </dgm:pt>
    <dgm:pt modelId="{1A26114B-0DEB-4755-A404-B05AB75D747F}" type="sibTrans" cxnId="{28DE7736-7B30-4404-A83A-3F45D3275F32}">
      <dgm:prSet/>
      <dgm:spPr/>
      <dgm:t>
        <a:bodyPr/>
        <a:lstStyle/>
        <a:p>
          <a:endParaRPr lang="de-DE"/>
        </a:p>
      </dgm:t>
    </dgm:pt>
    <dgm:pt modelId="{F30B1023-90D9-4E0E-80E3-BD356D0E74C1}">
      <dgm:prSet phldrT="[Text]"/>
      <dgm:spPr/>
      <dgm:t>
        <a:bodyPr/>
        <a:lstStyle/>
        <a:p>
          <a:r>
            <a:rPr lang="en-US" noProof="0" dirty="0"/>
            <a:t>test cases</a:t>
          </a:r>
        </a:p>
      </dgm:t>
    </dgm:pt>
    <dgm:pt modelId="{4F4161D8-8048-45DF-B0D3-1CAA412316FA}" type="parTrans" cxnId="{D8012E2B-2891-476C-8DCD-858F22DCEB45}">
      <dgm:prSet/>
      <dgm:spPr/>
      <dgm:t>
        <a:bodyPr/>
        <a:lstStyle/>
        <a:p>
          <a:endParaRPr lang="de-DE"/>
        </a:p>
      </dgm:t>
    </dgm:pt>
    <dgm:pt modelId="{EDDDEC5D-D1A4-41B2-BE8A-5ACBF2978BDE}" type="sibTrans" cxnId="{D8012E2B-2891-476C-8DCD-858F22DCEB45}">
      <dgm:prSet/>
      <dgm:spPr/>
      <dgm:t>
        <a:bodyPr/>
        <a:lstStyle/>
        <a:p>
          <a:endParaRPr lang="de-DE"/>
        </a:p>
      </dgm:t>
    </dgm:pt>
    <dgm:pt modelId="{47CB5EFC-1F14-49E3-8DFD-0B4428FCCE49}">
      <dgm:prSet phldrT="[Text]"/>
      <dgm:spPr/>
      <dgm:t>
        <a:bodyPr/>
        <a:lstStyle/>
        <a:p>
          <a:r>
            <a:rPr lang="de-DE" dirty="0"/>
            <a:t>E02</a:t>
          </a:r>
        </a:p>
      </dgm:t>
    </dgm:pt>
    <dgm:pt modelId="{BFF41785-F2AD-46EF-B4D3-0EA5E88B503A}" type="parTrans" cxnId="{14F658C6-E6F1-44B9-AF6D-4F479A6163AE}">
      <dgm:prSet/>
      <dgm:spPr/>
      <dgm:t>
        <a:bodyPr/>
        <a:lstStyle/>
        <a:p>
          <a:endParaRPr lang="de-DE"/>
        </a:p>
      </dgm:t>
    </dgm:pt>
    <dgm:pt modelId="{2B49452B-8724-4454-A6CF-DED1992CCDC9}" type="sibTrans" cxnId="{14F658C6-E6F1-44B9-AF6D-4F479A6163AE}">
      <dgm:prSet/>
      <dgm:spPr/>
      <dgm:t>
        <a:bodyPr/>
        <a:lstStyle/>
        <a:p>
          <a:endParaRPr lang="de-DE"/>
        </a:p>
      </dgm:t>
    </dgm:pt>
    <dgm:pt modelId="{C4C24550-AB18-49CD-ABD6-05A71AB991B4}">
      <dgm:prSet phldrT="[Text]"/>
      <dgm:spPr/>
      <dgm:t>
        <a:bodyPr/>
        <a:lstStyle/>
        <a:p>
          <a:r>
            <a:rPr lang="de-DE" dirty="0"/>
            <a:t>I01</a:t>
          </a:r>
        </a:p>
      </dgm:t>
    </dgm:pt>
    <dgm:pt modelId="{5D497C57-5B22-488A-9D8D-C8F768EF7B3F}" type="sibTrans" cxnId="{6F4FD20F-FDD9-42E7-BC2C-F7187238FE0D}">
      <dgm:prSet/>
      <dgm:spPr/>
      <dgm:t>
        <a:bodyPr/>
        <a:lstStyle/>
        <a:p>
          <a:endParaRPr lang="de-DE"/>
        </a:p>
      </dgm:t>
    </dgm:pt>
    <dgm:pt modelId="{D7E6D49C-9487-49EF-92E8-4520A213A2FE}" type="parTrans" cxnId="{6F4FD20F-FDD9-42E7-BC2C-F7187238FE0D}">
      <dgm:prSet/>
      <dgm:spPr/>
      <dgm:t>
        <a:bodyPr/>
        <a:lstStyle/>
        <a:p>
          <a:endParaRPr lang="de-DE"/>
        </a:p>
      </dgm:t>
    </dgm:pt>
    <dgm:pt modelId="{7D5D6C5F-966D-4AEC-BE9C-9DA7A7CA23D3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04B186D7-8DF2-4814-8676-4CB33DE70E26}" type="parTrans" cxnId="{0F8FEB87-9C2A-4FA8-909E-E5BAB563CE1C}">
      <dgm:prSet/>
      <dgm:spPr/>
      <dgm:t>
        <a:bodyPr/>
        <a:lstStyle/>
        <a:p>
          <a:endParaRPr lang="de-DE"/>
        </a:p>
      </dgm:t>
    </dgm:pt>
    <dgm:pt modelId="{8B598E6E-EC01-419B-A942-6AB73D4D2A4A}" type="sibTrans" cxnId="{0F8FEB87-9C2A-4FA8-909E-E5BAB563CE1C}">
      <dgm:prSet/>
      <dgm:spPr/>
      <dgm:t>
        <a:bodyPr/>
        <a:lstStyle/>
        <a:p>
          <a:endParaRPr lang="de-DE"/>
        </a:p>
      </dgm:t>
    </dgm:pt>
    <dgm:pt modelId="{A39FEDC5-963D-4A13-A2C1-FF8C5C95F96F}">
      <dgm:prSet phldrT="[Text]"/>
      <dgm:spPr/>
      <dgm:t>
        <a:bodyPr/>
        <a:lstStyle/>
        <a:p>
          <a:r>
            <a:rPr lang="de-DE" dirty="0"/>
            <a:t>TODO</a:t>
          </a:r>
        </a:p>
      </dgm:t>
    </dgm:pt>
    <dgm:pt modelId="{C5D961F4-F6FF-4B48-8C15-049F2C221F4C}" type="parTrans" cxnId="{62C22FFC-A14A-4885-972C-2D2685BE5CC8}">
      <dgm:prSet/>
      <dgm:spPr/>
      <dgm:t>
        <a:bodyPr/>
        <a:lstStyle/>
        <a:p>
          <a:endParaRPr lang="en-US"/>
        </a:p>
      </dgm:t>
    </dgm:pt>
    <dgm:pt modelId="{09C9E3F0-A174-4571-A2F0-45C71F1FF4D5}" type="sibTrans" cxnId="{62C22FFC-A14A-4885-972C-2D2685BE5CC8}">
      <dgm:prSet/>
      <dgm:spPr/>
      <dgm:t>
        <a:bodyPr/>
        <a:lstStyle/>
        <a:p>
          <a:endParaRPr lang="en-US"/>
        </a:p>
      </dgm:t>
    </dgm:pt>
    <dgm:pt modelId="{B2AB45E6-2D88-4811-BE74-C5ACB5951B3E}">
      <dgm:prSet phldrT="[Text]"/>
      <dgm:spPr/>
      <dgm:t>
        <a:bodyPr/>
        <a:lstStyle/>
        <a:p>
          <a:r>
            <a:rPr lang="de-DE" dirty="0"/>
            <a:t>&lt;</a:t>
          </a:r>
          <a:r>
            <a:rPr lang="de-DE" dirty="0" err="1"/>
            <a:t>Ven</a:t>
          </a:r>
          <a:r>
            <a:rPr lang="de-DE" dirty="0"/>
            <a:t> B&gt;</a:t>
          </a:r>
        </a:p>
      </dgm:t>
    </dgm:pt>
    <dgm:pt modelId="{910A1DF3-967A-4FB5-8F58-E03FF358617B}" type="parTrans" cxnId="{60A04DFA-92F7-4C62-91F0-9DFA01F2FE8F}">
      <dgm:prSet/>
      <dgm:spPr/>
      <dgm:t>
        <a:bodyPr/>
        <a:lstStyle/>
        <a:p>
          <a:endParaRPr lang="en-US"/>
        </a:p>
      </dgm:t>
    </dgm:pt>
    <dgm:pt modelId="{F92B893D-C6F8-422C-8955-63F964F32542}" type="sibTrans" cxnId="{60A04DFA-92F7-4C62-91F0-9DFA01F2FE8F}">
      <dgm:prSet/>
      <dgm:spPr/>
      <dgm:t>
        <a:bodyPr/>
        <a:lstStyle/>
        <a:p>
          <a:endParaRPr lang="en-US"/>
        </a:p>
      </dgm:t>
    </dgm:pt>
    <dgm:pt modelId="{722FFAF6-8269-4940-AC0D-01FADB5F2F06}">
      <dgm:prSet phldrT="[Text]"/>
      <dgm:spPr/>
      <dgm:t>
        <a:bodyPr/>
        <a:lstStyle/>
        <a:p>
          <a:r>
            <a:rPr lang="de-DE" dirty="0"/>
            <a:t>&lt;</a:t>
          </a:r>
          <a:r>
            <a:rPr lang="de-DE" dirty="0" err="1"/>
            <a:t>Ven</a:t>
          </a:r>
          <a:r>
            <a:rPr lang="de-DE" dirty="0"/>
            <a:t> C&gt;</a:t>
          </a:r>
        </a:p>
      </dgm:t>
    </dgm:pt>
    <dgm:pt modelId="{DA780C0C-CE54-4AF5-A90D-0335A39C0FDB}" type="parTrans" cxnId="{2A5AA15A-BB18-42D3-A8BE-F9E37CA949AB}">
      <dgm:prSet/>
      <dgm:spPr/>
      <dgm:t>
        <a:bodyPr/>
        <a:lstStyle/>
        <a:p>
          <a:endParaRPr lang="en-US"/>
        </a:p>
      </dgm:t>
    </dgm:pt>
    <dgm:pt modelId="{C9A97C73-86C8-401C-98FC-C8717256D703}" type="sibTrans" cxnId="{2A5AA15A-BB18-42D3-A8BE-F9E37CA949AB}">
      <dgm:prSet/>
      <dgm:spPr/>
      <dgm:t>
        <a:bodyPr/>
        <a:lstStyle/>
        <a:p>
          <a:endParaRPr lang="en-US"/>
        </a:p>
      </dgm:t>
    </dgm:pt>
    <dgm:pt modelId="{21BF1581-E935-4CCF-9173-F61DBB063BA9}">
      <dgm:prSet phldrT="[Text]"/>
      <dgm:spPr/>
      <dgm:t>
        <a:bodyPr/>
        <a:lstStyle/>
        <a:p>
          <a:r>
            <a:rPr lang="de-DE" dirty="0"/>
            <a:t>&lt;</a:t>
          </a:r>
          <a:r>
            <a:rPr lang="de-DE" dirty="0" err="1"/>
            <a:t>Ven</a:t>
          </a:r>
          <a:r>
            <a:rPr lang="de-DE" dirty="0"/>
            <a:t> A&gt;</a:t>
          </a:r>
        </a:p>
      </dgm:t>
    </dgm:pt>
    <dgm:pt modelId="{8F9BC549-D61D-4CD1-9EAF-CDF2C088CB6E}" type="parTrans" cxnId="{A2F0EFA2-6B8E-420C-9A75-90CFA2DCD4F6}">
      <dgm:prSet/>
      <dgm:spPr/>
      <dgm:t>
        <a:bodyPr/>
        <a:lstStyle/>
        <a:p>
          <a:endParaRPr lang="en-US"/>
        </a:p>
      </dgm:t>
    </dgm:pt>
    <dgm:pt modelId="{9E0D646F-89BD-4517-BA1C-79E6EDB1E5C2}" type="sibTrans" cxnId="{A2F0EFA2-6B8E-420C-9A75-90CFA2DCD4F6}">
      <dgm:prSet/>
      <dgm:spPr/>
      <dgm:t>
        <a:bodyPr/>
        <a:lstStyle/>
        <a:p>
          <a:endParaRPr lang="en-US"/>
        </a:p>
      </dgm:t>
    </dgm:pt>
    <dgm:pt modelId="{94E2B024-D8B2-45EB-ABDC-F1CDD96B09DC}" type="pres">
      <dgm:prSet presAssocID="{6ECF8F90-A255-43E2-BC04-AF07986844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5288927-DBF3-49EE-971D-9B511BAD84F0}" type="pres">
      <dgm:prSet presAssocID="{F30B1023-90D9-4E0E-80E3-BD356D0E74C1}" presName="hierRoot1" presStyleCnt="0">
        <dgm:presLayoutVars>
          <dgm:hierBranch val="init"/>
        </dgm:presLayoutVars>
      </dgm:prSet>
      <dgm:spPr/>
    </dgm:pt>
    <dgm:pt modelId="{336555AE-A1FE-4B65-9BA6-522B32BE3B3B}" type="pres">
      <dgm:prSet presAssocID="{F30B1023-90D9-4E0E-80E3-BD356D0E74C1}" presName="rootComposite1" presStyleCnt="0"/>
      <dgm:spPr/>
    </dgm:pt>
    <dgm:pt modelId="{D7C73BA7-2B02-4B9E-AF7C-32FC41D086C5}" type="pres">
      <dgm:prSet presAssocID="{F30B1023-90D9-4E0E-80E3-BD356D0E74C1}" presName="rootText1" presStyleLbl="node0" presStyleIdx="0" presStyleCnt="1">
        <dgm:presLayoutVars>
          <dgm:chPref val="3"/>
        </dgm:presLayoutVars>
      </dgm:prSet>
      <dgm:spPr/>
    </dgm:pt>
    <dgm:pt modelId="{D0AE9A2D-1A1E-4F2E-AA0F-33EC800B96F8}" type="pres">
      <dgm:prSet presAssocID="{F30B1023-90D9-4E0E-80E3-BD356D0E74C1}" presName="rootConnector1" presStyleLbl="node1" presStyleIdx="0" presStyleCnt="0"/>
      <dgm:spPr/>
    </dgm:pt>
    <dgm:pt modelId="{15ADDB0D-CABA-46A0-BBDC-F37104F9498E}" type="pres">
      <dgm:prSet presAssocID="{F30B1023-90D9-4E0E-80E3-BD356D0E74C1}" presName="hierChild2" presStyleCnt="0"/>
      <dgm:spPr/>
    </dgm:pt>
    <dgm:pt modelId="{902240E2-03DD-46E5-B434-79220D970483}" type="pres">
      <dgm:prSet presAssocID="{352EC8BD-61F2-42F9-92DA-E806BEAAFE24}" presName="Name37" presStyleLbl="parChTrans1D2" presStyleIdx="0" presStyleCnt="5"/>
      <dgm:spPr/>
    </dgm:pt>
    <dgm:pt modelId="{514F42C6-08E4-4267-A1ED-C5BA2256C467}" type="pres">
      <dgm:prSet presAssocID="{712FC82D-A990-40BE-B260-FEE54849B0D4}" presName="hierRoot2" presStyleCnt="0">
        <dgm:presLayoutVars>
          <dgm:hierBranch val="init"/>
        </dgm:presLayoutVars>
      </dgm:prSet>
      <dgm:spPr/>
    </dgm:pt>
    <dgm:pt modelId="{571AC5A2-0CD5-4CA9-B5EA-6A4E8264D098}" type="pres">
      <dgm:prSet presAssocID="{712FC82D-A990-40BE-B260-FEE54849B0D4}" presName="rootComposite" presStyleCnt="0"/>
      <dgm:spPr/>
    </dgm:pt>
    <dgm:pt modelId="{6F14EA48-2074-4FB6-AF70-797141CB222C}" type="pres">
      <dgm:prSet presAssocID="{712FC82D-A990-40BE-B260-FEE54849B0D4}" presName="rootText" presStyleLbl="node2" presStyleIdx="0" presStyleCnt="5">
        <dgm:presLayoutVars>
          <dgm:chPref val="3"/>
        </dgm:presLayoutVars>
      </dgm:prSet>
      <dgm:spPr/>
    </dgm:pt>
    <dgm:pt modelId="{DAFE9BD2-8E8E-4337-8141-2F6050049193}" type="pres">
      <dgm:prSet presAssocID="{712FC82D-A990-40BE-B260-FEE54849B0D4}" presName="rootConnector" presStyleLbl="node2" presStyleIdx="0" presStyleCnt="5"/>
      <dgm:spPr/>
    </dgm:pt>
    <dgm:pt modelId="{AC781C02-46AA-4844-A822-F9ABE1A20BC4}" type="pres">
      <dgm:prSet presAssocID="{712FC82D-A990-40BE-B260-FEE54849B0D4}" presName="hierChild4" presStyleCnt="0"/>
      <dgm:spPr/>
    </dgm:pt>
    <dgm:pt modelId="{BFACF2F9-ABC9-4270-8DF1-AC99A9B10562}" type="pres">
      <dgm:prSet presAssocID="{712FC82D-A990-40BE-B260-FEE54849B0D4}" presName="hierChild5" presStyleCnt="0"/>
      <dgm:spPr/>
    </dgm:pt>
    <dgm:pt modelId="{BB25BDA4-7E05-44F4-9543-BF30CC4E6CA2}" type="pres">
      <dgm:prSet presAssocID="{BFF41785-F2AD-46EF-B4D3-0EA5E88B503A}" presName="Name37" presStyleLbl="parChTrans1D2" presStyleIdx="1" presStyleCnt="5"/>
      <dgm:spPr/>
    </dgm:pt>
    <dgm:pt modelId="{40B3A07E-38E8-438D-95D7-E085C2EC6947}" type="pres">
      <dgm:prSet presAssocID="{47CB5EFC-1F14-49E3-8DFD-0B4428FCCE49}" presName="hierRoot2" presStyleCnt="0">
        <dgm:presLayoutVars>
          <dgm:hierBranch val="init"/>
        </dgm:presLayoutVars>
      </dgm:prSet>
      <dgm:spPr/>
    </dgm:pt>
    <dgm:pt modelId="{28080226-732D-430D-966E-519D5C9C0D91}" type="pres">
      <dgm:prSet presAssocID="{47CB5EFC-1F14-49E3-8DFD-0B4428FCCE49}" presName="rootComposite" presStyleCnt="0"/>
      <dgm:spPr/>
    </dgm:pt>
    <dgm:pt modelId="{77B3C950-C110-4351-A715-F6AA089F1355}" type="pres">
      <dgm:prSet presAssocID="{47CB5EFC-1F14-49E3-8DFD-0B4428FCCE49}" presName="rootText" presStyleLbl="node2" presStyleIdx="1" presStyleCnt="5">
        <dgm:presLayoutVars>
          <dgm:chPref val="3"/>
        </dgm:presLayoutVars>
      </dgm:prSet>
      <dgm:spPr/>
    </dgm:pt>
    <dgm:pt modelId="{98D5FBC0-9B96-4D18-B9E7-305DEB267683}" type="pres">
      <dgm:prSet presAssocID="{47CB5EFC-1F14-49E3-8DFD-0B4428FCCE49}" presName="rootConnector" presStyleLbl="node2" presStyleIdx="1" presStyleCnt="5"/>
      <dgm:spPr/>
    </dgm:pt>
    <dgm:pt modelId="{F47F77EF-2FF9-4462-9776-DC96682ECEC8}" type="pres">
      <dgm:prSet presAssocID="{47CB5EFC-1F14-49E3-8DFD-0B4428FCCE49}" presName="hierChild4" presStyleCnt="0"/>
      <dgm:spPr/>
    </dgm:pt>
    <dgm:pt modelId="{BAF7CB47-CAC7-40B1-A23A-155BE544993A}" type="pres">
      <dgm:prSet presAssocID="{47CB5EFC-1F14-49E3-8DFD-0B4428FCCE49}" presName="hierChild5" presStyleCnt="0"/>
      <dgm:spPr/>
    </dgm:pt>
    <dgm:pt modelId="{8064DDE1-63F3-4C65-B128-51DFC935AC45}" type="pres">
      <dgm:prSet presAssocID="{D7E6D49C-9487-49EF-92E8-4520A213A2FE}" presName="Name37" presStyleLbl="parChTrans1D2" presStyleIdx="2" presStyleCnt="5"/>
      <dgm:spPr/>
    </dgm:pt>
    <dgm:pt modelId="{5C7BE54E-C650-4AA1-A544-11AE7EA5606C}" type="pres">
      <dgm:prSet presAssocID="{C4C24550-AB18-49CD-ABD6-05A71AB991B4}" presName="hierRoot2" presStyleCnt="0">
        <dgm:presLayoutVars>
          <dgm:hierBranch val="init"/>
        </dgm:presLayoutVars>
      </dgm:prSet>
      <dgm:spPr/>
    </dgm:pt>
    <dgm:pt modelId="{3A0CB5B1-4F27-4FC5-AB7E-E54CACD6402C}" type="pres">
      <dgm:prSet presAssocID="{C4C24550-AB18-49CD-ABD6-05A71AB991B4}" presName="rootComposite" presStyleCnt="0"/>
      <dgm:spPr/>
    </dgm:pt>
    <dgm:pt modelId="{9023E1E4-A895-4E95-BD7F-C89C35DAD430}" type="pres">
      <dgm:prSet presAssocID="{C4C24550-AB18-49CD-ABD6-05A71AB991B4}" presName="rootText" presStyleLbl="node2" presStyleIdx="2" presStyleCnt="5">
        <dgm:presLayoutVars>
          <dgm:chPref val="3"/>
        </dgm:presLayoutVars>
      </dgm:prSet>
      <dgm:spPr/>
    </dgm:pt>
    <dgm:pt modelId="{B1CA72D3-92EA-4E4C-9A8B-FD5DA746E5E4}" type="pres">
      <dgm:prSet presAssocID="{C4C24550-AB18-49CD-ABD6-05A71AB991B4}" presName="rootConnector" presStyleLbl="node2" presStyleIdx="2" presStyleCnt="5"/>
      <dgm:spPr/>
    </dgm:pt>
    <dgm:pt modelId="{28CFD9F4-4328-4F46-90C6-8C3C40267579}" type="pres">
      <dgm:prSet presAssocID="{C4C24550-AB18-49CD-ABD6-05A71AB991B4}" presName="hierChild4" presStyleCnt="0"/>
      <dgm:spPr/>
    </dgm:pt>
    <dgm:pt modelId="{59F87F11-9F52-4E8B-B45D-EF41D0E3CB1E}" type="pres">
      <dgm:prSet presAssocID="{C4C24550-AB18-49CD-ABD6-05A71AB991B4}" presName="hierChild5" presStyleCnt="0"/>
      <dgm:spPr/>
    </dgm:pt>
    <dgm:pt modelId="{A6B87EFA-E4C5-4DFA-BAB0-DE85DF5E96F2}" type="pres">
      <dgm:prSet presAssocID="{04B186D7-8DF2-4814-8676-4CB33DE70E26}" presName="Name37" presStyleLbl="parChTrans1D2" presStyleIdx="3" presStyleCnt="5"/>
      <dgm:spPr/>
    </dgm:pt>
    <dgm:pt modelId="{3D74A22A-B1DB-439D-BFDB-30886342F99B}" type="pres">
      <dgm:prSet presAssocID="{7D5D6C5F-966D-4AEC-BE9C-9DA7A7CA23D3}" presName="hierRoot2" presStyleCnt="0">
        <dgm:presLayoutVars>
          <dgm:hierBranch val="init"/>
        </dgm:presLayoutVars>
      </dgm:prSet>
      <dgm:spPr/>
    </dgm:pt>
    <dgm:pt modelId="{2123F63D-FFDE-4F9F-AFF0-6C108930FA88}" type="pres">
      <dgm:prSet presAssocID="{7D5D6C5F-966D-4AEC-BE9C-9DA7A7CA23D3}" presName="rootComposite" presStyleCnt="0"/>
      <dgm:spPr/>
    </dgm:pt>
    <dgm:pt modelId="{8890CF15-C676-468D-8AD6-AE3182D6727F}" type="pres">
      <dgm:prSet presAssocID="{7D5D6C5F-966D-4AEC-BE9C-9DA7A7CA23D3}" presName="rootText" presStyleLbl="node2" presStyleIdx="3" presStyleCnt="5">
        <dgm:presLayoutVars>
          <dgm:chPref val="3"/>
        </dgm:presLayoutVars>
      </dgm:prSet>
      <dgm:spPr/>
    </dgm:pt>
    <dgm:pt modelId="{A8EBDA6F-2793-46F7-9BDA-772D89FF55AD}" type="pres">
      <dgm:prSet presAssocID="{7D5D6C5F-966D-4AEC-BE9C-9DA7A7CA23D3}" presName="rootConnector" presStyleLbl="node2" presStyleIdx="3" presStyleCnt="5"/>
      <dgm:spPr/>
    </dgm:pt>
    <dgm:pt modelId="{BF02C184-F779-4098-B5E5-9EB758E2C5ED}" type="pres">
      <dgm:prSet presAssocID="{7D5D6C5F-966D-4AEC-BE9C-9DA7A7CA23D3}" presName="hierChild4" presStyleCnt="0"/>
      <dgm:spPr/>
    </dgm:pt>
    <dgm:pt modelId="{FADAB44F-2FA9-467A-B0BF-32CAEAC681C2}" type="pres">
      <dgm:prSet presAssocID="{7D5D6C5F-966D-4AEC-BE9C-9DA7A7CA23D3}" presName="hierChild5" presStyleCnt="0"/>
      <dgm:spPr/>
    </dgm:pt>
    <dgm:pt modelId="{DC03965D-6E17-47F7-B6D8-6EA110EA2510}" type="pres">
      <dgm:prSet presAssocID="{C5D961F4-F6FF-4B48-8C15-049F2C221F4C}" presName="Name37" presStyleLbl="parChTrans1D2" presStyleIdx="4" presStyleCnt="5"/>
      <dgm:spPr/>
    </dgm:pt>
    <dgm:pt modelId="{8C12A4A2-7F0B-433E-89EA-CC364ECC9B92}" type="pres">
      <dgm:prSet presAssocID="{A39FEDC5-963D-4A13-A2C1-FF8C5C95F96F}" presName="hierRoot2" presStyleCnt="0">
        <dgm:presLayoutVars>
          <dgm:hierBranch val="init"/>
        </dgm:presLayoutVars>
      </dgm:prSet>
      <dgm:spPr/>
    </dgm:pt>
    <dgm:pt modelId="{0A6C6EE4-A2F9-4547-BFEC-3599568E5009}" type="pres">
      <dgm:prSet presAssocID="{A39FEDC5-963D-4A13-A2C1-FF8C5C95F96F}" presName="rootComposite" presStyleCnt="0"/>
      <dgm:spPr/>
    </dgm:pt>
    <dgm:pt modelId="{A62244A6-08F6-4405-885B-B56FDFE82C85}" type="pres">
      <dgm:prSet presAssocID="{A39FEDC5-963D-4A13-A2C1-FF8C5C95F96F}" presName="rootText" presStyleLbl="node2" presStyleIdx="4" presStyleCnt="5">
        <dgm:presLayoutVars>
          <dgm:chPref val="3"/>
        </dgm:presLayoutVars>
      </dgm:prSet>
      <dgm:spPr/>
    </dgm:pt>
    <dgm:pt modelId="{069F3906-97C0-40EE-9217-CBC1F0C13D9A}" type="pres">
      <dgm:prSet presAssocID="{A39FEDC5-963D-4A13-A2C1-FF8C5C95F96F}" presName="rootConnector" presStyleLbl="node2" presStyleIdx="4" presStyleCnt="5"/>
      <dgm:spPr/>
    </dgm:pt>
    <dgm:pt modelId="{FF304D4A-C748-4F6E-8D7B-EBDCCA5E6B66}" type="pres">
      <dgm:prSet presAssocID="{A39FEDC5-963D-4A13-A2C1-FF8C5C95F96F}" presName="hierChild4" presStyleCnt="0"/>
      <dgm:spPr/>
    </dgm:pt>
    <dgm:pt modelId="{149EBC98-E948-4252-BF51-486FAC5C876D}" type="pres">
      <dgm:prSet presAssocID="{8F9BC549-D61D-4CD1-9EAF-CDF2C088CB6E}" presName="Name37" presStyleLbl="parChTrans1D3" presStyleIdx="0" presStyleCnt="3"/>
      <dgm:spPr/>
    </dgm:pt>
    <dgm:pt modelId="{02EEB4C0-9DCD-4A64-8352-8F87D3D628D4}" type="pres">
      <dgm:prSet presAssocID="{21BF1581-E935-4CCF-9173-F61DBB063BA9}" presName="hierRoot2" presStyleCnt="0">
        <dgm:presLayoutVars>
          <dgm:hierBranch val="init"/>
        </dgm:presLayoutVars>
      </dgm:prSet>
      <dgm:spPr/>
    </dgm:pt>
    <dgm:pt modelId="{571EB682-450C-4867-A611-6B2AD75CDF5D}" type="pres">
      <dgm:prSet presAssocID="{21BF1581-E935-4CCF-9173-F61DBB063BA9}" presName="rootComposite" presStyleCnt="0"/>
      <dgm:spPr/>
    </dgm:pt>
    <dgm:pt modelId="{316B0A6E-C215-4184-B16C-46DF262C8F03}" type="pres">
      <dgm:prSet presAssocID="{21BF1581-E935-4CCF-9173-F61DBB063BA9}" presName="rootText" presStyleLbl="node3" presStyleIdx="0" presStyleCnt="3">
        <dgm:presLayoutVars>
          <dgm:chPref val="3"/>
        </dgm:presLayoutVars>
      </dgm:prSet>
      <dgm:spPr/>
    </dgm:pt>
    <dgm:pt modelId="{7E18E3DA-8583-4CD6-A725-FD2443173FCF}" type="pres">
      <dgm:prSet presAssocID="{21BF1581-E935-4CCF-9173-F61DBB063BA9}" presName="rootConnector" presStyleLbl="node3" presStyleIdx="0" presStyleCnt="3"/>
      <dgm:spPr/>
    </dgm:pt>
    <dgm:pt modelId="{C1149600-9F04-48A7-B718-D5626310BB76}" type="pres">
      <dgm:prSet presAssocID="{21BF1581-E935-4CCF-9173-F61DBB063BA9}" presName="hierChild4" presStyleCnt="0"/>
      <dgm:spPr/>
    </dgm:pt>
    <dgm:pt modelId="{7721B930-7C4C-469A-A45B-6B857B0AADA7}" type="pres">
      <dgm:prSet presAssocID="{21BF1581-E935-4CCF-9173-F61DBB063BA9}" presName="hierChild5" presStyleCnt="0"/>
      <dgm:spPr/>
    </dgm:pt>
    <dgm:pt modelId="{2CF25218-6BBD-4184-B675-E643D2791EDD}" type="pres">
      <dgm:prSet presAssocID="{910A1DF3-967A-4FB5-8F58-E03FF358617B}" presName="Name37" presStyleLbl="parChTrans1D3" presStyleIdx="1" presStyleCnt="3"/>
      <dgm:spPr/>
    </dgm:pt>
    <dgm:pt modelId="{2B553E03-D908-45FD-9CD4-3C95336F5999}" type="pres">
      <dgm:prSet presAssocID="{B2AB45E6-2D88-4811-BE74-C5ACB5951B3E}" presName="hierRoot2" presStyleCnt="0">
        <dgm:presLayoutVars>
          <dgm:hierBranch val="init"/>
        </dgm:presLayoutVars>
      </dgm:prSet>
      <dgm:spPr/>
    </dgm:pt>
    <dgm:pt modelId="{D875CACC-884F-4CA2-9846-E62EA595BF2C}" type="pres">
      <dgm:prSet presAssocID="{B2AB45E6-2D88-4811-BE74-C5ACB5951B3E}" presName="rootComposite" presStyleCnt="0"/>
      <dgm:spPr/>
    </dgm:pt>
    <dgm:pt modelId="{DBCF4720-FEC9-4B98-9AEE-A8A9B43E4E34}" type="pres">
      <dgm:prSet presAssocID="{B2AB45E6-2D88-4811-BE74-C5ACB5951B3E}" presName="rootText" presStyleLbl="node3" presStyleIdx="1" presStyleCnt="3">
        <dgm:presLayoutVars>
          <dgm:chPref val="3"/>
        </dgm:presLayoutVars>
      </dgm:prSet>
      <dgm:spPr/>
    </dgm:pt>
    <dgm:pt modelId="{958EA769-7944-40CD-842C-3F07E588FEB2}" type="pres">
      <dgm:prSet presAssocID="{B2AB45E6-2D88-4811-BE74-C5ACB5951B3E}" presName="rootConnector" presStyleLbl="node3" presStyleIdx="1" presStyleCnt="3"/>
      <dgm:spPr/>
    </dgm:pt>
    <dgm:pt modelId="{3DFDC959-9747-4567-8ECB-BC64642DEB10}" type="pres">
      <dgm:prSet presAssocID="{B2AB45E6-2D88-4811-BE74-C5ACB5951B3E}" presName="hierChild4" presStyleCnt="0"/>
      <dgm:spPr/>
    </dgm:pt>
    <dgm:pt modelId="{63EB883F-3518-4187-9451-176E353654D3}" type="pres">
      <dgm:prSet presAssocID="{B2AB45E6-2D88-4811-BE74-C5ACB5951B3E}" presName="hierChild5" presStyleCnt="0"/>
      <dgm:spPr/>
    </dgm:pt>
    <dgm:pt modelId="{E36D4FB3-E51B-4E7D-BCAA-5A229D536E79}" type="pres">
      <dgm:prSet presAssocID="{DA780C0C-CE54-4AF5-A90D-0335A39C0FDB}" presName="Name37" presStyleLbl="parChTrans1D3" presStyleIdx="2" presStyleCnt="3"/>
      <dgm:spPr/>
    </dgm:pt>
    <dgm:pt modelId="{2886CA61-0732-4D67-8CB8-6D985D3B82C6}" type="pres">
      <dgm:prSet presAssocID="{722FFAF6-8269-4940-AC0D-01FADB5F2F06}" presName="hierRoot2" presStyleCnt="0">
        <dgm:presLayoutVars>
          <dgm:hierBranch val="init"/>
        </dgm:presLayoutVars>
      </dgm:prSet>
      <dgm:spPr/>
    </dgm:pt>
    <dgm:pt modelId="{11C0690E-3F59-4ECA-9F7A-DCF6AD988A9D}" type="pres">
      <dgm:prSet presAssocID="{722FFAF6-8269-4940-AC0D-01FADB5F2F06}" presName="rootComposite" presStyleCnt="0"/>
      <dgm:spPr/>
    </dgm:pt>
    <dgm:pt modelId="{C049E701-FC86-42EA-90B9-7F96DDF12F6D}" type="pres">
      <dgm:prSet presAssocID="{722FFAF6-8269-4940-AC0D-01FADB5F2F06}" presName="rootText" presStyleLbl="node3" presStyleIdx="2" presStyleCnt="3">
        <dgm:presLayoutVars>
          <dgm:chPref val="3"/>
        </dgm:presLayoutVars>
      </dgm:prSet>
      <dgm:spPr/>
    </dgm:pt>
    <dgm:pt modelId="{7029B204-2D94-438E-A0E2-F3ECED799EA9}" type="pres">
      <dgm:prSet presAssocID="{722FFAF6-8269-4940-AC0D-01FADB5F2F06}" presName="rootConnector" presStyleLbl="node3" presStyleIdx="2" presStyleCnt="3"/>
      <dgm:spPr/>
    </dgm:pt>
    <dgm:pt modelId="{DC8F4BE9-3DA3-4F57-BADC-7EADA7E84677}" type="pres">
      <dgm:prSet presAssocID="{722FFAF6-8269-4940-AC0D-01FADB5F2F06}" presName="hierChild4" presStyleCnt="0"/>
      <dgm:spPr/>
    </dgm:pt>
    <dgm:pt modelId="{B82B7709-CA86-42E9-BA03-31CD6C61BF3E}" type="pres">
      <dgm:prSet presAssocID="{722FFAF6-8269-4940-AC0D-01FADB5F2F06}" presName="hierChild5" presStyleCnt="0"/>
      <dgm:spPr/>
    </dgm:pt>
    <dgm:pt modelId="{D6CDE161-410F-4182-9B86-CC90D72F093C}" type="pres">
      <dgm:prSet presAssocID="{A39FEDC5-963D-4A13-A2C1-FF8C5C95F96F}" presName="hierChild5" presStyleCnt="0"/>
      <dgm:spPr/>
    </dgm:pt>
    <dgm:pt modelId="{2620A8E0-C808-4ED9-AAB6-476B094C0244}" type="pres">
      <dgm:prSet presAssocID="{F30B1023-90D9-4E0E-80E3-BD356D0E74C1}" presName="hierChild3" presStyleCnt="0"/>
      <dgm:spPr/>
    </dgm:pt>
  </dgm:ptLst>
  <dgm:cxnLst>
    <dgm:cxn modelId="{6DED0743-B2FE-4570-97A8-BB2CEF9E647D}" type="presOf" srcId="{712FC82D-A990-40BE-B260-FEE54849B0D4}" destId="{DAFE9BD2-8E8E-4337-8141-2F6050049193}" srcOrd="1" destOrd="0" presId="urn:microsoft.com/office/officeart/2005/8/layout/orgChart1"/>
    <dgm:cxn modelId="{3FB39124-F43C-4666-AEA2-E636FB558C3B}" type="presOf" srcId="{47CB5EFC-1F14-49E3-8DFD-0B4428FCCE49}" destId="{77B3C950-C110-4351-A715-F6AA089F1355}" srcOrd="0" destOrd="0" presId="urn:microsoft.com/office/officeart/2005/8/layout/orgChart1"/>
    <dgm:cxn modelId="{0F8FEB87-9C2A-4FA8-909E-E5BAB563CE1C}" srcId="{F30B1023-90D9-4E0E-80E3-BD356D0E74C1}" destId="{7D5D6C5F-966D-4AEC-BE9C-9DA7A7CA23D3}" srcOrd="3" destOrd="0" parTransId="{04B186D7-8DF2-4814-8676-4CB33DE70E26}" sibTransId="{8B598E6E-EC01-419B-A942-6AB73D4D2A4A}"/>
    <dgm:cxn modelId="{44FFC18A-0500-4C96-9F89-9B1F0C66C1DA}" type="presOf" srcId="{722FFAF6-8269-4940-AC0D-01FADB5F2F06}" destId="{7029B204-2D94-438E-A0E2-F3ECED799EA9}" srcOrd="1" destOrd="0" presId="urn:microsoft.com/office/officeart/2005/8/layout/orgChart1"/>
    <dgm:cxn modelId="{EFD05616-DB3B-464A-8FC7-7B69E38BA1C5}" type="presOf" srcId="{C5D961F4-F6FF-4B48-8C15-049F2C221F4C}" destId="{DC03965D-6E17-47F7-B6D8-6EA110EA2510}" srcOrd="0" destOrd="0" presId="urn:microsoft.com/office/officeart/2005/8/layout/orgChart1"/>
    <dgm:cxn modelId="{95AA752A-9138-41BC-8B40-4F7DFE22D693}" type="presOf" srcId="{8F9BC549-D61D-4CD1-9EAF-CDF2C088CB6E}" destId="{149EBC98-E948-4252-BF51-486FAC5C876D}" srcOrd="0" destOrd="0" presId="urn:microsoft.com/office/officeart/2005/8/layout/orgChart1"/>
    <dgm:cxn modelId="{2A5AA15A-BB18-42D3-A8BE-F9E37CA949AB}" srcId="{A39FEDC5-963D-4A13-A2C1-FF8C5C95F96F}" destId="{722FFAF6-8269-4940-AC0D-01FADB5F2F06}" srcOrd="2" destOrd="0" parTransId="{DA780C0C-CE54-4AF5-A90D-0335A39C0FDB}" sibTransId="{C9A97C73-86C8-401C-98FC-C8717256D703}"/>
    <dgm:cxn modelId="{D21718AE-C964-4E60-94D3-84A4EF11719F}" type="presOf" srcId="{DA780C0C-CE54-4AF5-A90D-0335A39C0FDB}" destId="{E36D4FB3-E51B-4E7D-BCAA-5A229D536E79}" srcOrd="0" destOrd="0" presId="urn:microsoft.com/office/officeart/2005/8/layout/orgChart1"/>
    <dgm:cxn modelId="{62C22FFC-A14A-4885-972C-2D2685BE5CC8}" srcId="{F30B1023-90D9-4E0E-80E3-BD356D0E74C1}" destId="{A39FEDC5-963D-4A13-A2C1-FF8C5C95F96F}" srcOrd="4" destOrd="0" parTransId="{C5D961F4-F6FF-4B48-8C15-049F2C221F4C}" sibTransId="{09C9E3F0-A174-4571-A2F0-45C71F1FF4D5}"/>
    <dgm:cxn modelId="{53A9B0B2-7BBC-4A70-9161-904CC9135DA5}" type="presOf" srcId="{910A1DF3-967A-4FB5-8F58-E03FF358617B}" destId="{2CF25218-6BBD-4184-B675-E643D2791EDD}" srcOrd="0" destOrd="0" presId="urn:microsoft.com/office/officeart/2005/8/layout/orgChart1"/>
    <dgm:cxn modelId="{7E5A0E0C-4DB6-408C-9C86-589EAA4286E0}" type="presOf" srcId="{F30B1023-90D9-4E0E-80E3-BD356D0E74C1}" destId="{D7C73BA7-2B02-4B9E-AF7C-32FC41D086C5}" srcOrd="0" destOrd="0" presId="urn:microsoft.com/office/officeart/2005/8/layout/orgChart1"/>
    <dgm:cxn modelId="{095B6494-3ECF-471F-832F-FE786D9EDF4A}" type="presOf" srcId="{21BF1581-E935-4CCF-9173-F61DBB063BA9}" destId="{316B0A6E-C215-4184-B16C-46DF262C8F03}" srcOrd="0" destOrd="0" presId="urn:microsoft.com/office/officeart/2005/8/layout/orgChart1"/>
    <dgm:cxn modelId="{F9FC1CAC-BB5C-4FA8-A6CF-B2856F556147}" type="presOf" srcId="{B2AB45E6-2D88-4811-BE74-C5ACB5951B3E}" destId="{958EA769-7944-40CD-842C-3F07E588FEB2}" srcOrd="1" destOrd="0" presId="urn:microsoft.com/office/officeart/2005/8/layout/orgChart1"/>
    <dgm:cxn modelId="{35595CE2-D293-4474-9F30-EA720295100C}" type="presOf" srcId="{D7E6D49C-9487-49EF-92E8-4520A213A2FE}" destId="{8064DDE1-63F3-4C65-B128-51DFC935AC45}" srcOrd="0" destOrd="0" presId="urn:microsoft.com/office/officeart/2005/8/layout/orgChart1"/>
    <dgm:cxn modelId="{20A28D6B-6A5F-4B9B-8139-2E4EC68A7907}" type="presOf" srcId="{6ECF8F90-A255-43E2-BC04-AF07986844B4}" destId="{94E2B024-D8B2-45EB-ABDC-F1CDD96B09DC}" srcOrd="0" destOrd="0" presId="urn:microsoft.com/office/officeart/2005/8/layout/orgChart1"/>
    <dgm:cxn modelId="{F8CD10FF-432B-48E9-8089-A6329CA070F7}" type="presOf" srcId="{7D5D6C5F-966D-4AEC-BE9C-9DA7A7CA23D3}" destId="{A8EBDA6F-2793-46F7-9BDA-772D89FF55AD}" srcOrd="1" destOrd="0" presId="urn:microsoft.com/office/officeart/2005/8/layout/orgChart1"/>
    <dgm:cxn modelId="{55477C0B-2263-4E2D-8626-176DE9264FBF}" type="presOf" srcId="{352EC8BD-61F2-42F9-92DA-E806BEAAFE24}" destId="{902240E2-03DD-46E5-B434-79220D970483}" srcOrd="0" destOrd="0" presId="urn:microsoft.com/office/officeart/2005/8/layout/orgChart1"/>
    <dgm:cxn modelId="{C0400E86-925C-4660-9F7A-39B0BC917C50}" type="presOf" srcId="{47CB5EFC-1F14-49E3-8DFD-0B4428FCCE49}" destId="{98D5FBC0-9B96-4D18-B9E7-305DEB267683}" srcOrd="1" destOrd="0" presId="urn:microsoft.com/office/officeart/2005/8/layout/orgChart1"/>
    <dgm:cxn modelId="{DD14FFEB-84FF-475F-90D6-BA9E5627333B}" type="presOf" srcId="{A39FEDC5-963D-4A13-A2C1-FF8C5C95F96F}" destId="{A62244A6-08F6-4405-885B-B56FDFE82C85}" srcOrd="0" destOrd="0" presId="urn:microsoft.com/office/officeart/2005/8/layout/orgChart1"/>
    <dgm:cxn modelId="{73577AF2-29C7-46A2-AFEB-31860D8A0234}" type="presOf" srcId="{04B186D7-8DF2-4814-8676-4CB33DE70E26}" destId="{A6B87EFA-E4C5-4DFA-BAB0-DE85DF5E96F2}" srcOrd="0" destOrd="0" presId="urn:microsoft.com/office/officeart/2005/8/layout/orgChart1"/>
    <dgm:cxn modelId="{6F4FD20F-FDD9-42E7-BC2C-F7187238FE0D}" srcId="{F30B1023-90D9-4E0E-80E3-BD356D0E74C1}" destId="{C4C24550-AB18-49CD-ABD6-05A71AB991B4}" srcOrd="2" destOrd="0" parTransId="{D7E6D49C-9487-49EF-92E8-4520A213A2FE}" sibTransId="{5D497C57-5B22-488A-9D8D-C8F768EF7B3F}"/>
    <dgm:cxn modelId="{14F658C6-E6F1-44B9-AF6D-4F479A6163AE}" srcId="{F30B1023-90D9-4E0E-80E3-BD356D0E74C1}" destId="{47CB5EFC-1F14-49E3-8DFD-0B4428FCCE49}" srcOrd="1" destOrd="0" parTransId="{BFF41785-F2AD-46EF-B4D3-0EA5E88B503A}" sibTransId="{2B49452B-8724-4454-A6CF-DED1992CCDC9}"/>
    <dgm:cxn modelId="{2307CEED-7709-4C34-92EF-1EA49CEE03DB}" type="presOf" srcId="{A39FEDC5-963D-4A13-A2C1-FF8C5C95F96F}" destId="{069F3906-97C0-40EE-9217-CBC1F0C13D9A}" srcOrd="1" destOrd="0" presId="urn:microsoft.com/office/officeart/2005/8/layout/orgChart1"/>
    <dgm:cxn modelId="{BC1E12C0-D2CB-40B5-AA88-F84510E0E2D8}" type="presOf" srcId="{C4C24550-AB18-49CD-ABD6-05A71AB991B4}" destId="{9023E1E4-A895-4E95-BD7F-C89C35DAD430}" srcOrd="0" destOrd="0" presId="urn:microsoft.com/office/officeart/2005/8/layout/orgChart1"/>
    <dgm:cxn modelId="{8728074D-9F69-4DCC-B86B-5E2BF86A81A9}" type="presOf" srcId="{712FC82D-A990-40BE-B260-FEE54849B0D4}" destId="{6F14EA48-2074-4FB6-AF70-797141CB222C}" srcOrd="0" destOrd="0" presId="urn:microsoft.com/office/officeart/2005/8/layout/orgChart1"/>
    <dgm:cxn modelId="{5B60CAD0-263C-472A-987B-52901DB50C86}" type="presOf" srcId="{21BF1581-E935-4CCF-9173-F61DBB063BA9}" destId="{7E18E3DA-8583-4CD6-A725-FD2443173FCF}" srcOrd="1" destOrd="0" presId="urn:microsoft.com/office/officeart/2005/8/layout/orgChart1"/>
    <dgm:cxn modelId="{28DE7736-7B30-4404-A83A-3F45D3275F32}" srcId="{F30B1023-90D9-4E0E-80E3-BD356D0E74C1}" destId="{712FC82D-A990-40BE-B260-FEE54849B0D4}" srcOrd="0" destOrd="0" parTransId="{352EC8BD-61F2-42F9-92DA-E806BEAAFE24}" sibTransId="{1A26114B-0DEB-4755-A404-B05AB75D747F}"/>
    <dgm:cxn modelId="{D8012E2B-2891-476C-8DCD-858F22DCEB45}" srcId="{6ECF8F90-A255-43E2-BC04-AF07986844B4}" destId="{F30B1023-90D9-4E0E-80E3-BD356D0E74C1}" srcOrd="0" destOrd="0" parTransId="{4F4161D8-8048-45DF-B0D3-1CAA412316FA}" sibTransId="{EDDDEC5D-D1A4-41B2-BE8A-5ACBF2978BDE}"/>
    <dgm:cxn modelId="{B3AF19A1-D067-4275-B0E6-5BCE6C7506CE}" type="presOf" srcId="{B2AB45E6-2D88-4811-BE74-C5ACB5951B3E}" destId="{DBCF4720-FEC9-4B98-9AEE-A8A9B43E4E34}" srcOrd="0" destOrd="0" presId="urn:microsoft.com/office/officeart/2005/8/layout/orgChart1"/>
    <dgm:cxn modelId="{628BED79-C2C2-491B-B537-0EC766120263}" type="presOf" srcId="{F30B1023-90D9-4E0E-80E3-BD356D0E74C1}" destId="{D0AE9A2D-1A1E-4F2E-AA0F-33EC800B96F8}" srcOrd="1" destOrd="0" presId="urn:microsoft.com/office/officeart/2005/8/layout/orgChart1"/>
    <dgm:cxn modelId="{8CB7E795-D61F-45D8-BDDC-B6E3C8D43D1C}" type="presOf" srcId="{722FFAF6-8269-4940-AC0D-01FADB5F2F06}" destId="{C049E701-FC86-42EA-90B9-7F96DDF12F6D}" srcOrd="0" destOrd="0" presId="urn:microsoft.com/office/officeart/2005/8/layout/orgChart1"/>
    <dgm:cxn modelId="{A2F0EFA2-6B8E-420C-9A75-90CFA2DCD4F6}" srcId="{A39FEDC5-963D-4A13-A2C1-FF8C5C95F96F}" destId="{21BF1581-E935-4CCF-9173-F61DBB063BA9}" srcOrd="0" destOrd="0" parTransId="{8F9BC549-D61D-4CD1-9EAF-CDF2C088CB6E}" sibTransId="{9E0D646F-89BD-4517-BA1C-79E6EDB1E5C2}"/>
    <dgm:cxn modelId="{D56FB19A-553D-4CCC-BDBD-B5D90BA861BB}" type="presOf" srcId="{C4C24550-AB18-49CD-ABD6-05A71AB991B4}" destId="{B1CA72D3-92EA-4E4C-9A8B-FD5DA746E5E4}" srcOrd="1" destOrd="0" presId="urn:microsoft.com/office/officeart/2005/8/layout/orgChart1"/>
    <dgm:cxn modelId="{60A04DFA-92F7-4C62-91F0-9DFA01F2FE8F}" srcId="{A39FEDC5-963D-4A13-A2C1-FF8C5C95F96F}" destId="{B2AB45E6-2D88-4811-BE74-C5ACB5951B3E}" srcOrd="1" destOrd="0" parTransId="{910A1DF3-967A-4FB5-8F58-E03FF358617B}" sibTransId="{F92B893D-C6F8-422C-8955-63F964F32542}"/>
    <dgm:cxn modelId="{926E7E76-CD8B-4ADB-8716-DC50BE5E4B8F}" type="presOf" srcId="{7D5D6C5F-966D-4AEC-BE9C-9DA7A7CA23D3}" destId="{8890CF15-C676-468D-8AD6-AE3182D6727F}" srcOrd="0" destOrd="0" presId="urn:microsoft.com/office/officeart/2005/8/layout/orgChart1"/>
    <dgm:cxn modelId="{3E4CB616-6CEC-4934-A060-800DA5163E7E}" type="presOf" srcId="{BFF41785-F2AD-46EF-B4D3-0EA5E88B503A}" destId="{BB25BDA4-7E05-44F4-9543-BF30CC4E6CA2}" srcOrd="0" destOrd="0" presId="urn:microsoft.com/office/officeart/2005/8/layout/orgChart1"/>
    <dgm:cxn modelId="{CDD08573-AE11-4A02-91CE-8F98F6BC3239}" type="presParOf" srcId="{94E2B024-D8B2-45EB-ABDC-F1CDD96B09DC}" destId="{45288927-DBF3-49EE-971D-9B511BAD84F0}" srcOrd="0" destOrd="0" presId="urn:microsoft.com/office/officeart/2005/8/layout/orgChart1"/>
    <dgm:cxn modelId="{724B7938-E638-438F-A1B4-79ED24E3A128}" type="presParOf" srcId="{45288927-DBF3-49EE-971D-9B511BAD84F0}" destId="{336555AE-A1FE-4B65-9BA6-522B32BE3B3B}" srcOrd="0" destOrd="0" presId="urn:microsoft.com/office/officeart/2005/8/layout/orgChart1"/>
    <dgm:cxn modelId="{C04BFB10-E93B-4D7D-8123-FA62071C8609}" type="presParOf" srcId="{336555AE-A1FE-4B65-9BA6-522B32BE3B3B}" destId="{D7C73BA7-2B02-4B9E-AF7C-32FC41D086C5}" srcOrd="0" destOrd="0" presId="urn:microsoft.com/office/officeart/2005/8/layout/orgChart1"/>
    <dgm:cxn modelId="{D5B3C4AB-F6BA-47AE-A17D-80B2454C75C0}" type="presParOf" srcId="{336555AE-A1FE-4B65-9BA6-522B32BE3B3B}" destId="{D0AE9A2D-1A1E-4F2E-AA0F-33EC800B96F8}" srcOrd="1" destOrd="0" presId="urn:microsoft.com/office/officeart/2005/8/layout/orgChart1"/>
    <dgm:cxn modelId="{14ECB483-1D82-43E6-9DF8-7EE726A435ED}" type="presParOf" srcId="{45288927-DBF3-49EE-971D-9B511BAD84F0}" destId="{15ADDB0D-CABA-46A0-BBDC-F37104F9498E}" srcOrd="1" destOrd="0" presId="urn:microsoft.com/office/officeart/2005/8/layout/orgChart1"/>
    <dgm:cxn modelId="{2D93B7D6-C718-467D-91C7-170AC311A324}" type="presParOf" srcId="{15ADDB0D-CABA-46A0-BBDC-F37104F9498E}" destId="{902240E2-03DD-46E5-B434-79220D970483}" srcOrd="0" destOrd="0" presId="urn:microsoft.com/office/officeart/2005/8/layout/orgChart1"/>
    <dgm:cxn modelId="{A617055E-A28A-42B1-AB7F-87FCD892CC62}" type="presParOf" srcId="{15ADDB0D-CABA-46A0-BBDC-F37104F9498E}" destId="{514F42C6-08E4-4267-A1ED-C5BA2256C467}" srcOrd="1" destOrd="0" presId="urn:microsoft.com/office/officeart/2005/8/layout/orgChart1"/>
    <dgm:cxn modelId="{41EF6BF6-61A0-4B20-A518-2C5456ADD60F}" type="presParOf" srcId="{514F42C6-08E4-4267-A1ED-C5BA2256C467}" destId="{571AC5A2-0CD5-4CA9-B5EA-6A4E8264D098}" srcOrd="0" destOrd="0" presId="urn:microsoft.com/office/officeart/2005/8/layout/orgChart1"/>
    <dgm:cxn modelId="{4CC3E657-48FD-4046-97CF-BDAE57B42870}" type="presParOf" srcId="{571AC5A2-0CD5-4CA9-B5EA-6A4E8264D098}" destId="{6F14EA48-2074-4FB6-AF70-797141CB222C}" srcOrd="0" destOrd="0" presId="urn:microsoft.com/office/officeart/2005/8/layout/orgChart1"/>
    <dgm:cxn modelId="{7102609F-EE0D-4A12-A8E7-CB5B2158828C}" type="presParOf" srcId="{571AC5A2-0CD5-4CA9-B5EA-6A4E8264D098}" destId="{DAFE9BD2-8E8E-4337-8141-2F6050049193}" srcOrd="1" destOrd="0" presId="urn:microsoft.com/office/officeart/2005/8/layout/orgChart1"/>
    <dgm:cxn modelId="{9F1AA310-37C0-4B03-87E7-0D2B46EE667D}" type="presParOf" srcId="{514F42C6-08E4-4267-A1ED-C5BA2256C467}" destId="{AC781C02-46AA-4844-A822-F9ABE1A20BC4}" srcOrd="1" destOrd="0" presId="urn:microsoft.com/office/officeart/2005/8/layout/orgChart1"/>
    <dgm:cxn modelId="{80AAD1AD-7B5C-4E4C-A5AC-BDFE21B3254E}" type="presParOf" srcId="{514F42C6-08E4-4267-A1ED-C5BA2256C467}" destId="{BFACF2F9-ABC9-4270-8DF1-AC99A9B10562}" srcOrd="2" destOrd="0" presId="urn:microsoft.com/office/officeart/2005/8/layout/orgChart1"/>
    <dgm:cxn modelId="{9CFA2F32-9CFC-4B27-9931-A1F33CEBD8C4}" type="presParOf" srcId="{15ADDB0D-CABA-46A0-BBDC-F37104F9498E}" destId="{BB25BDA4-7E05-44F4-9543-BF30CC4E6CA2}" srcOrd="2" destOrd="0" presId="urn:microsoft.com/office/officeart/2005/8/layout/orgChart1"/>
    <dgm:cxn modelId="{C382EDE9-C1B9-4A31-989B-B282BF25038E}" type="presParOf" srcId="{15ADDB0D-CABA-46A0-BBDC-F37104F9498E}" destId="{40B3A07E-38E8-438D-95D7-E085C2EC6947}" srcOrd="3" destOrd="0" presId="urn:microsoft.com/office/officeart/2005/8/layout/orgChart1"/>
    <dgm:cxn modelId="{699E19AF-D3DE-429B-BD0D-F9887CFB49A3}" type="presParOf" srcId="{40B3A07E-38E8-438D-95D7-E085C2EC6947}" destId="{28080226-732D-430D-966E-519D5C9C0D91}" srcOrd="0" destOrd="0" presId="urn:microsoft.com/office/officeart/2005/8/layout/orgChart1"/>
    <dgm:cxn modelId="{CF48D026-F48C-4673-A76F-35EE3A4169D6}" type="presParOf" srcId="{28080226-732D-430D-966E-519D5C9C0D91}" destId="{77B3C950-C110-4351-A715-F6AA089F1355}" srcOrd="0" destOrd="0" presId="urn:microsoft.com/office/officeart/2005/8/layout/orgChart1"/>
    <dgm:cxn modelId="{A47F8558-8611-4594-B99F-3311A1E9AA5F}" type="presParOf" srcId="{28080226-732D-430D-966E-519D5C9C0D91}" destId="{98D5FBC0-9B96-4D18-B9E7-305DEB267683}" srcOrd="1" destOrd="0" presId="urn:microsoft.com/office/officeart/2005/8/layout/orgChart1"/>
    <dgm:cxn modelId="{BD14FE80-C683-4AC2-8B5C-3C2E9E0B5ED4}" type="presParOf" srcId="{40B3A07E-38E8-438D-95D7-E085C2EC6947}" destId="{F47F77EF-2FF9-4462-9776-DC96682ECEC8}" srcOrd="1" destOrd="0" presId="urn:microsoft.com/office/officeart/2005/8/layout/orgChart1"/>
    <dgm:cxn modelId="{97B29C9F-00F8-46F5-8637-79E3C4C1A665}" type="presParOf" srcId="{40B3A07E-38E8-438D-95D7-E085C2EC6947}" destId="{BAF7CB47-CAC7-40B1-A23A-155BE544993A}" srcOrd="2" destOrd="0" presId="urn:microsoft.com/office/officeart/2005/8/layout/orgChart1"/>
    <dgm:cxn modelId="{4D6394B7-39C0-4F1E-84DC-4765EAB230C0}" type="presParOf" srcId="{15ADDB0D-CABA-46A0-BBDC-F37104F9498E}" destId="{8064DDE1-63F3-4C65-B128-51DFC935AC45}" srcOrd="4" destOrd="0" presId="urn:microsoft.com/office/officeart/2005/8/layout/orgChart1"/>
    <dgm:cxn modelId="{621F1333-3F45-4BC2-8A63-B45233368ED8}" type="presParOf" srcId="{15ADDB0D-CABA-46A0-BBDC-F37104F9498E}" destId="{5C7BE54E-C650-4AA1-A544-11AE7EA5606C}" srcOrd="5" destOrd="0" presId="urn:microsoft.com/office/officeart/2005/8/layout/orgChart1"/>
    <dgm:cxn modelId="{CB292B43-8144-41B8-89CA-FBA5A80069D8}" type="presParOf" srcId="{5C7BE54E-C650-4AA1-A544-11AE7EA5606C}" destId="{3A0CB5B1-4F27-4FC5-AB7E-E54CACD6402C}" srcOrd="0" destOrd="0" presId="urn:microsoft.com/office/officeart/2005/8/layout/orgChart1"/>
    <dgm:cxn modelId="{AF5C5938-9ECE-4281-AD93-238620A38DD5}" type="presParOf" srcId="{3A0CB5B1-4F27-4FC5-AB7E-E54CACD6402C}" destId="{9023E1E4-A895-4E95-BD7F-C89C35DAD430}" srcOrd="0" destOrd="0" presId="urn:microsoft.com/office/officeart/2005/8/layout/orgChart1"/>
    <dgm:cxn modelId="{DD73CFC6-6EA7-416E-AB87-B25BD06B7B6A}" type="presParOf" srcId="{3A0CB5B1-4F27-4FC5-AB7E-E54CACD6402C}" destId="{B1CA72D3-92EA-4E4C-9A8B-FD5DA746E5E4}" srcOrd="1" destOrd="0" presId="urn:microsoft.com/office/officeart/2005/8/layout/orgChart1"/>
    <dgm:cxn modelId="{82D9689C-543A-499A-8A73-BD0427EDF4D2}" type="presParOf" srcId="{5C7BE54E-C650-4AA1-A544-11AE7EA5606C}" destId="{28CFD9F4-4328-4F46-90C6-8C3C40267579}" srcOrd="1" destOrd="0" presId="urn:microsoft.com/office/officeart/2005/8/layout/orgChart1"/>
    <dgm:cxn modelId="{A58714C9-E479-4E11-A04A-4759BAD94867}" type="presParOf" srcId="{5C7BE54E-C650-4AA1-A544-11AE7EA5606C}" destId="{59F87F11-9F52-4E8B-B45D-EF41D0E3CB1E}" srcOrd="2" destOrd="0" presId="urn:microsoft.com/office/officeart/2005/8/layout/orgChart1"/>
    <dgm:cxn modelId="{290D21A5-B254-4FCB-BFA1-4B771B19F133}" type="presParOf" srcId="{15ADDB0D-CABA-46A0-BBDC-F37104F9498E}" destId="{A6B87EFA-E4C5-4DFA-BAB0-DE85DF5E96F2}" srcOrd="6" destOrd="0" presId="urn:microsoft.com/office/officeart/2005/8/layout/orgChart1"/>
    <dgm:cxn modelId="{2640D08B-F935-4D7E-95D3-425A07B37428}" type="presParOf" srcId="{15ADDB0D-CABA-46A0-BBDC-F37104F9498E}" destId="{3D74A22A-B1DB-439D-BFDB-30886342F99B}" srcOrd="7" destOrd="0" presId="urn:microsoft.com/office/officeart/2005/8/layout/orgChart1"/>
    <dgm:cxn modelId="{FC57D71F-E0D3-4C85-BBEF-9F656F90C460}" type="presParOf" srcId="{3D74A22A-B1DB-439D-BFDB-30886342F99B}" destId="{2123F63D-FFDE-4F9F-AFF0-6C108930FA88}" srcOrd="0" destOrd="0" presId="urn:microsoft.com/office/officeart/2005/8/layout/orgChart1"/>
    <dgm:cxn modelId="{AC216D57-99BA-4F4F-9C47-E9DD6F835DFE}" type="presParOf" srcId="{2123F63D-FFDE-4F9F-AFF0-6C108930FA88}" destId="{8890CF15-C676-468D-8AD6-AE3182D6727F}" srcOrd="0" destOrd="0" presId="urn:microsoft.com/office/officeart/2005/8/layout/orgChart1"/>
    <dgm:cxn modelId="{BDA8E6FD-A930-405F-85AD-90DEAF5DC522}" type="presParOf" srcId="{2123F63D-FFDE-4F9F-AFF0-6C108930FA88}" destId="{A8EBDA6F-2793-46F7-9BDA-772D89FF55AD}" srcOrd="1" destOrd="0" presId="urn:microsoft.com/office/officeart/2005/8/layout/orgChart1"/>
    <dgm:cxn modelId="{722E8622-76A3-4FE5-914C-952466DCD81E}" type="presParOf" srcId="{3D74A22A-B1DB-439D-BFDB-30886342F99B}" destId="{BF02C184-F779-4098-B5E5-9EB758E2C5ED}" srcOrd="1" destOrd="0" presId="urn:microsoft.com/office/officeart/2005/8/layout/orgChart1"/>
    <dgm:cxn modelId="{42C6C1EF-9610-4078-96D5-2337AFD3EB5E}" type="presParOf" srcId="{3D74A22A-B1DB-439D-BFDB-30886342F99B}" destId="{FADAB44F-2FA9-467A-B0BF-32CAEAC681C2}" srcOrd="2" destOrd="0" presId="urn:microsoft.com/office/officeart/2005/8/layout/orgChart1"/>
    <dgm:cxn modelId="{8BDB27A8-1C86-4C1A-8130-51048C41381C}" type="presParOf" srcId="{15ADDB0D-CABA-46A0-BBDC-F37104F9498E}" destId="{DC03965D-6E17-47F7-B6D8-6EA110EA2510}" srcOrd="8" destOrd="0" presId="urn:microsoft.com/office/officeart/2005/8/layout/orgChart1"/>
    <dgm:cxn modelId="{83FCF325-8A73-4BA1-94C3-E1DB5293AA51}" type="presParOf" srcId="{15ADDB0D-CABA-46A0-BBDC-F37104F9498E}" destId="{8C12A4A2-7F0B-433E-89EA-CC364ECC9B92}" srcOrd="9" destOrd="0" presId="urn:microsoft.com/office/officeart/2005/8/layout/orgChart1"/>
    <dgm:cxn modelId="{82AF7AEF-6944-4501-8BD8-1E1CF606145F}" type="presParOf" srcId="{8C12A4A2-7F0B-433E-89EA-CC364ECC9B92}" destId="{0A6C6EE4-A2F9-4547-BFEC-3599568E5009}" srcOrd="0" destOrd="0" presId="urn:microsoft.com/office/officeart/2005/8/layout/orgChart1"/>
    <dgm:cxn modelId="{4E678612-6123-47D0-B2CB-77364DF92D08}" type="presParOf" srcId="{0A6C6EE4-A2F9-4547-BFEC-3599568E5009}" destId="{A62244A6-08F6-4405-885B-B56FDFE82C85}" srcOrd="0" destOrd="0" presId="urn:microsoft.com/office/officeart/2005/8/layout/orgChart1"/>
    <dgm:cxn modelId="{8E4D913D-BFB1-41FB-B814-563B5191994E}" type="presParOf" srcId="{0A6C6EE4-A2F9-4547-BFEC-3599568E5009}" destId="{069F3906-97C0-40EE-9217-CBC1F0C13D9A}" srcOrd="1" destOrd="0" presId="urn:microsoft.com/office/officeart/2005/8/layout/orgChart1"/>
    <dgm:cxn modelId="{8E59B609-BEC3-451E-8D38-1C1C0BA08F75}" type="presParOf" srcId="{8C12A4A2-7F0B-433E-89EA-CC364ECC9B92}" destId="{FF304D4A-C748-4F6E-8D7B-EBDCCA5E6B66}" srcOrd="1" destOrd="0" presId="urn:microsoft.com/office/officeart/2005/8/layout/orgChart1"/>
    <dgm:cxn modelId="{459E7A91-6925-465F-AA1A-FF6FCB492C53}" type="presParOf" srcId="{FF304D4A-C748-4F6E-8D7B-EBDCCA5E6B66}" destId="{149EBC98-E948-4252-BF51-486FAC5C876D}" srcOrd="0" destOrd="0" presId="urn:microsoft.com/office/officeart/2005/8/layout/orgChart1"/>
    <dgm:cxn modelId="{6853D3B5-0E03-4A51-99FF-04B611876781}" type="presParOf" srcId="{FF304D4A-C748-4F6E-8D7B-EBDCCA5E6B66}" destId="{02EEB4C0-9DCD-4A64-8352-8F87D3D628D4}" srcOrd="1" destOrd="0" presId="urn:microsoft.com/office/officeart/2005/8/layout/orgChart1"/>
    <dgm:cxn modelId="{6A27ED94-5C15-437F-B992-B327BFCD4090}" type="presParOf" srcId="{02EEB4C0-9DCD-4A64-8352-8F87D3D628D4}" destId="{571EB682-450C-4867-A611-6B2AD75CDF5D}" srcOrd="0" destOrd="0" presId="urn:microsoft.com/office/officeart/2005/8/layout/orgChart1"/>
    <dgm:cxn modelId="{4F78B6E2-B137-4A11-973D-237FEF73B912}" type="presParOf" srcId="{571EB682-450C-4867-A611-6B2AD75CDF5D}" destId="{316B0A6E-C215-4184-B16C-46DF262C8F03}" srcOrd="0" destOrd="0" presId="urn:microsoft.com/office/officeart/2005/8/layout/orgChart1"/>
    <dgm:cxn modelId="{EBF50623-1C9D-4FCD-9E35-321AB2EA5575}" type="presParOf" srcId="{571EB682-450C-4867-A611-6B2AD75CDF5D}" destId="{7E18E3DA-8583-4CD6-A725-FD2443173FCF}" srcOrd="1" destOrd="0" presId="urn:microsoft.com/office/officeart/2005/8/layout/orgChart1"/>
    <dgm:cxn modelId="{22B1C2AA-4889-4489-B1C3-B8B2C3AB9738}" type="presParOf" srcId="{02EEB4C0-9DCD-4A64-8352-8F87D3D628D4}" destId="{C1149600-9F04-48A7-B718-D5626310BB76}" srcOrd="1" destOrd="0" presId="urn:microsoft.com/office/officeart/2005/8/layout/orgChart1"/>
    <dgm:cxn modelId="{D0A5FBBF-6EF5-4160-B67B-3EE11B41657E}" type="presParOf" srcId="{02EEB4C0-9DCD-4A64-8352-8F87D3D628D4}" destId="{7721B930-7C4C-469A-A45B-6B857B0AADA7}" srcOrd="2" destOrd="0" presId="urn:microsoft.com/office/officeart/2005/8/layout/orgChart1"/>
    <dgm:cxn modelId="{D8EC5794-4BA9-4D7B-A624-406B59FCE44E}" type="presParOf" srcId="{FF304D4A-C748-4F6E-8D7B-EBDCCA5E6B66}" destId="{2CF25218-6BBD-4184-B675-E643D2791EDD}" srcOrd="2" destOrd="0" presId="urn:microsoft.com/office/officeart/2005/8/layout/orgChart1"/>
    <dgm:cxn modelId="{658113A7-3638-4A7A-BE02-573FCCE8E841}" type="presParOf" srcId="{FF304D4A-C748-4F6E-8D7B-EBDCCA5E6B66}" destId="{2B553E03-D908-45FD-9CD4-3C95336F5999}" srcOrd="3" destOrd="0" presId="urn:microsoft.com/office/officeart/2005/8/layout/orgChart1"/>
    <dgm:cxn modelId="{61EDE5DB-CFEA-4386-BDE5-39E9EF155807}" type="presParOf" srcId="{2B553E03-D908-45FD-9CD4-3C95336F5999}" destId="{D875CACC-884F-4CA2-9846-E62EA595BF2C}" srcOrd="0" destOrd="0" presId="urn:microsoft.com/office/officeart/2005/8/layout/orgChart1"/>
    <dgm:cxn modelId="{DEBE1014-03E3-43AF-BB50-D44948A731A6}" type="presParOf" srcId="{D875CACC-884F-4CA2-9846-E62EA595BF2C}" destId="{DBCF4720-FEC9-4B98-9AEE-A8A9B43E4E34}" srcOrd="0" destOrd="0" presId="urn:microsoft.com/office/officeart/2005/8/layout/orgChart1"/>
    <dgm:cxn modelId="{1C413152-E7B8-476E-B412-5E5D6BE9E2D1}" type="presParOf" srcId="{D875CACC-884F-4CA2-9846-E62EA595BF2C}" destId="{958EA769-7944-40CD-842C-3F07E588FEB2}" srcOrd="1" destOrd="0" presId="urn:microsoft.com/office/officeart/2005/8/layout/orgChart1"/>
    <dgm:cxn modelId="{DB738621-2375-446C-9C58-AF3A671207CB}" type="presParOf" srcId="{2B553E03-D908-45FD-9CD4-3C95336F5999}" destId="{3DFDC959-9747-4567-8ECB-BC64642DEB10}" srcOrd="1" destOrd="0" presId="urn:microsoft.com/office/officeart/2005/8/layout/orgChart1"/>
    <dgm:cxn modelId="{4EC87111-8596-4B9E-A941-B53F9D23ABDB}" type="presParOf" srcId="{2B553E03-D908-45FD-9CD4-3C95336F5999}" destId="{63EB883F-3518-4187-9451-176E353654D3}" srcOrd="2" destOrd="0" presId="urn:microsoft.com/office/officeart/2005/8/layout/orgChart1"/>
    <dgm:cxn modelId="{854E7FAF-EC54-40A7-B439-1967663324CB}" type="presParOf" srcId="{FF304D4A-C748-4F6E-8D7B-EBDCCA5E6B66}" destId="{E36D4FB3-E51B-4E7D-BCAA-5A229D536E79}" srcOrd="4" destOrd="0" presId="urn:microsoft.com/office/officeart/2005/8/layout/orgChart1"/>
    <dgm:cxn modelId="{3004D804-8FD1-4C2C-9C8C-491CF03AC29E}" type="presParOf" srcId="{FF304D4A-C748-4F6E-8D7B-EBDCCA5E6B66}" destId="{2886CA61-0732-4D67-8CB8-6D985D3B82C6}" srcOrd="5" destOrd="0" presId="urn:microsoft.com/office/officeart/2005/8/layout/orgChart1"/>
    <dgm:cxn modelId="{6172DA8A-8719-4A93-A73F-2825472BEE82}" type="presParOf" srcId="{2886CA61-0732-4D67-8CB8-6D985D3B82C6}" destId="{11C0690E-3F59-4ECA-9F7A-DCF6AD988A9D}" srcOrd="0" destOrd="0" presId="urn:microsoft.com/office/officeart/2005/8/layout/orgChart1"/>
    <dgm:cxn modelId="{4D944903-1850-4D67-B164-66968631613A}" type="presParOf" srcId="{11C0690E-3F59-4ECA-9F7A-DCF6AD988A9D}" destId="{C049E701-FC86-42EA-90B9-7F96DDF12F6D}" srcOrd="0" destOrd="0" presId="urn:microsoft.com/office/officeart/2005/8/layout/orgChart1"/>
    <dgm:cxn modelId="{B4612F3F-3D30-4383-A108-04230E4F656E}" type="presParOf" srcId="{11C0690E-3F59-4ECA-9F7A-DCF6AD988A9D}" destId="{7029B204-2D94-438E-A0E2-F3ECED799EA9}" srcOrd="1" destOrd="0" presId="urn:microsoft.com/office/officeart/2005/8/layout/orgChart1"/>
    <dgm:cxn modelId="{BE41E441-8674-48F4-A954-B6FD5291D4CE}" type="presParOf" srcId="{2886CA61-0732-4D67-8CB8-6D985D3B82C6}" destId="{DC8F4BE9-3DA3-4F57-BADC-7EADA7E84677}" srcOrd="1" destOrd="0" presId="urn:microsoft.com/office/officeart/2005/8/layout/orgChart1"/>
    <dgm:cxn modelId="{98FF6A4F-D7E6-4271-83BC-646D3615DC80}" type="presParOf" srcId="{2886CA61-0732-4D67-8CB8-6D985D3B82C6}" destId="{B82B7709-CA86-42E9-BA03-31CD6C61BF3E}" srcOrd="2" destOrd="0" presId="urn:microsoft.com/office/officeart/2005/8/layout/orgChart1"/>
    <dgm:cxn modelId="{6A235DCF-D055-49F5-BD0C-2B57A8FC380A}" type="presParOf" srcId="{8C12A4A2-7F0B-433E-89EA-CC364ECC9B92}" destId="{D6CDE161-410F-4182-9B86-CC90D72F093C}" srcOrd="2" destOrd="0" presId="urn:microsoft.com/office/officeart/2005/8/layout/orgChart1"/>
    <dgm:cxn modelId="{ADB95551-A74B-49CF-90E5-A92EAED722CF}" type="presParOf" srcId="{45288927-DBF3-49EE-971D-9B511BAD84F0}" destId="{2620A8E0-C808-4ED9-AAB6-476B094C02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26D65-F9C8-49AD-A875-7E078296EC2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E1FEDC4-C8D0-4044-980C-0F2786ACBE96}">
      <dgm:prSet/>
      <dgm:spPr/>
      <dgm:t>
        <a:bodyPr/>
        <a:lstStyle/>
        <a:p>
          <a:pPr rtl="0"/>
          <a:r>
            <a:rPr lang="de-DE" b="0" dirty="0"/>
            <a:t>Autodesk 	</a:t>
          </a:r>
          <a:r>
            <a:rPr lang="de-DE" b="1" dirty="0"/>
            <a:t>AUD</a:t>
          </a:r>
          <a:endParaRPr lang="de-DE" dirty="0"/>
        </a:p>
      </dgm:t>
    </dgm:pt>
    <dgm:pt modelId="{F881FD80-8D68-4DB4-92EC-18DAB9A45EA9}" type="parTrans" cxnId="{4BF80543-6A1C-479B-93B1-8AA7D81A74D3}">
      <dgm:prSet/>
      <dgm:spPr/>
      <dgm:t>
        <a:bodyPr/>
        <a:lstStyle/>
        <a:p>
          <a:endParaRPr lang="de-DE"/>
        </a:p>
      </dgm:t>
    </dgm:pt>
    <dgm:pt modelId="{32136E87-757E-4665-A77B-93132A77ABDC}" type="sibTrans" cxnId="{4BF80543-6A1C-479B-93B1-8AA7D81A74D3}">
      <dgm:prSet/>
      <dgm:spPr/>
      <dgm:t>
        <a:bodyPr/>
        <a:lstStyle/>
        <a:p>
          <a:endParaRPr lang="de-DE"/>
        </a:p>
      </dgm:t>
    </dgm:pt>
    <dgm:pt modelId="{CA163D69-FF3A-4422-9129-D371CFEF9984}">
      <dgm:prSet/>
      <dgm:spPr/>
      <dgm:t>
        <a:bodyPr/>
        <a:lstStyle/>
        <a:p>
          <a:pPr rtl="0"/>
          <a:r>
            <a:rPr lang="de-DE" b="0" dirty="0" err="1"/>
            <a:t>Aveva</a:t>
          </a:r>
          <a:r>
            <a:rPr lang="de-DE" b="0" dirty="0"/>
            <a:t> 		</a:t>
          </a:r>
          <a:r>
            <a:rPr lang="de-DE" b="1" dirty="0"/>
            <a:t>AVV</a:t>
          </a:r>
          <a:endParaRPr lang="de-DE" dirty="0"/>
        </a:p>
      </dgm:t>
    </dgm:pt>
    <dgm:pt modelId="{DDEE87A1-384A-411B-B746-A7D8A478093F}" type="parTrans" cxnId="{9BC4F7CE-2E5F-4B55-AC28-02ACE0B03A5E}">
      <dgm:prSet/>
      <dgm:spPr/>
      <dgm:t>
        <a:bodyPr/>
        <a:lstStyle/>
        <a:p>
          <a:endParaRPr lang="de-DE"/>
        </a:p>
      </dgm:t>
    </dgm:pt>
    <dgm:pt modelId="{1908CF60-58C4-48C7-A762-AE5F584DEBBF}" type="sibTrans" cxnId="{9BC4F7CE-2E5F-4B55-AC28-02ACE0B03A5E}">
      <dgm:prSet/>
      <dgm:spPr/>
      <dgm:t>
        <a:bodyPr/>
        <a:lstStyle/>
        <a:p>
          <a:endParaRPr lang="de-DE"/>
        </a:p>
      </dgm:t>
    </dgm:pt>
    <dgm:pt modelId="{1EC91335-3BD9-4944-BFC5-D741EBC4163A}">
      <dgm:prSet/>
      <dgm:spPr/>
      <dgm:t>
        <a:bodyPr/>
        <a:lstStyle/>
        <a:p>
          <a:pPr rtl="0"/>
          <a:r>
            <a:rPr lang="de-DE" b="0" dirty="0"/>
            <a:t>DEXPI 		</a:t>
          </a:r>
          <a:r>
            <a:rPr lang="de-DE" b="1" dirty="0"/>
            <a:t>DXI</a:t>
          </a:r>
          <a:endParaRPr lang="de-DE" dirty="0"/>
        </a:p>
      </dgm:t>
    </dgm:pt>
    <dgm:pt modelId="{3EF215FB-936E-497C-BE54-BF7B8F7A8D3C}" type="parTrans" cxnId="{75641437-E0F0-4799-AC68-FB78F77F74EB}">
      <dgm:prSet/>
      <dgm:spPr/>
      <dgm:t>
        <a:bodyPr/>
        <a:lstStyle/>
        <a:p>
          <a:endParaRPr lang="de-DE"/>
        </a:p>
      </dgm:t>
    </dgm:pt>
    <dgm:pt modelId="{1991F042-F1BA-47C2-AC9C-CE1CF0DC8C67}" type="sibTrans" cxnId="{75641437-E0F0-4799-AC68-FB78F77F74EB}">
      <dgm:prSet/>
      <dgm:spPr/>
      <dgm:t>
        <a:bodyPr/>
        <a:lstStyle/>
        <a:p>
          <a:endParaRPr lang="de-DE"/>
        </a:p>
      </dgm:t>
    </dgm:pt>
    <dgm:pt modelId="{A94A9CFA-2AD1-40B3-AB72-3812611002D0}">
      <dgm:prSet/>
      <dgm:spPr/>
      <dgm:t>
        <a:bodyPr/>
        <a:lstStyle/>
        <a:p>
          <a:pPr rtl="0"/>
          <a:r>
            <a:rPr lang="de-DE" b="0" dirty="0" err="1"/>
            <a:t>Evonik</a:t>
          </a:r>
          <a:r>
            <a:rPr lang="de-DE" b="0" dirty="0"/>
            <a:t> 		</a:t>
          </a:r>
          <a:r>
            <a:rPr lang="de-DE" b="1" dirty="0"/>
            <a:t>EVO</a:t>
          </a:r>
          <a:endParaRPr lang="de-DE" dirty="0"/>
        </a:p>
      </dgm:t>
    </dgm:pt>
    <dgm:pt modelId="{B3F1274B-8D6F-43F1-AA03-488D47E0DEAC}" type="parTrans" cxnId="{1AC1F350-CC56-4A10-A2E5-8BFFA9EAFB83}">
      <dgm:prSet/>
      <dgm:spPr/>
      <dgm:t>
        <a:bodyPr/>
        <a:lstStyle/>
        <a:p>
          <a:endParaRPr lang="de-DE"/>
        </a:p>
      </dgm:t>
    </dgm:pt>
    <dgm:pt modelId="{B516BB36-B652-4005-BC02-468A2391E369}" type="sibTrans" cxnId="{1AC1F350-CC56-4A10-A2E5-8BFFA9EAFB83}">
      <dgm:prSet/>
      <dgm:spPr/>
      <dgm:t>
        <a:bodyPr/>
        <a:lstStyle/>
        <a:p>
          <a:endParaRPr lang="de-DE"/>
        </a:p>
      </dgm:t>
    </dgm:pt>
    <dgm:pt modelId="{0F4F96E6-C501-4728-8B8A-BB6E07B83E6D}">
      <dgm:prSet/>
      <dgm:spPr/>
      <dgm:t>
        <a:bodyPr/>
        <a:lstStyle/>
        <a:p>
          <a:pPr rtl="0"/>
          <a:r>
            <a:rPr lang="de-DE" b="0" dirty="0"/>
            <a:t>Heiner </a:t>
          </a:r>
          <a:r>
            <a:rPr lang="de-DE" b="0" dirty="0" err="1"/>
            <a:t>Temmen</a:t>
          </a:r>
          <a:r>
            <a:rPr lang="de-DE" b="0" dirty="0"/>
            <a:t> Human </a:t>
          </a:r>
          <a:r>
            <a:rPr lang="de-DE" b="0" dirty="0" err="1"/>
            <a:t>Verificator</a:t>
          </a:r>
          <a:r>
            <a:rPr lang="de-DE" b="0" dirty="0"/>
            <a:t> </a:t>
          </a:r>
          <a:r>
            <a:rPr lang="de-DE" b="1" dirty="0"/>
            <a:t>HUV</a:t>
          </a:r>
          <a:endParaRPr lang="de-DE" dirty="0"/>
        </a:p>
      </dgm:t>
    </dgm:pt>
    <dgm:pt modelId="{B49D6F07-3E49-4FA0-AC6C-21D4F22558AA}" type="parTrans" cxnId="{4B412D08-CA6F-445F-BC81-DF9BA3415269}">
      <dgm:prSet/>
      <dgm:spPr/>
      <dgm:t>
        <a:bodyPr/>
        <a:lstStyle/>
        <a:p>
          <a:endParaRPr lang="de-DE"/>
        </a:p>
      </dgm:t>
    </dgm:pt>
    <dgm:pt modelId="{61CD356B-8EDC-4DED-AFAA-E6757D991C52}" type="sibTrans" cxnId="{4B412D08-CA6F-445F-BC81-DF9BA3415269}">
      <dgm:prSet/>
      <dgm:spPr/>
      <dgm:t>
        <a:bodyPr/>
        <a:lstStyle/>
        <a:p>
          <a:endParaRPr lang="de-DE"/>
        </a:p>
      </dgm:t>
    </dgm:pt>
    <dgm:pt modelId="{144351DA-8EAD-4D42-B61F-DB3F49E7C932}">
      <dgm:prSet/>
      <dgm:spPr/>
      <dgm:t>
        <a:bodyPr/>
        <a:lstStyle/>
        <a:p>
          <a:pPr rtl="0"/>
          <a:r>
            <a:rPr lang="de-DE" b="0" dirty="0"/>
            <a:t>Intergraph 	</a:t>
          </a:r>
          <a:r>
            <a:rPr lang="de-DE" b="1" dirty="0"/>
            <a:t>ING</a:t>
          </a:r>
          <a:endParaRPr lang="de-DE" dirty="0"/>
        </a:p>
      </dgm:t>
    </dgm:pt>
    <dgm:pt modelId="{6B4C9468-939D-43BB-B996-55112F3E70CF}" type="parTrans" cxnId="{17F30B8A-CA1B-40E8-B148-4A4C1A87F2BE}">
      <dgm:prSet/>
      <dgm:spPr/>
      <dgm:t>
        <a:bodyPr/>
        <a:lstStyle/>
        <a:p>
          <a:endParaRPr lang="de-DE"/>
        </a:p>
      </dgm:t>
    </dgm:pt>
    <dgm:pt modelId="{18601714-202C-433D-A5F5-53D648084573}" type="sibTrans" cxnId="{17F30B8A-CA1B-40E8-B148-4A4C1A87F2BE}">
      <dgm:prSet/>
      <dgm:spPr/>
      <dgm:t>
        <a:bodyPr/>
        <a:lstStyle/>
        <a:p>
          <a:endParaRPr lang="de-DE"/>
        </a:p>
      </dgm:t>
    </dgm:pt>
    <dgm:pt modelId="{74FA95A3-8F0F-4A80-BC49-76837F9B6515}">
      <dgm:prSet/>
      <dgm:spPr/>
      <dgm:t>
        <a:bodyPr/>
        <a:lstStyle/>
        <a:p>
          <a:pPr rtl="0"/>
          <a:r>
            <a:rPr lang="de-DE" b="0" dirty="0"/>
            <a:t>Siemens 	</a:t>
          </a:r>
          <a:r>
            <a:rPr lang="de-DE" b="1" dirty="0"/>
            <a:t>SAG</a:t>
          </a:r>
          <a:endParaRPr lang="de-DE" dirty="0"/>
        </a:p>
      </dgm:t>
    </dgm:pt>
    <dgm:pt modelId="{197EDFAB-99F8-4C8E-ABDA-B4E9146FB757}" type="parTrans" cxnId="{0AD50C58-38BD-4E2F-9A8C-EBD365F8582C}">
      <dgm:prSet/>
      <dgm:spPr/>
      <dgm:t>
        <a:bodyPr/>
        <a:lstStyle/>
        <a:p>
          <a:endParaRPr lang="de-DE"/>
        </a:p>
      </dgm:t>
    </dgm:pt>
    <dgm:pt modelId="{E0E65AAB-09BB-431B-82F9-C6E55C601F66}" type="sibTrans" cxnId="{0AD50C58-38BD-4E2F-9A8C-EBD365F8582C}">
      <dgm:prSet/>
      <dgm:spPr/>
      <dgm:t>
        <a:bodyPr/>
        <a:lstStyle/>
        <a:p>
          <a:endParaRPr lang="de-DE"/>
        </a:p>
      </dgm:t>
    </dgm:pt>
    <dgm:pt modelId="{7B5087AA-6670-46C2-A05A-A0EB5E358896}">
      <dgm:prSet/>
      <dgm:spPr/>
      <dgm:t>
        <a:bodyPr/>
        <a:lstStyle/>
        <a:p>
          <a:pPr rtl="0"/>
          <a:r>
            <a:rPr lang="de-DE" b="0" dirty="0" err="1"/>
            <a:t>Verificator</a:t>
          </a:r>
          <a:r>
            <a:rPr lang="de-DE" b="0" dirty="0"/>
            <a:t> 	</a:t>
          </a:r>
          <a:r>
            <a:rPr lang="de-DE" b="1" dirty="0"/>
            <a:t>VER</a:t>
          </a:r>
          <a:endParaRPr lang="de-DE" dirty="0"/>
        </a:p>
      </dgm:t>
    </dgm:pt>
    <dgm:pt modelId="{F8F96C78-6A45-4285-9827-7776D950D813}" type="parTrans" cxnId="{07CC8D2C-9554-4583-B0EA-A5DAC534CE0F}">
      <dgm:prSet/>
      <dgm:spPr/>
      <dgm:t>
        <a:bodyPr/>
        <a:lstStyle/>
        <a:p>
          <a:endParaRPr lang="de-DE"/>
        </a:p>
      </dgm:t>
    </dgm:pt>
    <dgm:pt modelId="{1331B133-5671-4D14-BC03-CBE4879328A8}" type="sibTrans" cxnId="{07CC8D2C-9554-4583-B0EA-A5DAC534CE0F}">
      <dgm:prSet/>
      <dgm:spPr/>
      <dgm:t>
        <a:bodyPr/>
        <a:lstStyle/>
        <a:p>
          <a:endParaRPr lang="de-DE"/>
        </a:p>
      </dgm:t>
    </dgm:pt>
    <dgm:pt modelId="{3F33A672-BDB1-4974-B749-2499D6177A13}">
      <dgm:prSet/>
      <dgm:spPr/>
      <dgm:t>
        <a:bodyPr/>
        <a:lstStyle/>
        <a:p>
          <a:pPr rtl="0"/>
          <a:r>
            <a:rPr lang="de-DE" b="0" dirty="0"/>
            <a:t>VTT 		</a:t>
          </a:r>
          <a:r>
            <a:rPr lang="de-DE" b="1" dirty="0"/>
            <a:t>VTT</a:t>
          </a:r>
          <a:endParaRPr lang="de-DE" dirty="0"/>
        </a:p>
      </dgm:t>
    </dgm:pt>
    <dgm:pt modelId="{07CEE238-A3E2-47A4-ACF4-BA9F70F6725D}" type="parTrans" cxnId="{9E88F065-529D-423E-A820-F7BAFD7B5486}">
      <dgm:prSet/>
      <dgm:spPr/>
      <dgm:t>
        <a:bodyPr/>
        <a:lstStyle/>
        <a:p>
          <a:endParaRPr lang="de-DE"/>
        </a:p>
      </dgm:t>
    </dgm:pt>
    <dgm:pt modelId="{269092D1-18CF-440D-A1F4-63DE5C92D8E6}" type="sibTrans" cxnId="{9E88F065-529D-423E-A820-F7BAFD7B5486}">
      <dgm:prSet/>
      <dgm:spPr/>
      <dgm:t>
        <a:bodyPr/>
        <a:lstStyle/>
        <a:p>
          <a:endParaRPr lang="de-DE"/>
        </a:p>
      </dgm:t>
    </dgm:pt>
    <dgm:pt modelId="{CA9E6E37-D799-40AC-A4E8-14BFCFEBB9C2}">
      <dgm:prSet/>
      <dgm:spPr/>
      <dgm:t>
        <a:bodyPr/>
        <a:lstStyle/>
        <a:p>
          <a:pPr rtl="0"/>
          <a:r>
            <a:rPr lang="de-DE" b="0" dirty="0"/>
            <a:t>X-Visual 		</a:t>
          </a:r>
          <a:r>
            <a:rPr lang="de-DE" b="1" dirty="0"/>
            <a:t>XVT</a:t>
          </a:r>
          <a:endParaRPr lang="de-DE" dirty="0"/>
        </a:p>
      </dgm:t>
    </dgm:pt>
    <dgm:pt modelId="{32CB6AF3-A418-4A72-BD13-7BA389EF049D}" type="parTrans" cxnId="{5B723A03-FB92-44F0-8F86-25C0EB8F3DBB}">
      <dgm:prSet/>
      <dgm:spPr/>
      <dgm:t>
        <a:bodyPr/>
        <a:lstStyle/>
        <a:p>
          <a:endParaRPr lang="de-DE"/>
        </a:p>
      </dgm:t>
    </dgm:pt>
    <dgm:pt modelId="{F3A26BD2-5709-42AB-8C79-2B8AB6A295DA}" type="sibTrans" cxnId="{5B723A03-FB92-44F0-8F86-25C0EB8F3DBB}">
      <dgm:prSet/>
      <dgm:spPr/>
      <dgm:t>
        <a:bodyPr/>
        <a:lstStyle/>
        <a:p>
          <a:endParaRPr lang="de-DE"/>
        </a:p>
      </dgm:t>
    </dgm:pt>
    <dgm:pt modelId="{47D3E273-9914-4E08-90A5-C106DF582091}">
      <dgm:prSet/>
      <dgm:spPr/>
      <dgm:t>
        <a:bodyPr/>
        <a:lstStyle/>
        <a:p>
          <a:pPr rtl="0"/>
          <a:r>
            <a:rPr lang="de-DE" dirty="0" err="1"/>
            <a:t>eVision</a:t>
          </a:r>
          <a:r>
            <a:rPr lang="de-DE" dirty="0"/>
            <a:t>		EVI</a:t>
          </a:r>
        </a:p>
      </dgm:t>
    </dgm:pt>
    <dgm:pt modelId="{9F8B3D0B-8A30-49AF-A8B3-25E68D47341C}" type="parTrans" cxnId="{D569830A-DF44-4972-A2A5-2C1A7FE6823E}">
      <dgm:prSet/>
      <dgm:spPr/>
      <dgm:t>
        <a:bodyPr/>
        <a:lstStyle/>
        <a:p>
          <a:endParaRPr lang="en-US"/>
        </a:p>
      </dgm:t>
    </dgm:pt>
    <dgm:pt modelId="{98DAA106-196C-404B-A769-ED185B66E22D}" type="sibTrans" cxnId="{D569830A-DF44-4972-A2A5-2C1A7FE6823E}">
      <dgm:prSet/>
      <dgm:spPr/>
      <dgm:t>
        <a:bodyPr/>
        <a:lstStyle/>
        <a:p>
          <a:endParaRPr lang="en-US"/>
        </a:p>
      </dgm:t>
    </dgm:pt>
    <dgm:pt modelId="{6B205F9A-AF60-49AB-88FC-9D6A74E5BEA8}" type="pres">
      <dgm:prSet presAssocID="{B8F26D65-F9C8-49AD-A875-7E078296EC2A}" presName="linear" presStyleCnt="0">
        <dgm:presLayoutVars>
          <dgm:animLvl val="lvl"/>
          <dgm:resizeHandles val="exact"/>
        </dgm:presLayoutVars>
      </dgm:prSet>
      <dgm:spPr/>
    </dgm:pt>
    <dgm:pt modelId="{FDADE6E2-1525-43CA-AFA1-7B7013AF41D1}" type="pres">
      <dgm:prSet presAssocID="{3E1FEDC4-C8D0-4044-980C-0F2786ACBE96}" presName="parentText" presStyleLbl="node1" presStyleIdx="0" presStyleCnt="11" custLinFactNeighborX="45302" custLinFactNeighborY="-18288">
        <dgm:presLayoutVars>
          <dgm:chMax val="0"/>
          <dgm:bulletEnabled val="1"/>
        </dgm:presLayoutVars>
      </dgm:prSet>
      <dgm:spPr/>
    </dgm:pt>
    <dgm:pt modelId="{397AAE41-8421-4365-8A03-EF04CCA0C097}" type="pres">
      <dgm:prSet presAssocID="{32136E87-757E-4665-A77B-93132A77ABDC}" presName="spacer" presStyleCnt="0"/>
      <dgm:spPr/>
    </dgm:pt>
    <dgm:pt modelId="{820711F2-B02B-4F4D-8B2D-00F5B1E06A4D}" type="pres">
      <dgm:prSet presAssocID="{CA163D69-FF3A-4422-9129-D371CFEF9984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0A7913AE-2D71-4FCE-9314-6A98594DB87C}" type="pres">
      <dgm:prSet presAssocID="{1908CF60-58C4-48C7-A762-AE5F584DEBBF}" presName="spacer" presStyleCnt="0"/>
      <dgm:spPr/>
    </dgm:pt>
    <dgm:pt modelId="{976E8F03-4BBF-4D9E-B393-4EA5F55B73EE}" type="pres">
      <dgm:prSet presAssocID="{1EC91335-3BD9-4944-BFC5-D741EBC4163A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F4F2621F-845C-4F20-BABB-1FB27432CC95}" type="pres">
      <dgm:prSet presAssocID="{1991F042-F1BA-47C2-AC9C-CE1CF0DC8C67}" presName="spacer" presStyleCnt="0"/>
      <dgm:spPr/>
    </dgm:pt>
    <dgm:pt modelId="{0F9A9516-CE88-4FBC-8BB6-C6813ED5FBE2}" type="pres">
      <dgm:prSet presAssocID="{47D3E273-9914-4E08-90A5-C106DF582091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85169BD6-A38F-4A1A-A0F8-347FF20353B2}" type="pres">
      <dgm:prSet presAssocID="{98DAA106-196C-404B-A769-ED185B66E22D}" presName="spacer" presStyleCnt="0"/>
      <dgm:spPr/>
    </dgm:pt>
    <dgm:pt modelId="{E701F7C7-F233-4312-BDB5-04003A32BF8A}" type="pres">
      <dgm:prSet presAssocID="{A94A9CFA-2AD1-40B3-AB72-3812611002D0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4DFD723E-4472-45A7-A9B3-425C7EEE1438}" type="pres">
      <dgm:prSet presAssocID="{B516BB36-B652-4005-BC02-468A2391E369}" presName="spacer" presStyleCnt="0"/>
      <dgm:spPr/>
    </dgm:pt>
    <dgm:pt modelId="{BAECE4B4-925F-432A-88EC-63916B238E6E}" type="pres">
      <dgm:prSet presAssocID="{0F4F96E6-C501-4728-8B8A-BB6E07B83E6D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005DFCF9-6A50-4F70-87C2-2ACC996F3362}" type="pres">
      <dgm:prSet presAssocID="{61CD356B-8EDC-4DED-AFAA-E6757D991C52}" presName="spacer" presStyleCnt="0"/>
      <dgm:spPr/>
    </dgm:pt>
    <dgm:pt modelId="{DDF44183-BDF3-46F6-A5D6-250E45CE7D00}" type="pres">
      <dgm:prSet presAssocID="{144351DA-8EAD-4D42-B61F-DB3F49E7C932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7B4EBEB5-57D9-41A8-8613-C54D205A7660}" type="pres">
      <dgm:prSet presAssocID="{18601714-202C-433D-A5F5-53D648084573}" presName="spacer" presStyleCnt="0"/>
      <dgm:spPr/>
    </dgm:pt>
    <dgm:pt modelId="{6B0621B4-1EE2-45B3-83CF-4CB1A617C943}" type="pres">
      <dgm:prSet presAssocID="{74FA95A3-8F0F-4A80-BC49-76837F9B6515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D1296A08-DF08-407B-BFC3-10297BAD1EA2}" type="pres">
      <dgm:prSet presAssocID="{E0E65AAB-09BB-431B-82F9-C6E55C601F66}" presName="spacer" presStyleCnt="0"/>
      <dgm:spPr/>
    </dgm:pt>
    <dgm:pt modelId="{1A090076-DE08-43EE-A547-7446319FF1C7}" type="pres">
      <dgm:prSet presAssocID="{7B5087AA-6670-46C2-A05A-A0EB5E358896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E7C2EBF4-F64B-484B-9349-89BA07A0ED79}" type="pres">
      <dgm:prSet presAssocID="{1331B133-5671-4D14-BC03-CBE4879328A8}" presName="spacer" presStyleCnt="0"/>
      <dgm:spPr/>
    </dgm:pt>
    <dgm:pt modelId="{FEE914D0-876D-4ECF-8183-DD817274CC37}" type="pres">
      <dgm:prSet presAssocID="{3F33A672-BDB1-4974-B749-2499D6177A13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AFDA2B14-0EB6-4929-9F72-CC968B0465D7}" type="pres">
      <dgm:prSet presAssocID="{269092D1-18CF-440D-A1F4-63DE5C92D8E6}" presName="spacer" presStyleCnt="0"/>
      <dgm:spPr/>
    </dgm:pt>
    <dgm:pt modelId="{F8EC5329-87D2-435C-93F4-6A1CB7DCFF4B}" type="pres">
      <dgm:prSet presAssocID="{CA9E6E37-D799-40AC-A4E8-14BFCFEBB9C2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17F30B8A-CA1B-40E8-B148-4A4C1A87F2BE}" srcId="{B8F26D65-F9C8-49AD-A875-7E078296EC2A}" destId="{144351DA-8EAD-4D42-B61F-DB3F49E7C932}" srcOrd="6" destOrd="0" parTransId="{6B4C9468-939D-43BB-B996-55112F3E70CF}" sibTransId="{18601714-202C-433D-A5F5-53D648084573}"/>
    <dgm:cxn modelId="{5B723A03-FB92-44F0-8F86-25C0EB8F3DBB}" srcId="{B8F26D65-F9C8-49AD-A875-7E078296EC2A}" destId="{CA9E6E37-D799-40AC-A4E8-14BFCFEBB9C2}" srcOrd="10" destOrd="0" parTransId="{32CB6AF3-A418-4A72-BD13-7BA389EF049D}" sibTransId="{F3A26BD2-5709-42AB-8C79-2B8AB6A295DA}"/>
    <dgm:cxn modelId="{07CC8D2C-9554-4583-B0EA-A5DAC534CE0F}" srcId="{B8F26D65-F9C8-49AD-A875-7E078296EC2A}" destId="{7B5087AA-6670-46C2-A05A-A0EB5E358896}" srcOrd="8" destOrd="0" parTransId="{F8F96C78-6A45-4285-9827-7776D950D813}" sibTransId="{1331B133-5671-4D14-BC03-CBE4879328A8}"/>
    <dgm:cxn modelId="{4B412D08-CA6F-445F-BC81-DF9BA3415269}" srcId="{B8F26D65-F9C8-49AD-A875-7E078296EC2A}" destId="{0F4F96E6-C501-4728-8B8A-BB6E07B83E6D}" srcOrd="5" destOrd="0" parTransId="{B49D6F07-3E49-4FA0-AC6C-21D4F22558AA}" sibTransId="{61CD356B-8EDC-4DED-AFAA-E6757D991C52}"/>
    <dgm:cxn modelId="{2A095E6E-1255-463D-8105-9497E16A70BA}" type="presOf" srcId="{0F4F96E6-C501-4728-8B8A-BB6E07B83E6D}" destId="{BAECE4B4-925F-432A-88EC-63916B238E6E}" srcOrd="0" destOrd="0" presId="urn:microsoft.com/office/officeart/2005/8/layout/vList2"/>
    <dgm:cxn modelId="{D366A84F-2D86-4AF1-A6EC-D505B9472AB8}" type="presOf" srcId="{47D3E273-9914-4E08-90A5-C106DF582091}" destId="{0F9A9516-CE88-4FBC-8BB6-C6813ED5FBE2}" srcOrd="0" destOrd="0" presId="urn:microsoft.com/office/officeart/2005/8/layout/vList2"/>
    <dgm:cxn modelId="{41810341-469B-4022-B3CE-5313B7837039}" type="presOf" srcId="{74FA95A3-8F0F-4A80-BC49-76837F9B6515}" destId="{6B0621B4-1EE2-45B3-83CF-4CB1A617C943}" srcOrd="0" destOrd="0" presId="urn:microsoft.com/office/officeart/2005/8/layout/vList2"/>
    <dgm:cxn modelId="{D569830A-DF44-4972-A2A5-2C1A7FE6823E}" srcId="{B8F26D65-F9C8-49AD-A875-7E078296EC2A}" destId="{47D3E273-9914-4E08-90A5-C106DF582091}" srcOrd="3" destOrd="0" parTransId="{9F8B3D0B-8A30-49AF-A8B3-25E68D47341C}" sibTransId="{98DAA106-196C-404B-A769-ED185B66E22D}"/>
    <dgm:cxn modelId="{9CEAA330-2F61-4B3A-8DA5-B39DE1938814}" type="presOf" srcId="{B8F26D65-F9C8-49AD-A875-7E078296EC2A}" destId="{6B205F9A-AF60-49AB-88FC-9D6A74E5BEA8}" srcOrd="0" destOrd="0" presId="urn:microsoft.com/office/officeart/2005/8/layout/vList2"/>
    <dgm:cxn modelId="{E407F1B8-2CC3-408A-816C-58C8544B3714}" type="presOf" srcId="{144351DA-8EAD-4D42-B61F-DB3F49E7C932}" destId="{DDF44183-BDF3-46F6-A5D6-250E45CE7D00}" srcOrd="0" destOrd="0" presId="urn:microsoft.com/office/officeart/2005/8/layout/vList2"/>
    <dgm:cxn modelId="{A7FE526E-C7C5-4EAE-8D08-49C2B2FF036D}" type="presOf" srcId="{3F33A672-BDB1-4974-B749-2499D6177A13}" destId="{FEE914D0-876D-4ECF-8183-DD817274CC37}" srcOrd="0" destOrd="0" presId="urn:microsoft.com/office/officeart/2005/8/layout/vList2"/>
    <dgm:cxn modelId="{D63309A4-4873-4F60-BCCD-712FC1BFFB11}" type="presOf" srcId="{3E1FEDC4-C8D0-4044-980C-0F2786ACBE96}" destId="{FDADE6E2-1525-43CA-AFA1-7B7013AF41D1}" srcOrd="0" destOrd="0" presId="urn:microsoft.com/office/officeart/2005/8/layout/vList2"/>
    <dgm:cxn modelId="{C3620CDC-1DF3-4F1E-B947-16095A23CF18}" type="presOf" srcId="{1EC91335-3BD9-4944-BFC5-D741EBC4163A}" destId="{976E8F03-4BBF-4D9E-B393-4EA5F55B73EE}" srcOrd="0" destOrd="0" presId="urn:microsoft.com/office/officeart/2005/8/layout/vList2"/>
    <dgm:cxn modelId="{9E88F065-529D-423E-A820-F7BAFD7B5486}" srcId="{B8F26D65-F9C8-49AD-A875-7E078296EC2A}" destId="{3F33A672-BDB1-4974-B749-2499D6177A13}" srcOrd="9" destOrd="0" parTransId="{07CEE238-A3E2-47A4-ACF4-BA9F70F6725D}" sibTransId="{269092D1-18CF-440D-A1F4-63DE5C92D8E6}"/>
    <dgm:cxn modelId="{41026456-CAC4-41CB-B058-19AE64ADED2B}" type="presOf" srcId="{7B5087AA-6670-46C2-A05A-A0EB5E358896}" destId="{1A090076-DE08-43EE-A547-7446319FF1C7}" srcOrd="0" destOrd="0" presId="urn:microsoft.com/office/officeart/2005/8/layout/vList2"/>
    <dgm:cxn modelId="{4BF80543-6A1C-479B-93B1-8AA7D81A74D3}" srcId="{B8F26D65-F9C8-49AD-A875-7E078296EC2A}" destId="{3E1FEDC4-C8D0-4044-980C-0F2786ACBE96}" srcOrd="0" destOrd="0" parTransId="{F881FD80-8D68-4DB4-92EC-18DAB9A45EA9}" sibTransId="{32136E87-757E-4665-A77B-93132A77ABDC}"/>
    <dgm:cxn modelId="{0AD50C58-38BD-4E2F-9A8C-EBD365F8582C}" srcId="{B8F26D65-F9C8-49AD-A875-7E078296EC2A}" destId="{74FA95A3-8F0F-4A80-BC49-76837F9B6515}" srcOrd="7" destOrd="0" parTransId="{197EDFAB-99F8-4C8E-ABDA-B4E9146FB757}" sibTransId="{E0E65AAB-09BB-431B-82F9-C6E55C601F66}"/>
    <dgm:cxn modelId="{DF03A7EC-0BFD-42DB-A336-B9CF8E12D4A6}" type="presOf" srcId="{CA163D69-FF3A-4422-9129-D371CFEF9984}" destId="{820711F2-B02B-4F4D-8B2D-00F5B1E06A4D}" srcOrd="0" destOrd="0" presId="urn:microsoft.com/office/officeart/2005/8/layout/vList2"/>
    <dgm:cxn modelId="{1AC1F350-CC56-4A10-A2E5-8BFFA9EAFB83}" srcId="{B8F26D65-F9C8-49AD-A875-7E078296EC2A}" destId="{A94A9CFA-2AD1-40B3-AB72-3812611002D0}" srcOrd="4" destOrd="0" parTransId="{B3F1274B-8D6F-43F1-AA03-488D47E0DEAC}" sibTransId="{B516BB36-B652-4005-BC02-468A2391E369}"/>
    <dgm:cxn modelId="{9BC4F7CE-2E5F-4B55-AC28-02ACE0B03A5E}" srcId="{B8F26D65-F9C8-49AD-A875-7E078296EC2A}" destId="{CA163D69-FF3A-4422-9129-D371CFEF9984}" srcOrd="1" destOrd="0" parTransId="{DDEE87A1-384A-411B-B746-A7D8A478093F}" sibTransId="{1908CF60-58C4-48C7-A762-AE5F584DEBBF}"/>
    <dgm:cxn modelId="{FF847795-0037-4FC2-8997-4A6D40E5035D}" type="presOf" srcId="{CA9E6E37-D799-40AC-A4E8-14BFCFEBB9C2}" destId="{F8EC5329-87D2-435C-93F4-6A1CB7DCFF4B}" srcOrd="0" destOrd="0" presId="urn:microsoft.com/office/officeart/2005/8/layout/vList2"/>
    <dgm:cxn modelId="{CEF3FCB5-D1F9-41CC-917F-C490F74D7A2C}" type="presOf" srcId="{A94A9CFA-2AD1-40B3-AB72-3812611002D0}" destId="{E701F7C7-F233-4312-BDB5-04003A32BF8A}" srcOrd="0" destOrd="0" presId="urn:microsoft.com/office/officeart/2005/8/layout/vList2"/>
    <dgm:cxn modelId="{75641437-E0F0-4799-AC68-FB78F77F74EB}" srcId="{B8F26D65-F9C8-49AD-A875-7E078296EC2A}" destId="{1EC91335-3BD9-4944-BFC5-D741EBC4163A}" srcOrd="2" destOrd="0" parTransId="{3EF215FB-936E-497C-BE54-BF7B8F7A8D3C}" sibTransId="{1991F042-F1BA-47C2-AC9C-CE1CF0DC8C67}"/>
    <dgm:cxn modelId="{41785CA6-65C7-4464-82F3-10205C45FE18}" type="presParOf" srcId="{6B205F9A-AF60-49AB-88FC-9D6A74E5BEA8}" destId="{FDADE6E2-1525-43CA-AFA1-7B7013AF41D1}" srcOrd="0" destOrd="0" presId="urn:microsoft.com/office/officeart/2005/8/layout/vList2"/>
    <dgm:cxn modelId="{D91E73C4-8648-4ED4-83A8-1D9D5C84B303}" type="presParOf" srcId="{6B205F9A-AF60-49AB-88FC-9D6A74E5BEA8}" destId="{397AAE41-8421-4365-8A03-EF04CCA0C097}" srcOrd="1" destOrd="0" presId="urn:microsoft.com/office/officeart/2005/8/layout/vList2"/>
    <dgm:cxn modelId="{1A4C9A9E-9736-4704-A867-C7A9D6E1C652}" type="presParOf" srcId="{6B205F9A-AF60-49AB-88FC-9D6A74E5BEA8}" destId="{820711F2-B02B-4F4D-8B2D-00F5B1E06A4D}" srcOrd="2" destOrd="0" presId="urn:microsoft.com/office/officeart/2005/8/layout/vList2"/>
    <dgm:cxn modelId="{EF69C975-F0B5-48E1-A59C-18C4C40AC68E}" type="presParOf" srcId="{6B205F9A-AF60-49AB-88FC-9D6A74E5BEA8}" destId="{0A7913AE-2D71-4FCE-9314-6A98594DB87C}" srcOrd="3" destOrd="0" presId="urn:microsoft.com/office/officeart/2005/8/layout/vList2"/>
    <dgm:cxn modelId="{B6F25C12-ADCE-48FF-96E3-ECE9AFC97876}" type="presParOf" srcId="{6B205F9A-AF60-49AB-88FC-9D6A74E5BEA8}" destId="{976E8F03-4BBF-4D9E-B393-4EA5F55B73EE}" srcOrd="4" destOrd="0" presId="urn:microsoft.com/office/officeart/2005/8/layout/vList2"/>
    <dgm:cxn modelId="{E34DE3A7-6A38-4A84-B870-FE4FD1737C11}" type="presParOf" srcId="{6B205F9A-AF60-49AB-88FC-9D6A74E5BEA8}" destId="{F4F2621F-845C-4F20-BABB-1FB27432CC95}" srcOrd="5" destOrd="0" presId="urn:microsoft.com/office/officeart/2005/8/layout/vList2"/>
    <dgm:cxn modelId="{C6F518B5-17BF-4D2E-BA9B-CA0B83C392F4}" type="presParOf" srcId="{6B205F9A-AF60-49AB-88FC-9D6A74E5BEA8}" destId="{0F9A9516-CE88-4FBC-8BB6-C6813ED5FBE2}" srcOrd="6" destOrd="0" presId="urn:microsoft.com/office/officeart/2005/8/layout/vList2"/>
    <dgm:cxn modelId="{B0241168-8535-4753-9656-82E3C9F28450}" type="presParOf" srcId="{6B205F9A-AF60-49AB-88FC-9D6A74E5BEA8}" destId="{85169BD6-A38F-4A1A-A0F8-347FF20353B2}" srcOrd="7" destOrd="0" presId="urn:microsoft.com/office/officeart/2005/8/layout/vList2"/>
    <dgm:cxn modelId="{6A25D2C3-E5B7-49D8-B374-31C9D8F05B21}" type="presParOf" srcId="{6B205F9A-AF60-49AB-88FC-9D6A74E5BEA8}" destId="{E701F7C7-F233-4312-BDB5-04003A32BF8A}" srcOrd="8" destOrd="0" presId="urn:microsoft.com/office/officeart/2005/8/layout/vList2"/>
    <dgm:cxn modelId="{C073C56F-40D0-42B7-8B98-EB2E091595DA}" type="presParOf" srcId="{6B205F9A-AF60-49AB-88FC-9D6A74E5BEA8}" destId="{4DFD723E-4472-45A7-A9B3-425C7EEE1438}" srcOrd="9" destOrd="0" presId="urn:microsoft.com/office/officeart/2005/8/layout/vList2"/>
    <dgm:cxn modelId="{7344F7CB-0693-4436-A26E-59C48F47BE03}" type="presParOf" srcId="{6B205F9A-AF60-49AB-88FC-9D6A74E5BEA8}" destId="{BAECE4B4-925F-432A-88EC-63916B238E6E}" srcOrd="10" destOrd="0" presId="urn:microsoft.com/office/officeart/2005/8/layout/vList2"/>
    <dgm:cxn modelId="{5E0C42A4-C7AB-45F6-B428-B7DAE41EB3D4}" type="presParOf" srcId="{6B205F9A-AF60-49AB-88FC-9D6A74E5BEA8}" destId="{005DFCF9-6A50-4F70-87C2-2ACC996F3362}" srcOrd="11" destOrd="0" presId="urn:microsoft.com/office/officeart/2005/8/layout/vList2"/>
    <dgm:cxn modelId="{50E148CF-EBD4-441B-8B3B-3832222ABBA8}" type="presParOf" srcId="{6B205F9A-AF60-49AB-88FC-9D6A74E5BEA8}" destId="{DDF44183-BDF3-46F6-A5D6-250E45CE7D00}" srcOrd="12" destOrd="0" presId="urn:microsoft.com/office/officeart/2005/8/layout/vList2"/>
    <dgm:cxn modelId="{813A9C9E-05E8-4BC5-B76D-36428D2F4F95}" type="presParOf" srcId="{6B205F9A-AF60-49AB-88FC-9D6A74E5BEA8}" destId="{7B4EBEB5-57D9-41A8-8613-C54D205A7660}" srcOrd="13" destOrd="0" presId="urn:microsoft.com/office/officeart/2005/8/layout/vList2"/>
    <dgm:cxn modelId="{CA40AB59-3F38-4777-BB1E-B195050E919A}" type="presParOf" srcId="{6B205F9A-AF60-49AB-88FC-9D6A74E5BEA8}" destId="{6B0621B4-1EE2-45B3-83CF-4CB1A617C943}" srcOrd="14" destOrd="0" presId="urn:microsoft.com/office/officeart/2005/8/layout/vList2"/>
    <dgm:cxn modelId="{CE075F2C-0D6C-4C5E-B7EC-E5F306F236CE}" type="presParOf" srcId="{6B205F9A-AF60-49AB-88FC-9D6A74E5BEA8}" destId="{D1296A08-DF08-407B-BFC3-10297BAD1EA2}" srcOrd="15" destOrd="0" presId="urn:microsoft.com/office/officeart/2005/8/layout/vList2"/>
    <dgm:cxn modelId="{497304BE-4CB7-4F2B-B8DF-54CBFE0B6296}" type="presParOf" srcId="{6B205F9A-AF60-49AB-88FC-9D6A74E5BEA8}" destId="{1A090076-DE08-43EE-A547-7446319FF1C7}" srcOrd="16" destOrd="0" presId="urn:microsoft.com/office/officeart/2005/8/layout/vList2"/>
    <dgm:cxn modelId="{BC1FB423-E926-413F-BC76-14A2E58BAE73}" type="presParOf" srcId="{6B205F9A-AF60-49AB-88FC-9D6A74E5BEA8}" destId="{E7C2EBF4-F64B-484B-9349-89BA07A0ED79}" srcOrd="17" destOrd="0" presId="urn:microsoft.com/office/officeart/2005/8/layout/vList2"/>
    <dgm:cxn modelId="{37B7A4A9-AD7E-4C6B-9862-3D38D18AE4A1}" type="presParOf" srcId="{6B205F9A-AF60-49AB-88FC-9D6A74E5BEA8}" destId="{FEE914D0-876D-4ECF-8183-DD817274CC37}" srcOrd="18" destOrd="0" presId="urn:microsoft.com/office/officeart/2005/8/layout/vList2"/>
    <dgm:cxn modelId="{B273589A-4592-481D-80B5-F91FA01F12B5}" type="presParOf" srcId="{6B205F9A-AF60-49AB-88FC-9D6A74E5BEA8}" destId="{AFDA2B14-0EB6-4929-9F72-CC968B0465D7}" srcOrd="19" destOrd="0" presId="urn:microsoft.com/office/officeart/2005/8/layout/vList2"/>
    <dgm:cxn modelId="{43845B7D-7AF6-4021-956E-FCFA29676511}" type="presParOf" srcId="{6B205F9A-AF60-49AB-88FC-9D6A74E5BEA8}" destId="{F8EC5329-87D2-435C-93F4-6A1CB7DCFF4B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A0BB8A-58E4-460C-8254-EE5FEF4B320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473E99CB-9AB7-486D-B625-73C234EA62FF}">
      <dgm:prSet/>
      <dgm:spPr/>
      <dgm:t>
        <a:bodyPr/>
        <a:lstStyle/>
        <a:p>
          <a:pPr rtl="0"/>
          <a:r>
            <a:rPr lang="de-DE" b="0"/>
            <a:t>Test case has version:</a:t>
          </a:r>
          <a:endParaRPr lang="de-DE"/>
        </a:p>
      </dgm:t>
    </dgm:pt>
    <dgm:pt modelId="{A5D34641-44B5-4603-9B55-39F730D1B41C}" type="parTrans" cxnId="{C50B3C28-6E42-42A6-90C7-3536AFED3A71}">
      <dgm:prSet/>
      <dgm:spPr/>
      <dgm:t>
        <a:bodyPr/>
        <a:lstStyle/>
        <a:p>
          <a:endParaRPr lang="de-DE"/>
        </a:p>
      </dgm:t>
    </dgm:pt>
    <dgm:pt modelId="{D2114534-AEBC-42B0-851F-6B563C71F224}" type="sibTrans" cxnId="{C50B3C28-6E42-42A6-90C7-3536AFED3A71}">
      <dgm:prSet/>
      <dgm:spPr/>
      <dgm:t>
        <a:bodyPr/>
        <a:lstStyle/>
        <a:p>
          <a:endParaRPr lang="de-DE"/>
        </a:p>
      </dgm:t>
    </dgm:pt>
    <dgm:pt modelId="{99CC910D-DCBD-4094-B1A1-D5DDE8C64B29}">
      <dgm:prSet custT="1"/>
      <dgm:spPr/>
      <dgm:t>
        <a:bodyPr/>
        <a:lstStyle/>
        <a:p>
          <a:pPr rtl="0"/>
          <a:r>
            <a:rPr lang="de-DE" sz="1600" b="1" dirty="0"/>
            <a:t>E02V01</a:t>
          </a:r>
          <a:endParaRPr lang="de-DE" sz="1600" dirty="0"/>
        </a:p>
      </dgm:t>
    </dgm:pt>
    <dgm:pt modelId="{64FD2A3C-100F-4649-AE4E-8687F775B2F7}" type="parTrans" cxnId="{53E335FE-2029-48F9-9955-DD5181547A99}">
      <dgm:prSet/>
      <dgm:spPr/>
      <dgm:t>
        <a:bodyPr/>
        <a:lstStyle/>
        <a:p>
          <a:endParaRPr lang="de-DE"/>
        </a:p>
      </dgm:t>
    </dgm:pt>
    <dgm:pt modelId="{22F5F9A1-BF53-45BE-97AD-6C64FEF462DF}" type="sibTrans" cxnId="{53E335FE-2029-48F9-9955-DD5181547A99}">
      <dgm:prSet/>
      <dgm:spPr/>
      <dgm:t>
        <a:bodyPr/>
        <a:lstStyle/>
        <a:p>
          <a:endParaRPr lang="de-DE"/>
        </a:p>
      </dgm:t>
    </dgm:pt>
    <dgm:pt modelId="{2F420608-BC75-45C9-9E01-5521C603ED9B}">
      <dgm:prSet/>
      <dgm:spPr/>
      <dgm:t>
        <a:bodyPr/>
        <a:lstStyle/>
        <a:p>
          <a:pPr rtl="0"/>
          <a:r>
            <a:rPr lang="de-DE" b="0"/>
            <a:t>After export from Vendor A, export also has version:</a:t>
          </a:r>
          <a:endParaRPr lang="de-DE"/>
        </a:p>
      </dgm:t>
    </dgm:pt>
    <dgm:pt modelId="{150B0101-49A1-4941-AFC3-BBC766CA6A6E}" type="parTrans" cxnId="{4EE875A2-7E04-4DC7-B3A7-44D23E17E8D4}">
      <dgm:prSet/>
      <dgm:spPr/>
      <dgm:t>
        <a:bodyPr/>
        <a:lstStyle/>
        <a:p>
          <a:endParaRPr lang="de-DE"/>
        </a:p>
      </dgm:t>
    </dgm:pt>
    <dgm:pt modelId="{731E6476-DF8B-40F2-8864-4F9204DCC23E}" type="sibTrans" cxnId="{4EE875A2-7E04-4DC7-B3A7-44D23E17E8D4}">
      <dgm:prSet/>
      <dgm:spPr/>
      <dgm:t>
        <a:bodyPr/>
        <a:lstStyle/>
        <a:p>
          <a:endParaRPr lang="de-DE"/>
        </a:p>
      </dgm:t>
    </dgm:pt>
    <dgm:pt modelId="{9A333624-C546-4065-A046-1FF9724707BD}">
      <dgm:prSet/>
      <dgm:spPr/>
      <dgm:t>
        <a:bodyPr/>
        <a:lstStyle/>
        <a:p>
          <a:pPr rtl="0"/>
          <a:r>
            <a:rPr lang="de-DE" b="1"/>
            <a:t>E02V01-VenA.EX01.jpg </a:t>
          </a:r>
          <a:r>
            <a:rPr lang="de-DE" b="0"/>
            <a:t>– screenshot of Test case</a:t>
          </a:r>
          <a:endParaRPr lang="de-DE"/>
        </a:p>
      </dgm:t>
    </dgm:pt>
    <dgm:pt modelId="{B01A9D9B-02C2-4C14-92B2-B6DDB3E4D416}" type="parTrans" cxnId="{750E2395-120D-48CC-9172-F7D27D9905D8}">
      <dgm:prSet/>
      <dgm:spPr/>
      <dgm:t>
        <a:bodyPr/>
        <a:lstStyle/>
        <a:p>
          <a:endParaRPr lang="de-DE"/>
        </a:p>
      </dgm:t>
    </dgm:pt>
    <dgm:pt modelId="{C83C9F1D-3191-4BF4-A0CA-2FA0ADA5B0DD}" type="sibTrans" cxnId="{750E2395-120D-48CC-9172-F7D27D9905D8}">
      <dgm:prSet/>
      <dgm:spPr/>
      <dgm:t>
        <a:bodyPr/>
        <a:lstStyle/>
        <a:p>
          <a:endParaRPr lang="de-DE"/>
        </a:p>
      </dgm:t>
    </dgm:pt>
    <dgm:pt modelId="{F8EB7764-C327-4F64-B481-74197461D83E}">
      <dgm:prSet/>
      <dgm:spPr/>
      <dgm:t>
        <a:bodyPr/>
        <a:lstStyle/>
        <a:p>
          <a:pPr rtl="0"/>
          <a:r>
            <a:rPr lang="de-DE" b="1"/>
            <a:t>E02V01-VenA.EX01.xml </a:t>
          </a:r>
          <a:r>
            <a:rPr lang="de-DE" b="0"/>
            <a:t>– DEXPI file</a:t>
          </a:r>
          <a:endParaRPr lang="de-DE"/>
        </a:p>
      </dgm:t>
    </dgm:pt>
    <dgm:pt modelId="{824F8529-4AF4-4991-AC88-85228D6661C2}" type="parTrans" cxnId="{BE54BE72-C4F5-4B8C-8299-2B8E2337DCDE}">
      <dgm:prSet/>
      <dgm:spPr/>
      <dgm:t>
        <a:bodyPr/>
        <a:lstStyle/>
        <a:p>
          <a:endParaRPr lang="de-DE"/>
        </a:p>
      </dgm:t>
    </dgm:pt>
    <dgm:pt modelId="{0196024B-70E5-4BDC-A179-F61894F94136}" type="sibTrans" cxnId="{BE54BE72-C4F5-4B8C-8299-2B8E2337DCDE}">
      <dgm:prSet/>
      <dgm:spPr/>
      <dgm:t>
        <a:bodyPr/>
        <a:lstStyle/>
        <a:p>
          <a:endParaRPr lang="de-DE"/>
        </a:p>
      </dgm:t>
    </dgm:pt>
    <dgm:pt modelId="{E7C77779-FEA9-4838-9AF7-4298E5B431DB}">
      <dgm:prSet/>
      <dgm:spPr/>
      <dgm:t>
        <a:bodyPr/>
        <a:lstStyle/>
        <a:p>
          <a:pPr rtl="0"/>
          <a:r>
            <a:rPr lang="de-DE" b="0"/>
            <a:t>After import from Vendor B (also with version):</a:t>
          </a:r>
          <a:endParaRPr lang="de-DE"/>
        </a:p>
      </dgm:t>
    </dgm:pt>
    <dgm:pt modelId="{648FFDEF-A3BC-4E34-BF16-75597A23D086}" type="parTrans" cxnId="{62F0FA75-50DF-453C-BCDD-A6F6CEC80754}">
      <dgm:prSet/>
      <dgm:spPr/>
      <dgm:t>
        <a:bodyPr/>
        <a:lstStyle/>
        <a:p>
          <a:endParaRPr lang="de-DE"/>
        </a:p>
      </dgm:t>
    </dgm:pt>
    <dgm:pt modelId="{68F62A17-24DD-4833-A32D-9A87486C78DA}" type="sibTrans" cxnId="{62F0FA75-50DF-453C-BCDD-A6F6CEC80754}">
      <dgm:prSet/>
      <dgm:spPr/>
      <dgm:t>
        <a:bodyPr/>
        <a:lstStyle/>
        <a:p>
          <a:endParaRPr lang="de-DE"/>
        </a:p>
      </dgm:t>
    </dgm:pt>
    <dgm:pt modelId="{114423CA-713A-4FA9-B068-798176DFE860}">
      <dgm:prSet/>
      <dgm:spPr/>
      <dgm:t>
        <a:bodyPr/>
        <a:lstStyle/>
        <a:p>
          <a:pPr rtl="0"/>
          <a:r>
            <a:rPr lang="de-DE" b="1"/>
            <a:t>E02V01-VenA.EX01-VenB.IM03.jpg</a:t>
          </a:r>
          <a:r>
            <a:rPr lang="de-DE" b="0"/>
            <a:t> – screenshot after import</a:t>
          </a:r>
          <a:endParaRPr lang="de-DE"/>
        </a:p>
      </dgm:t>
    </dgm:pt>
    <dgm:pt modelId="{CFC76CCA-B5CD-4D0C-A956-4B1499D25F92}" type="parTrans" cxnId="{3234EECB-D08D-4FDB-9D2F-1D404205BAFF}">
      <dgm:prSet/>
      <dgm:spPr/>
      <dgm:t>
        <a:bodyPr/>
        <a:lstStyle/>
        <a:p>
          <a:endParaRPr lang="de-DE"/>
        </a:p>
      </dgm:t>
    </dgm:pt>
    <dgm:pt modelId="{F857A853-A5C0-476C-9EE9-8FBA76E78C17}" type="sibTrans" cxnId="{3234EECB-D08D-4FDB-9D2F-1D404205BAFF}">
      <dgm:prSet/>
      <dgm:spPr/>
      <dgm:t>
        <a:bodyPr/>
        <a:lstStyle/>
        <a:p>
          <a:endParaRPr lang="de-DE"/>
        </a:p>
      </dgm:t>
    </dgm:pt>
    <dgm:pt modelId="{F98E37CB-83E7-40A8-B480-5CD021E19CF6}">
      <dgm:prSet/>
      <dgm:spPr/>
      <dgm:t>
        <a:bodyPr/>
        <a:lstStyle/>
        <a:p>
          <a:pPr rtl="0"/>
          <a:r>
            <a:rPr lang="de-DE" b="1"/>
            <a:t>E02V01-VenA.EX01-VenB.IM03.txt</a:t>
          </a:r>
          <a:r>
            <a:rPr lang="de-DE" b="0"/>
            <a:t> – descripton of problem or positive test result (like data that could be used)</a:t>
          </a:r>
          <a:endParaRPr lang="de-DE"/>
        </a:p>
      </dgm:t>
    </dgm:pt>
    <dgm:pt modelId="{AB682526-31B3-48A1-B03E-3CBF8B88536A}" type="parTrans" cxnId="{86B8021C-CC3E-4575-9167-1589502A2D74}">
      <dgm:prSet/>
      <dgm:spPr/>
      <dgm:t>
        <a:bodyPr/>
        <a:lstStyle/>
        <a:p>
          <a:endParaRPr lang="de-DE"/>
        </a:p>
      </dgm:t>
    </dgm:pt>
    <dgm:pt modelId="{9BCDE2E8-ECD9-4553-9921-5DC7CA9F06F8}" type="sibTrans" cxnId="{86B8021C-CC3E-4575-9167-1589502A2D74}">
      <dgm:prSet/>
      <dgm:spPr/>
      <dgm:t>
        <a:bodyPr/>
        <a:lstStyle/>
        <a:p>
          <a:endParaRPr lang="de-DE"/>
        </a:p>
      </dgm:t>
    </dgm:pt>
    <dgm:pt modelId="{F0B36F8B-4524-410C-BD5A-21B06CF02125}" type="pres">
      <dgm:prSet presAssocID="{7EA0BB8A-58E4-460C-8254-EE5FEF4B3209}" presName="linear" presStyleCnt="0">
        <dgm:presLayoutVars>
          <dgm:animLvl val="lvl"/>
          <dgm:resizeHandles val="exact"/>
        </dgm:presLayoutVars>
      </dgm:prSet>
      <dgm:spPr/>
    </dgm:pt>
    <dgm:pt modelId="{F574F29A-9B79-4BAD-973E-5A6DAEC5B95E}" type="pres">
      <dgm:prSet presAssocID="{473E99CB-9AB7-486D-B625-73C234EA62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776FE1-EA67-48FD-ABAD-6607214385CB}" type="pres">
      <dgm:prSet presAssocID="{473E99CB-9AB7-486D-B625-73C234EA62FF}" presName="childText" presStyleLbl="revTx" presStyleIdx="0" presStyleCnt="3">
        <dgm:presLayoutVars>
          <dgm:bulletEnabled val="1"/>
        </dgm:presLayoutVars>
      </dgm:prSet>
      <dgm:spPr/>
    </dgm:pt>
    <dgm:pt modelId="{3295A6FB-639C-4AF6-B176-01EC483979C9}" type="pres">
      <dgm:prSet presAssocID="{2F420608-BC75-45C9-9E01-5521C603ED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D5C32F-098E-42C1-A04F-86339C3A2E03}" type="pres">
      <dgm:prSet presAssocID="{2F420608-BC75-45C9-9E01-5521C603ED9B}" presName="childText" presStyleLbl="revTx" presStyleIdx="1" presStyleCnt="3">
        <dgm:presLayoutVars>
          <dgm:bulletEnabled val="1"/>
        </dgm:presLayoutVars>
      </dgm:prSet>
      <dgm:spPr/>
    </dgm:pt>
    <dgm:pt modelId="{B0BBE25A-5BC3-41D7-A91F-421EB0C58627}" type="pres">
      <dgm:prSet presAssocID="{E7C77779-FEA9-4838-9AF7-4298E5B431D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A44B0E6-B84C-4175-8A9E-A24C77822AA4}" type="pres">
      <dgm:prSet presAssocID="{E7C77779-FEA9-4838-9AF7-4298E5B431D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3E335FE-2029-48F9-9955-DD5181547A99}" srcId="{473E99CB-9AB7-486D-B625-73C234EA62FF}" destId="{99CC910D-DCBD-4094-B1A1-D5DDE8C64B29}" srcOrd="0" destOrd="0" parTransId="{64FD2A3C-100F-4649-AE4E-8687F775B2F7}" sibTransId="{22F5F9A1-BF53-45BE-97AD-6C64FEF462DF}"/>
    <dgm:cxn modelId="{3234EECB-D08D-4FDB-9D2F-1D404205BAFF}" srcId="{E7C77779-FEA9-4838-9AF7-4298E5B431DB}" destId="{114423CA-713A-4FA9-B068-798176DFE860}" srcOrd="0" destOrd="0" parTransId="{CFC76CCA-B5CD-4D0C-A956-4B1499D25F92}" sibTransId="{F857A853-A5C0-476C-9EE9-8FBA76E78C17}"/>
    <dgm:cxn modelId="{62F0FA75-50DF-453C-BCDD-A6F6CEC80754}" srcId="{7EA0BB8A-58E4-460C-8254-EE5FEF4B3209}" destId="{E7C77779-FEA9-4838-9AF7-4298E5B431DB}" srcOrd="2" destOrd="0" parTransId="{648FFDEF-A3BC-4E34-BF16-75597A23D086}" sibTransId="{68F62A17-24DD-4833-A32D-9A87486C78DA}"/>
    <dgm:cxn modelId="{CA85AFF1-3A97-4B41-A4B9-DCBC1F220C20}" type="presOf" srcId="{9A333624-C546-4065-A046-1FF9724707BD}" destId="{94D5C32F-098E-42C1-A04F-86339C3A2E03}" srcOrd="0" destOrd="0" presId="urn:microsoft.com/office/officeart/2005/8/layout/vList2"/>
    <dgm:cxn modelId="{00BEFE67-E2FF-4B8D-B235-84591B024093}" type="presOf" srcId="{F98E37CB-83E7-40A8-B480-5CD021E19CF6}" destId="{5A44B0E6-B84C-4175-8A9E-A24C77822AA4}" srcOrd="0" destOrd="1" presId="urn:microsoft.com/office/officeart/2005/8/layout/vList2"/>
    <dgm:cxn modelId="{718B66B0-9475-4B1D-9F07-F79C07C9E72F}" type="presOf" srcId="{2F420608-BC75-45C9-9E01-5521C603ED9B}" destId="{3295A6FB-639C-4AF6-B176-01EC483979C9}" srcOrd="0" destOrd="0" presId="urn:microsoft.com/office/officeart/2005/8/layout/vList2"/>
    <dgm:cxn modelId="{BE54BE72-C4F5-4B8C-8299-2B8E2337DCDE}" srcId="{2F420608-BC75-45C9-9E01-5521C603ED9B}" destId="{F8EB7764-C327-4F64-B481-74197461D83E}" srcOrd="1" destOrd="0" parTransId="{824F8529-4AF4-4991-AC88-85228D6661C2}" sibTransId="{0196024B-70E5-4BDC-A179-F61894F94136}"/>
    <dgm:cxn modelId="{E57603B0-F902-4A56-91F3-4B58069779FD}" type="presOf" srcId="{7EA0BB8A-58E4-460C-8254-EE5FEF4B3209}" destId="{F0B36F8B-4524-410C-BD5A-21B06CF02125}" srcOrd="0" destOrd="0" presId="urn:microsoft.com/office/officeart/2005/8/layout/vList2"/>
    <dgm:cxn modelId="{23604E6E-9C23-4677-B951-F1F02F82B30B}" type="presOf" srcId="{F8EB7764-C327-4F64-B481-74197461D83E}" destId="{94D5C32F-098E-42C1-A04F-86339C3A2E03}" srcOrd="0" destOrd="1" presId="urn:microsoft.com/office/officeart/2005/8/layout/vList2"/>
    <dgm:cxn modelId="{750E2395-120D-48CC-9172-F7D27D9905D8}" srcId="{2F420608-BC75-45C9-9E01-5521C603ED9B}" destId="{9A333624-C546-4065-A046-1FF9724707BD}" srcOrd="0" destOrd="0" parTransId="{B01A9D9B-02C2-4C14-92B2-B6DDB3E4D416}" sibTransId="{C83C9F1D-3191-4BF4-A0CA-2FA0ADA5B0DD}"/>
    <dgm:cxn modelId="{4EE875A2-7E04-4DC7-B3A7-44D23E17E8D4}" srcId="{7EA0BB8A-58E4-460C-8254-EE5FEF4B3209}" destId="{2F420608-BC75-45C9-9E01-5521C603ED9B}" srcOrd="1" destOrd="0" parTransId="{150B0101-49A1-4941-AFC3-BBC766CA6A6E}" sibTransId="{731E6476-DF8B-40F2-8864-4F9204DCC23E}"/>
    <dgm:cxn modelId="{C50B3C28-6E42-42A6-90C7-3536AFED3A71}" srcId="{7EA0BB8A-58E4-460C-8254-EE5FEF4B3209}" destId="{473E99CB-9AB7-486D-B625-73C234EA62FF}" srcOrd="0" destOrd="0" parTransId="{A5D34641-44B5-4603-9B55-39F730D1B41C}" sibTransId="{D2114534-AEBC-42B0-851F-6B563C71F224}"/>
    <dgm:cxn modelId="{757EC1F0-B644-4222-ADAF-BE3701F95EFD}" type="presOf" srcId="{114423CA-713A-4FA9-B068-798176DFE860}" destId="{5A44B0E6-B84C-4175-8A9E-A24C77822AA4}" srcOrd="0" destOrd="0" presId="urn:microsoft.com/office/officeart/2005/8/layout/vList2"/>
    <dgm:cxn modelId="{6BD8416A-7693-4CCC-90AF-B87079C7A070}" type="presOf" srcId="{473E99CB-9AB7-486D-B625-73C234EA62FF}" destId="{F574F29A-9B79-4BAD-973E-5A6DAEC5B95E}" srcOrd="0" destOrd="0" presId="urn:microsoft.com/office/officeart/2005/8/layout/vList2"/>
    <dgm:cxn modelId="{D753ED58-BB1C-4190-9B5A-DB41F51BD22C}" type="presOf" srcId="{99CC910D-DCBD-4094-B1A1-D5DDE8C64B29}" destId="{CD776FE1-EA67-48FD-ABAD-6607214385CB}" srcOrd="0" destOrd="0" presId="urn:microsoft.com/office/officeart/2005/8/layout/vList2"/>
    <dgm:cxn modelId="{86B8021C-CC3E-4575-9167-1589502A2D74}" srcId="{E7C77779-FEA9-4838-9AF7-4298E5B431DB}" destId="{F98E37CB-83E7-40A8-B480-5CD021E19CF6}" srcOrd="1" destOrd="0" parTransId="{AB682526-31B3-48A1-B03E-3CBF8B88536A}" sibTransId="{9BCDE2E8-ECD9-4553-9921-5DC7CA9F06F8}"/>
    <dgm:cxn modelId="{8562D5E8-C859-4426-9494-35F8114859FE}" type="presOf" srcId="{E7C77779-FEA9-4838-9AF7-4298E5B431DB}" destId="{B0BBE25A-5BC3-41D7-A91F-421EB0C58627}" srcOrd="0" destOrd="0" presId="urn:microsoft.com/office/officeart/2005/8/layout/vList2"/>
    <dgm:cxn modelId="{B2783604-9484-4707-BC4A-65733FB2DA5F}" type="presParOf" srcId="{F0B36F8B-4524-410C-BD5A-21B06CF02125}" destId="{F574F29A-9B79-4BAD-973E-5A6DAEC5B95E}" srcOrd="0" destOrd="0" presId="urn:microsoft.com/office/officeart/2005/8/layout/vList2"/>
    <dgm:cxn modelId="{F30F8782-1C6B-4BEE-A828-6F7E4DB5255C}" type="presParOf" srcId="{F0B36F8B-4524-410C-BD5A-21B06CF02125}" destId="{CD776FE1-EA67-48FD-ABAD-6607214385CB}" srcOrd="1" destOrd="0" presId="urn:microsoft.com/office/officeart/2005/8/layout/vList2"/>
    <dgm:cxn modelId="{ECE592BA-99F2-4224-A99C-D1E5F2AF0EB7}" type="presParOf" srcId="{F0B36F8B-4524-410C-BD5A-21B06CF02125}" destId="{3295A6FB-639C-4AF6-B176-01EC483979C9}" srcOrd="2" destOrd="0" presId="urn:microsoft.com/office/officeart/2005/8/layout/vList2"/>
    <dgm:cxn modelId="{75F57F8A-8299-4F41-8FA1-09D63476E994}" type="presParOf" srcId="{F0B36F8B-4524-410C-BD5A-21B06CF02125}" destId="{94D5C32F-098E-42C1-A04F-86339C3A2E03}" srcOrd="3" destOrd="0" presId="urn:microsoft.com/office/officeart/2005/8/layout/vList2"/>
    <dgm:cxn modelId="{68737946-D561-407F-8B06-86F42E62EF49}" type="presParOf" srcId="{F0B36F8B-4524-410C-BD5A-21B06CF02125}" destId="{B0BBE25A-5BC3-41D7-A91F-421EB0C58627}" srcOrd="4" destOrd="0" presId="urn:microsoft.com/office/officeart/2005/8/layout/vList2"/>
    <dgm:cxn modelId="{ED2FBB57-C1D6-4D94-B941-9F6813CE11E0}" type="presParOf" srcId="{F0B36F8B-4524-410C-BD5A-21B06CF02125}" destId="{5A44B0E6-B84C-4175-8A9E-A24C77822AA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1964B3-F41E-4700-BB8E-DD753130B6D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EB21F4C8-77C5-47C4-9B2C-E6262AA586B3}">
      <dgm:prSet/>
      <dgm:spPr/>
      <dgm:t>
        <a:bodyPr/>
        <a:lstStyle/>
        <a:p>
          <a:pPr rtl="0"/>
          <a:r>
            <a:rPr lang="de-DE" b="0" dirty="0"/>
            <a:t>Loop Back </a:t>
          </a:r>
          <a:r>
            <a:rPr lang="de-DE" b="0" dirty="0" err="1"/>
            <a:t>or</a:t>
          </a:r>
          <a:r>
            <a:rPr lang="de-DE" b="0" dirty="0"/>
            <a:t> </a:t>
          </a:r>
          <a:r>
            <a:rPr lang="de-DE" b="0" dirty="0" err="1"/>
            <a:t>third</a:t>
          </a:r>
          <a:r>
            <a:rPr lang="de-DE" b="0" dirty="0"/>
            <a:t> </a:t>
          </a:r>
          <a:r>
            <a:rPr lang="de-DE" b="0" dirty="0" err="1"/>
            <a:t>party</a:t>
          </a:r>
          <a:r>
            <a:rPr lang="de-DE" b="0" dirty="0"/>
            <a:t>:</a:t>
          </a:r>
          <a:endParaRPr lang="de-DE" dirty="0"/>
        </a:p>
      </dgm:t>
    </dgm:pt>
    <dgm:pt modelId="{5C1112AC-2244-417B-8455-FD0CDBB614A0}" type="parTrans" cxnId="{C09AE134-3D42-44AB-890B-5C4AEB4F6625}">
      <dgm:prSet/>
      <dgm:spPr/>
      <dgm:t>
        <a:bodyPr/>
        <a:lstStyle/>
        <a:p>
          <a:endParaRPr lang="de-DE"/>
        </a:p>
      </dgm:t>
    </dgm:pt>
    <dgm:pt modelId="{A8C32465-614A-4F94-B9E7-F57FF9ED60C7}" type="sibTrans" cxnId="{C09AE134-3D42-44AB-890B-5C4AEB4F6625}">
      <dgm:prSet/>
      <dgm:spPr/>
      <dgm:t>
        <a:bodyPr/>
        <a:lstStyle/>
        <a:p>
          <a:endParaRPr lang="de-DE"/>
        </a:p>
      </dgm:t>
    </dgm:pt>
    <dgm:pt modelId="{FDDC980E-2A3C-4131-80C2-8993316EC260}">
      <dgm:prSet/>
      <dgm:spPr/>
      <dgm:t>
        <a:bodyPr/>
        <a:lstStyle/>
        <a:p>
          <a:pPr rtl="0"/>
          <a:r>
            <a:rPr lang="de-DE" b="1"/>
            <a:t>E02V01-VenA.EX01-VenB.IM03-EX01-VenC.IM02.jpg/txt</a:t>
          </a:r>
          <a:endParaRPr lang="de-DE"/>
        </a:p>
      </dgm:t>
    </dgm:pt>
    <dgm:pt modelId="{9A389C16-A2FA-4FAC-B37B-8FC28E93533D}" type="parTrans" cxnId="{C1E91344-5DD1-4112-8624-23877800D53D}">
      <dgm:prSet/>
      <dgm:spPr/>
      <dgm:t>
        <a:bodyPr/>
        <a:lstStyle/>
        <a:p>
          <a:endParaRPr lang="de-DE"/>
        </a:p>
      </dgm:t>
    </dgm:pt>
    <dgm:pt modelId="{EE0AC8D6-B386-41CA-94F3-125DE729815C}" type="sibTrans" cxnId="{C1E91344-5DD1-4112-8624-23877800D53D}">
      <dgm:prSet/>
      <dgm:spPr/>
      <dgm:t>
        <a:bodyPr/>
        <a:lstStyle/>
        <a:p>
          <a:endParaRPr lang="de-DE"/>
        </a:p>
      </dgm:t>
    </dgm:pt>
    <dgm:pt modelId="{DCD2B831-8004-4EF1-9187-A20529FC3EE0}">
      <dgm:prSet/>
      <dgm:spPr/>
      <dgm:t>
        <a:bodyPr/>
        <a:lstStyle/>
        <a:p>
          <a:pPr rtl="0"/>
          <a:r>
            <a:rPr lang="de-DE" b="1" dirty="0"/>
            <a:t>E02V01-AUD.EX01-SAG.IM03-EX01-AUD.IM02.jpg/</a:t>
          </a:r>
          <a:r>
            <a:rPr lang="de-DE" b="1" dirty="0" err="1"/>
            <a:t>txt</a:t>
          </a:r>
          <a:endParaRPr lang="de-DE" dirty="0"/>
        </a:p>
      </dgm:t>
    </dgm:pt>
    <dgm:pt modelId="{A970E2F4-2AAC-4A2D-82CF-82CD39EE814C}" type="parTrans" cxnId="{74782683-E71A-4A84-A235-9447B0A7CC66}">
      <dgm:prSet/>
      <dgm:spPr/>
      <dgm:t>
        <a:bodyPr/>
        <a:lstStyle/>
        <a:p>
          <a:endParaRPr lang="de-DE"/>
        </a:p>
      </dgm:t>
    </dgm:pt>
    <dgm:pt modelId="{A37F738B-385D-47F1-A72C-4880B897E346}" type="sibTrans" cxnId="{74782683-E71A-4A84-A235-9447B0A7CC66}">
      <dgm:prSet/>
      <dgm:spPr/>
      <dgm:t>
        <a:bodyPr/>
        <a:lstStyle/>
        <a:p>
          <a:endParaRPr lang="de-DE"/>
        </a:p>
      </dgm:t>
    </dgm:pt>
    <dgm:pt modelId="{884240B6-BB5D-45B3-972F-A782B37D53B2}">
      <dgm:prSet/>
      <dgm:spPr/>
      <dgm:t>
        <a:bodyPr/>
        <a:lstStyle/>
        <a:p>
          <a:pPr rtl="0"/>
          <a:r>
            <a:rPr lang="de-DE" dirty="0" err="1"/>
            <a:t>Only</a:t>
          </a:r>
          <a:r>
            <a:rPr lang="de-DE" dirty="0"/>
            <a:t> </a:t>
          </a:r>
          <a:r>
            <a:rPr lang="de-DE" dirty="0" err="1"/>
            <a:t>applicable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Vendors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Export </a:t>
          </a:r>
          <a:r>
            <a:rPr lang="de-DE" b="1" dirty="0" err="1"/>
            <a:t>and</a:t>
          </a:r>
          <a:r>
            <a:rPr lang="de-DE" dirty="0"/>
            <a:t> Import</a:t>
          </a:r>
        </a:p>
      </dgm:t>
    </dgm:pt>
    <dgm:pt modelId="{0737E8B5-42AF-43BB-80DC-4914059056A6}" type="parTrans" cxnId="{3A967CE3-AF14-425B-B3C6-EA844E9482A5}">
      <dgm:prSet/>
      <dgm:spPr/>
      <dgm:t>
        <a:bodyPr/>
        <a:lstStyle/>
        <a:p>
          <a:endParaRPr lang="de-DE"/>
        </a:p>
      </dgm:t>
    </dgm:pt>
    <dgm:pt modelId="{11C37184-EA1D-4FC1-8382-9B62E0FBF3FD}" type="sibTrans" cxnId="{3A967CE3-AF14-425B-B3C6-EA844E9482A5}">
      <dgm:prSet/>
      <dgm:spPr/>
      <dgm:t>
        <a:bodyPr/>
        <a:lstStyle/>
        <a:p>
          <a:endParaRPr lang="de-DE"/>
        </a:p>
      </dgm:t>
    </dgm:pt>
    <dgm:pt modelId="{C79E35A0-B420-478C-A2E3-F247DE3BB55E}" type="pres">
      <dgm:prSet presAssocID="{A21964B3-F41E-4700-BB8E-DD753130B6DF}" presName="linear" presStyleCnt="0">
        <dgm:presLayoutVars>
          <dgm:animLvl val="lvl"/>
          <dgm:resizeHandles val="exact"/>
        </dgm:presLayoutVars>
      </dgm:prSet>
      <dgm:spPr/>
    </dgm:pt>
    <dgm:pt modelId="{CE8BE9DA-16B7-4FF2-9AC5-63F8FC57571C}" type="pres">
      <dgm:prSet presAssocID="{884240B6-BB5D-45B3-972F-A782B37D53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1B0882-C7DE-430E-A23D-C1DC36E98272}" type="pres">
      <dgm:prSet presAssocID="{11C37184-EA1D-4FC1-8382-9B62E0FBF3FD}" presName="spacer" presStyleCnt="0"/>
      <dgm:spPr/>
    </dgm:pt>
    <dgm:pt modelId="{1EE95363-00FF-48D5-BEE1-40D9201556F2}" type="pres">
      <dgm:prSet presAssocID="{EB21F4C8-77C5-47C4-9B2C-E6262AA586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9CF9C1-5DCB-4D05-8B0A-6505B64628E7}" type="pres">
      <dgm:prSet presAssocID="{EB21F4C8-77C5-47C4-9B2C-E6262AA586B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41EE49A-3965-44B1-9934-0A340947435E}" type="presOf" srcId="{884240B6-BB5D-45B3-972F-A782B37D53B2}" destId="{CE8BE9DA-16B7-4FF2-9AC5-63F8FC57571C}" srcOrd="0" destOrd="0" presId="urn:microsoft.com/office/officeart/2005/8/layout/vList2"/>
    <dgm:cxn modelId="{C1E91344-5DD1-4112-8624-23877800D53D}" srcId="{EB21F4C8-77C5-47C4-9B2C-E6262AA586B3}" destId="{FDDC980E-2A3C-4131-80C2-8993316EC260}" srcOrd="0" destOrd="0" parTransId="{9A389C16-A2FA-4FAC-B37B-8FC28E93533D}" sibTransId="{EE0AC8D6-B386-41CA-94F3-125DE729815C}"/>
    <dgm:cxn modelId="{18F6D936-8047-42DC-BC7A-CAC4C7C96580}" type="presOf" srcId="{EB21F4C8-77C5-47C4-9B2C-E6262AA586B3}" destId="{1EE95363-00FF-48D5-BEE1-40D9201556F2}" srcOrd="0" destOrd="0" presId="urn:microsoft.com/office/officeart/2005/8/layout/vList2"/>
    <dgm:cxn modelId="{C09AE134-3D42-44AB-890B-5C4AEB4F6625}" srcId="{A21964B3-F41E-4700-BB8E-DD753130B6DF}" destId="{EB21F4C8-77C5-47C4-9B2C-E6262AA586B3}" srcOrd="1" destOrd="0" parTransId="{5C1112AC-2244-417B-8455-FD0CDBB614A0}" sibTransId="{A8C32465-614A-4F94-B9E7-F57FF9ED60C7}"/>
    <dgm:cxn modelId="{97CCA0AC-EDA1-4CA1-8507-76521941071F}" type="presOf" srcId="{A21964B3-F41E-4700-BB8E-DD753130B6DF}" destId="{C79E35A0-B420-478C-A2E3-F247DE3BB55E}" srcOrd="0" destOrd="0" presId="urn:microsoft.com/office/officeart/2005/8/layout/vList2"/>
    <dgm:cxn modelId="{74782683-E71A-4A84-A235-9447B0A7CC66}" srcId="{EB21F4C8-77C5-47C4-9B2C-E6262AA586B3}" destId="{DCD2B831-8004-4EF1-9187-A20529FC3EE0}" srcOrd="1" destOrd="0" parTransId="{A970E2F4-2AAC-4A2D-82CF-82CD39EE814C}" sibTransId="{A37F738B-385D-47F1-A72C-4880B897E346}"/>
    <dgm:cxn modelId="{C8D2EF35-DBFB-446B-B0F5-4BCFBD7B679B}" type="presOf" srcId="{FDDC980E-2A3C-4131-80C2-8993316EC260}" destId="{359CF9C1-5DCB-4D05-8B0A-6505B64628E7}" srcOrd="0" destOrd="0" presId="urn:microsoft.com/office/officeart/2005/8/layout/vList2"/>
    <dgm:cxn modelId="{3A967CE3-AF14-425B-B3C6-EA844E9482A5}" srcId="{A21964B3-F41E-4700-BB8E-DD753130B6DF}" destId="{884240B6-BB5D-45B3-972F-A782B37D53B2}" srcOrd="0" destOrd="0" parTransId="{0737E8B5-42AF-43BB-80DC-4914059056A6}" sibTransId="{11C37184-EA1D-4FC1-8382-9B62E0FBF3FD}"/>
    <dgm:cxn modelId="{13381F71-EECF-460B-98F2-71FB46245651}" type="presOf" srcId="{DCD2B831-8004-4EF1-9187-A20529FC3EE0}" destId="{359CF9C1-5DCB-4D05-8B0A-6505B64628E7}" srcOrd="0" destOrd="1" presId="urn:microsoft.com/office/officeart/2005/8/layout/vList2"/>
    <dgm:cxn modelId="{C1CE3B25-9E95-4AE6-B095-44F5225B487F}" type="presParOf" srcId="{C79E35A0-B420-478C-A2E3-F247DE3BB55E}" destId="{CE8BE9DA-16B7-4FF2-9AC5-63F8FC57571C}" srcOrd="0" destOrd="0" presId="urn:microsoft.com/office/officeart/2005/8/layout/vList2"/>
    <dgm:cxn modelId="{31FA8566-EC7A-49C5-8CC8-CFB912EF64A8}" type="presParOf" srcId="{C79E35A0-B420-478C-A2E3-F247DE3BB55E}" destId="{A41B0882-C7DE-430E-A23D-C1DC36E98272}" srcOrd="1" destOrd="0" presId="urn:microsoft.com/office/officeart/2005/8/layout/vList2"/>
    <dgm:cxn modelId="{43E28535-072F-4BB4-A2DC-42CB7D76B3CE}" type="presParOf" srcId="{C79E35A0-B420-478C-A2E3-F247DE3BB55E}" destId="{1EE95363-00FF-48D5-BEE1-40D9201556F2}" srcOrd="2" destOrd="0" presId="urn:microsoft.com/office/officeart/2005/8/layout/vList2"/>
    <dgm:cxn modelId="{24BE2518-B055-4C51-9AB5-7B0153618B00}" type="presParOf" srcId="{C79E35A0-B420-478C-A2E3-F247DE3BB55E}" destId="{359CF9C1-5DCB-4D05-8B0A-6505B64628E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FA19E4-6469-4C55-8F38-8A833046E4AE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de-DE"/>
        </a:p>
      </dgm:t>
    </dgm:pt>
    <dgm:pt modelId="{D4DE1FD9-3CFF-42DC-AE44-A06BB6E87BB2}">
      <dgm:prSet/>
      <dgm:spPr/>
      <dgm:t>
        <a:bodyPr/>
        <a:lstStyle/>
        <a:p>
          <a:pPr rtl="0"/>
          <a:r>
            <a:rPr lang="de-DE" b="0"/>
            <a:t>Progress is transparent</a:t>
          </a:r>
          <a:endParaRPr lang="de-DE"/>
        </a:p>
      </dgm:t>
    </dgm:pt>
    <dgm:pt modelId="{9EB1BD9A-07CA-42AB-B408-37A533D0B522}" type="parTrans" cxnId="{5D58C191-8731-4BF1-9806-DEC7A9D73158}">
      <dgm:prSet/>
      <dgm:spPr/>
      <dgm:t>
        <a:bodyPr/>
        <a:lstStyle/>
        <a:p>
          <a:endParaRPr lang="de-DE"/>
        </a:p>
      </dgm:t>
    </dgm:pt>
    <dgm:pt modelId="{7F5F5D06-3E6A-46B3-8C54-CDC79683E967}" type="sibTrans" cxnId="{5D58C191-8731-4BF1-9806-DEC7A9D73158}">
      <dgm:prSet/>
      <dgm:spPr/>
      <dgm:t>
        <a:bodyPr/>
        <a:lstStyle/>
        <a:p>
          <a:endParaRPr lang="de-DE"/>
        </a:p>
      </dgm:t>
    </dgm:pt>
    <dgm:pt modelId="{EDDD6DC5-E528-47A8-9171-8B5F74F8133F}">
      <dgm:prSet/>
      <dgm:spPr/>
      <dgm:t>
        <a:bodyPr/>
        <a:lstStyle/>
        <a:p>
          <a:pPr rtl="0"/>
          <a:r>
            <a:rPr lang="de-DE" b="0" dirty="0" err="1"/>
            <a:t>To-Do‘s</a:t>
          </a:r>
          <a:r>
            <a:rPr lang="de-DE" b="0" dirty="0"/>
            <a:t> </a:t>
          </a:r>
          <a:r>
            <a:rPr lang="de-DE" b="0" dirty="0" err="1"/>
            <a:t>are</a:t>
          </a:r>
          <a:r>
            <a:rPr lang="de-DE" b="0" dirty="0"/>
            <a:t> in </a:t>
          </a:r>
          <a:r>
            <a:rPr lang="de-DE" b="0" dirty="0" err="1"/>
            <a:t>vendors</a:t>
          </a:r>
          <a:r>
            <a:rPr lang="de-DE" b="0" dirty="0"/>
            <a:t> </a:t>
          </a:r>
          <a:r>
            <a:rPr lang="de-DE" b="0" dirty="0" err="1"/>
            <a:t>directory</a:t>
          </a:r>
          <a:endParaRPr lang="de-DE" dirty="0"/>
        </a:p>
      </dgm:t>
    </dgm:pt>
    <dgm:pt modelId="{E0EEFD69-99B6-4899-AEB6-3A40A7527E79}" type="parTrans" cxnId="{DC46B2E7-09A9-4AF0-88BD-40922851DECF}">
      <dgm:prSet/>
      <dgm:spPr/>
      <dgm:t>
        <a:bodyPr/>
        <a:lstStyle/>
        <a:p>
          <a:endParaRPr lang="de-DE"/>
        </a:p>
      </dgm:t>
    </dgm:pt>
    <dgm:pt modelId="{EB400BB3-1932-420C-9C21-A483CAD2E37A}" type="sibTrans" cxnId="{DC46B2E7-09A9-4AF0-88BD-40922851DECF}">
      <dgm:prSet/>
      <dgm:spPr/>
      <dgm:t>
        <a:bodyPr/>
        <a:lstStyle/>
        <a:p>
          <a:endParaRPr lang="de-DE"/>
        </a:p>
      </dgm:t>
    </dgm:pt>
    <dgm:pt modelId="{B24DDAD0-505B-4C53-BD17-193A5E6AE740}">
      <dgm:prSet/>
      <dgm:spPr/>
      <dgm:t>
        <a:bodyPr/>
        <a:lstStyle/>
        <a:p>
          <a:pPr rtl="0"/>
          <a:r>
            <a:rPr lang="de-DE" b="0" dirty="0" err="1"/>
            <a:t>Extentable</a:t>
          </a:r>
          <a:r>
            <a:rPr lang="de-DE" b="0" dirty="0"/>
            <a:t> Test </a:t>
          </a:r>
          <a:r>
            <a:rPr lang="de-DE" b="0" dirty="0" err="1"/>
            <a:t>cases</a:t>
          </a:r>
          <a:r>
            <a:rPr lang="de-DE" b="0" dirty="0"/>
            <a:t> (</a:t>
          </a:r>
          <a:r>
            <a:rPr lang="de-DE" b="0" dirty="0" err="1"/>
            <a:t>future</a:t>
          </a:r>
          <a:r>
            <a:rPr lang="de-DE" b="0" dirty="0"/>
            <a:t> </a:t>
          </a:r>
          <a:r>
            <a:rPr lang="de-DE" b="0" dirty="0" err="1"/>
            <a:t>proof</a:t>
          </a:r>
          <a:r>
            <a:rPr lang="de-DE" b="0" dirty="0"/>
            <a:t>)</a:t>
          </a:r>
          <a:endParaRPr lang="de-DE" dirty="0"/>
        </a:p>
      </dgm:t>
    </dgm:pt>
    <dgm:pt modelId="{76D6F521-C392-4C10-A0A0-6F4FCF663BE6}" type="parTrans" cxnId="{0FE78EDF-2590-4397-B7CE-AB2DDF6B4CBB}">
      <dgm:prSet/>
      <dgm:spPr/>
      <dgm:t>
        <a:bodyPr/>
        <a:lstStyle/>
        <a:p>
          <a:endParaRPr lang="de-DE"/>
        </a:p>
      </dgm:t>
    </dgm:pt>
    <dgm:pt modelId="{0E6F1786-997C-4883-B7E4-3D83BD269CBA}" type="sibTrans" cxnId="{0FE78EDF-2590-4397-B7CE-AB2DDF6B4CBB}">
      <dgm:prSet/>
      <dgm:spPr/>
      <dgm:t>
        <a:bodyPr/>
        <a:lstStyle/>
        <a:p>
          <a:endParaRPr lang="de-DE"/>
        </a:p>
      </dgm:t>
    </dgm:pt>
    <dgm:pt modelId="{92DC48CF-736B-416A-B0E2-D16B422AF22E}">
      <dgm:prSet/>
      <dgm:spPr/>
      <dgm:t>
        <a:bodyPr/>
        <a:lstStyle/>
        <a:p>
          <a:pPr rtl="0"/>
          <a:r>
            <a:rPr lang="de-DE" b="0"/>
            <a:t>Automatic report via scripts is possible</a:t>
          </a:r>
          <a:endParaRPr lang="de-DE"/>
        </a:p>
      </dgm:t>
    </dgm:pt>
    <dgm:pt modelId="{BC499B7C-1B0B-4E63-99EF-DD7915A2EA2E}" type="parTrans" cxnId="{ACE9C0CE-19D3-4D7E-8F70-EF089DD2C7A3}">
      <dgm:prSet/>
      <dgm:spPr/>
      <dgm:t>
        <a:bodyPr/>
        <a:lstStyle/>
        <a:p>
          <a:endParaRPr lang="de-DE"/>
        </a:p>
      </dgm:t>
    </dgm:pt>
    <dgm:pt modelId="{0EEEBC93-4212-4389-B49D-9B95F97F2EA8}" type="sibTrans" cxnId="{ACE9C0CE-19D3-4D7E-8F70-EF089DD2C7A3}">
      <dgm:prSet/>
      <dgm:spPr/>
      <dgm:t>
        <a:bodyPr/>
        <a:lstStyle/>
        <a:p>
          <a:endParaRPr lang="de-DE"/>
        </a:p>
      </dgm:t>
    </dgm:pt>
    <dgm:pt modelId="{19465656-5E08-4343-A07E-D4B06CA9F83A}" type="pres">
      <dgm:prSet presAssocID="{16FA19E4-6469-4C55-8F38-8A833046E4AE}" presName="Name0" presStyleCnt="0">
        <dgm:presLayoutVars>
          <dgm:dir/>
          <dgm:animLvl val="lvl"/>
          <dgm:resizeHandles val="exact"/>
        </dgm:presLayoutVars>
      </dgm:prSet>
      <dgm:spPr/>
    </dgm:pt>
    <dgm:pt modelId="{C40634EF-69B2-407C-8C38-A27244A0D303}" type="pres">
      <dgm:prSet presAssocID="{D4DE1FD9-3CFF-42DC-AE44-A06BB6E87BB2}" presName="linNode" presStyleCnt="0"/>
      <dgm:spPr/>
    </dgm:pt>
    <dgm:pt modelId="{14EAAE13-E615-4DA8-9713-34EE9AA9A71D}" type="pres">
      <dgm:prSet presAssocID="{D4DE1FD9-3CFF-42DC-AE44-A06BB6E87BB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9426D45-2834-42A0-B07C-232D6D3FD94A}" type="pres">
      <dgm:prSet presAssocID="{7F5F5D06-3E6A-46B3-8C54-CDC79683E967}" presName="sp" presStyleCnt="0"/>
      <dgm:spPr/>
    </dgm:pt>
    <dgm:pt modelId="{B6AF2669-AF3B-48FF-A048-D017183297BA}" type="pres">
      <dgm:prSet presAssocID="{EDDD6DC5-E528-47A8-9171-8B5F74F8133F}" presName="linNode" presStyleCnt="0"/>
      <dgm:spPr/>
    </dgm:pt>
    <dgm:pt modelId="{8C4939D1-9EDA-46A2-92D2-7FBA31BB8F70}" type="pres">
      <dgm:prSet presAssocID="{EDDD6DC5-E528-47A8-9171-8B5F74F8133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E892188-8D22-4A61-BD6B-F69C1DBAD5F3}" type="pres">
      <dgm:prSet presAssocID="{EB400BB3-1932-420C-9C21-A483CAD2E37A}" presName="sp" presStyleCnt="0"/>
      <dgm:spPr/>
    </dgm:pt>
    <dgm:pt modelId="{F9A07F65-920F-4E9C-9C1F-89900DF3AAEC}" type="pres">
      <dgm:prSet presAssocID="{B24DDAD0-505B-4C53-BD17-193A5E6AE740}" presName="linNode" presStyleCnt="0"/>
      <dgm:spPr/>
    </dgm:pt>
    <dgm:pt modelId="{E009BA23-AC20-429C-BE00-0B6DEC0AD3BC}" type="pres">
      <dgm:prSet presAssocID="{B24DDAD0-505B-4C53-BD17-193A5E6AE74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69F02C2-DBA5-461B-8F6E-EE8D6BB7DA06}" type="pres">
      <dgm:prSet presAssocID="{0E6F1786-997C-4883-B7E4-3D83BD269CBA}" presName="sp" presStyleCnt="0"/>
      <dgm:spPr/>
    </dgm:pt>
    <dgm:pt modelId="{BF937455-0A47-46A0-B3B5-0A3A4CADD75A}" type="pres">
      <dgm:prSet presAssocID="{92DC48CF-736B-416A-B0E2-D16B422AF22E}" presName="linNode" presStyleCnt="0"/>
      <dgm:spPr/>
    </dgm:pt>
    <dgm:pt modelId="{9A90A139-927E-4B82-B2A4-6A581B6DB7AB}" type="pres">
      <dgm:prSet presAssocID="{92DC48CF-736B-416A-B0E2-D16B422AF22E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91960D5-EBA3-4F31-B067-FABD5566D561}" type="presOf" srcId="{D4DE1FD9-3CFF-42DC-AE44-A06BB6E87BB2}" destId="{14EAAE13-E615-4DA8-9713-34EE9AA9A71D}" srcOrd="0" destOrd="0" presId="urn:microsoft.com/office/officeart/2005/8/layout/vList5"/>
    <dgm:cxn modelId="{0FE78EDF-2590-4397-B7CE-AB2DDF6B4CBB}" srcId="{16FA19E4-6469-4C55-8F38-8A833046E4AE}" destId="{B24DDAD0-505B-4C53-BD17-193A5E6AE740}" srcOrd="2" destOrd="0" parTransId="{76D6F521-C392-4C10-A0A0-6F4FCF663BE6}" sibTransId="{0E6F1786-997C-4883-B7E4-3D83BD269CBA}"/>
    <dgm:cxn modelId="{5D58C191-8731-4BF1-9806-DEC7A9D73158}" srcId="{16FA19E4-6469-4C55-8F38-8A833046E4AE}" destId="{D4DE1FD9-3CFF-42DC-AE44-A06BB6E87BB2}" srcOrd="0" destOrd="0" parTransId="{9EB1BD9A-07CA-42AB-B408-37A533D0B522}" sibTransId="{7F5F5D06-3E6A-46B3-8C54-CDC79683E967}"/>
    <dgm:cxn modelId="{2FCA0544-05A5-4D7E-AE29-3204DF733F88}" type="presOf" srcId="{16FA19E4-6469-4C55-8F38-8A833046E4AE}" destId="{19465656-5E08-4343-A07E-D4B06CA9F83A}" srcOrd="0" destOrd="0" presId="urn:microsoft.com/office/officeart/2005/8/layout/vList5"/>
    <dgm:cxn modelId="{ACE9C0CE-19D3-4D7E-8F70-EF089DD2C7A3}" srcId="{16FA19E4-6469-4C55-8F38-8A833046E4AE}" destId="{92DC48CF-736B-416A-B0E2-D16B422AF22E}" srcOrd="3" destOrd="0" parTransId="{BC499B7C-1B0B-4E63-99EF-DD7915A2EA2E}" sibTransId="{0EEEBC93-4212-4389-B49D-9B95F97F2EA8}"/>
    <dgm:cxn modelId="{DC46B2E7-09A9-4AF0-88BD-40922851DECF}" srcId="{16FA19E4-6469-4C55-8F38-8A833046E4AE}" destId="{EDDD6DC5-E528-47A8-9171-8B5F74F8133F}" srcOrd="1" destOrd="0" parTransId="{E0EEFD69-99B6-4899-AEB6-3A40A7527E79}" sibTransId="{EB400BB3-1932-420C-9C21-A483CAD2E37A}"/>
    <dgm:cxn modelId="{225CC61C-3E8C-46FC-9B52-F6A7E5450119}" type="presOf" srcId="{B24DDAD0-505B-4C53-BD17-193A5E6AE740}" destId="{E009BA23-AC20-429C-BE00-0B6DEC0AD3BC}" srcOrd="0" destOrd="0" presId="urn:microsoft.com/office/officeart/2005/8/layout/vList5"/>
    <dgm:cxn modelId="{8FDDD924-C51E-42A2-8468-74089F32AD30}" type="presOf" srcId="{92DC48CF-736B-416A-B0E2-D16B422AF22E}" destId="{9A90A139-927E-4B82-B2A4-6A581B6DB7AB}" srcOrd="0" destOrd="0" presId="urn:microsoft.com/office/officeart/2005/8/layout/vList5"/>
    <dgm:cxn modelId="{5011F949-7426-4ADE-9A6C-00CEAA55E732}" type="presOf" srcId="{EDDD6DC5-E528-47A8-9171-8B5F74F8133F}" destId="{8C4939D1-9EDA-46A2-92D2-7FBA31BB8F70}" srcOrd="0" destOrd="0" presId="urn:microsoft.com/office/officeart/2005/8/layout/vList5"/>
    <dgm:cxn modelId="{157363FB-4883-41A0-BAD3-15A088C2796B}" type="presParOf" srcId="{19465656-5E08-4343-A07E-D4B06CA9F83A}" destId="{C40634EF-69B2-407C-8C38-A27244A0D303}" srcOrd="0" destOrd="0" presId="urn:microsoft.com/office/officeart/2005/8/layout/vList5"/>
    <dgm:cxn modelId="{76852134-A992-463A-A288-89F2BE484CAA}" type="presParOf" srcId="{C40634EF-69B2-407C-8C38-A27244A0D303}" destId="{14EAAE13-E615-4DA8-9713-34EE9AA9A71D}" srcOrd="0" destOrd="0" presId="urn:microsoft.com/office/officeart/2005/8/layout/vList5"/>
    <dgm:cxn modelId="{16DF8962-5558-43E6-AF4F-3A05AB89530E}" type="presParOf" srcId="{19465656-5E08-4343-A07E-D4B06CA9F83A}" destId="{E9426D45-2834-42A0-B07C-232D6D3FD94A}" srcOrd="1" destOrd="0" presId="urn:microsoft.com/office/officeart/2005/8/layout/vList5"/>
    <dgm:cxn modelId="{43B3DEB2-4B60-41EB-8D87-A0E9D6E5A2D8}" type="presParOf" srcId="{19465656-5E08-4343-A07E-D4B06CA9F83A}" destId="{B6AF2669-AF3B-48FF-A048-D017183297BA}" srcOrd="2" destOrd="0" presId="urn:microsoft.com/office/officeart/2005/8/layout/vList5"/>
    <dgm:cxn modelId="{AF8DACFD-F79D-4A0C-84EF-56536BA1A25F}" type="presParOf" srcId="{B6AF2669-AF3B-48FF-A048-D017183297BA}" destId="{8C4939D1-9EDA-46A2-92D2-7FBA31BB8F70}" srcOrd="0" destOrd="0" presId="urn:microsoft.com/office/officeart/2005/8/layout/vList5"/>
    <dgm:cxn modelId="{0E7DAF14-5F56-4E78-B541-A48F43B2CE96}" type="presParOf" srcId="{19465656-5E08-4343-A07E-D4B06CA9F83A}" destId="{EE892188-8D22-4A61-BD6B-F69C1DBAD5F3}" srcOrd="3" destOrd="0" presId="urn:microsoft.com/office/officeart/2005/8/layout/vList5"/>
    <dgm:cxn modelId="{4E5A71A3-C2D8-44F5-BCC1-6B4C9BD34088}" type="presParOf" srcId="{19465656-5E08-4343-A07E-D4B06CA9F83A}" destId="{F9A07F65-920F-4E9C-9C1F-89900DF3AAEC}" srcOrd="4" destOrd="0" presId="urn:microsoft.com/office/officeart/2005/8/layout/vList5"/>
    <dgm:cxn modelId="{172A6F07-14E3-4C06-B198-0F6C2D107564}" type="presParOf" srcId="{F9A07F65-920F-4E9C-9C1F-89900DF3AAEC}" destId="{E009BA23-AC20-429C-BE00-0B6DEC0AD3BC}" srcOrd="0" destOrd="0" presId="urn:microsoft.com/office/officeart/2005/8/layout/vList5"/>
    <dgm:cxn modelId="{FFD49F1C-A522-415B-8AE8-20FD83A2C0CA}" type="presParOf" srcId="{19465656-5E08-4343-A07E-D4B06CA9F83A}" destId="{569F02C2-DBA5-461B-8F6E-EE8D6BB7DA06}" srcOrd="5" destOrd="0" presId="urn:microsoft.com/office/officeart/2005/8/layout/vList5"/>
    <dgm:cxn modelId="{28BD7324-734F-45B8-BB36-B7F996C945A0}" type="presParOf" srcId="{19465656-5E08-4343-A07E-D4B06CA9F83A}" destId="{BF937455-0A47-46A0-B3B5-0A3A4CADD75A}" srcOrd="6" destOrd="0" presId="urn:microsoft.com/office/officeart/2005/8/layout/vList5"/>
    <dgm:cxn modelId="{1F7D12DB-2E77-4E38-BCC9-3E5843219A77}" type="presParOf" srcId="{BF937455-0A47-46A0-B3B5-0A3A4CADD75A}" destId="{9A90A139-927E-4B82-B2A4-6A581B6DB7A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52862D-551B-4792-8D32-7F1A0106EF1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47446B13-2CAD-46EE-BE1D-06D6E9F75BA2}">
      <dgm:prSet/>
      <dgm:spPr/>
      <dgm:t>
        <a:bodyPr/>
        <a:lstStyle/>
        <a:p>
          <a:pPr rtl="0"/>
          <a:r>
            <a:rPr lang="de-DE" b="0"/>
            <a:t>Take the next free number</a:t>
          </a:r>
          <a:endParaRPr lang="de-DE"/>
        </a:p>
      </dgm:t>
    </dgm:pt>
    <dgm:pt modelId="{A010B380-6B51-4757-A96C-54D95B842F89}" type="parTrans" cxnId="{467FAD7A-B448-4BFC-B272-B0FD8037FAA5}">
      <dgm:prSet/>
      <dgm:spPr/>
      <dgm:t>
        <a:bodyPr/>
        <a:lstStyle/>
        <a:p>
          <a:endParaRPr lang="de-DE"/>
        </a:p>
      </dgm:t>
    </dgm:pt>
    <dgm:pt modelId="{EF73F066-F5EA-451D-A2D5-3C0B7208D485}" type="sibTrans" cxnId="{467FAD7A-B448-4BFC-B272-B0FD8037FAA5}">
      <dgm:prSet/>
      <dgm:spPr/>
      <dgm:t>
        <a:bodyPr/>
        <a:lstStyle/>
        <a:p>
          <a:endParaRPr lang="de-DE"/>
        </a:p>
      </dgm:t>
    </dgm:pt>
    <dgm:pt modelId="{5C7BAABA-DFD0-4951-A126-76BE95E45B94}">
      <dgm:prSet/>
      <dgm:spPr/>
      <dgm:t>
        <a:bodyPr/>
        <a:lstStyle/>
        <a:p>
          <a:pPr rtl="0"/>
          <a:r>
            <a:rPr lang="de-DE" b="0" dirty="0" err="1"/>
            <a:t>Describe</a:t>
          </a:r>
          <a:r>
            <a:rPr lang="de-DE" b="0" dirty="0"/>
            <a:t> Test Case in </a:t>
          </a:r>
          <a:r>
            <a:rPr lang="de-DE" b="0" dirty="0" err="1"/>
            <a:t>single</a:t>
          </a:r>
          <a:r>
            <a:rPr lang="de-DE" b="0" dirty="0"/>
            <a:t> </a:t>
          </a:r>
          <a:r>
            <a:rPr lang="de-DE" b="0" dirty="0" err="1"/>
            <a:t>page</a:t>
          </a:r>
          <a:r>
            <a:rPr lang="de-DE" b="0" dirty="0"/>
            <a:t> PPT, </a:t>
          </a:r>
          <a:r>
            <a:rPr lang="de-DE" b="0" dirty="0" err="1"/>
            <a:t>include</a:t>
          </a:r>
          <a:r>
            <a:rPr lang="de-DE" b="0" dirty="0"/>
            <a:t> a </a:t>
          </a:r>
          <a:r>
            <a:rPr lang="de-DE" b="0" dirty="0" err="1"/>
            <a:t>picture</a:t>
          </a:r>
          <a:endParaRPr lang="de-DE" dirty="0"/>
        </a:p>
      </dgm:t>
    </dgm:pt>
    <dgm:pt modelId="{1693081F-5781-4B88-9354-BC1E78243877}" type="parTrans" cxnId="{80DDA35C-A146-47A8-A216-8F32B71038B9}">
      <dgm:prSet/>
      <dgm:spPr/>
      <dgm:t>
        <a:bodyPr/>
        <a:lstStyle/>
        <a:p>
          <a:endParaRPr lang="de-DE"/>
        </a:p>
      </dgm:t>
    </dgm:pt>
    <dgm:pt modelId="{3EDA8657-AFEF-4D42-9682-E68F179CCACB}" type="sibTrans" cxnId="{80DDA35C-A146-47A8-A216-8F32B71038B9}">
      <dgm:prSet/>
      <dgm:spPr/>
      <dgm:t>
        <a:bodyPr/>
        <a:lstStyle/>
        <a:p>
          <a:endParaRPr lang="de-DE"/>
        </a:p>
      </dgm:t>
    </dgm:pt>
    <dgm:pt modelId="{5873CA81-55CF-4764-8B6F-A42FD007129E}">
      <dgm:prSet/>
      <dgm:spPr/>
      <dgm:t>
        <a:bodyPr/>
        <a:lstStyle/>
        <a:p>
          <a:pPr rtl="0"/>
          <a:r>
            <a:rPr lang="de-DE" b="0" dirty="0"/>
            <a:t>Create a </a:t>
          </a:r>
          <a:r>
            <a:rPr lang="de-DE" b="0" dirty="0" err="1"/>
            <a:t>directory</a:t>
          </a:r>
          <a:r>
            <a:rPr lang="de-DE" b="0" dirty="0"/>
            <a:t> </a:t>
          </a:r>
          <a:r>
            <a:rPr lang="de-DE" b="0" dirty="0" err="1"/>
            <a:t>for</a:t>
          </a:r>
          <a:r>
            <a:rPr lang="de-DE" b="0" dirty="0"/>
            <a:t> </a:t>
          </a:r>
          <a:r>
            <a:rPr lang="de-DE" b="0" dirty="0" err="1"/>
            <a:t>the</a:t>
          </a:r>
          <a:r>
            <a:rPr lang="de-DE" b="0" dirty="0"/>
            <a:t> Test Case</a:t>
          </a:r>
          <a:endParaRPr lang="de-DE" dirty="0"/>
        </a:p>
      </dgm:t>
    </dgm:pt>
    <dgm:pt modelId="{1BBFB10E-701E-462E-9F26-E3C3E0FB1576}" type="parTrans" cxnId="{E93B07DA-4C21-4819-8AA9-D250826E1439}">
      <dgm:prSet/>
      <dgm:spPr/>
      <dgm:t>
        <a:bodyPr/>
        <a:lstStyle/>
        <a:p>
          <a:endParaRPr lang="de-DE"/>
        </a:p>
      </dgm:t>
    </dgm:pt>
    <dgm:pt modelId="{81CCE3A4-5BA8-4539-9366-CEA81D33C89B}" type="sibTrans" cxnId="{E93B07DA-4C21-4819-8AA9-D250826E1439}">
      <dgm:prSet/>
      <dgm:spPr/>
      <dgm:t>
        <a:bodyPr/>
        <a:lstStyle/>
        <a:p>
          <a:endParaRPr lang="de-DE"/>
        </a:p>
      </dgm:t>
    </dgm:pt>
    <dgm:pt modelId="{C85D5DF8-5003-4307-8711-9ED69B502073}">
      <dgm:prSet/>
      <dgm:spPr/>
      <dgm:t>
        <a:bodyPr/>
        <a:lstStyle/>
        <a:p>
          <a:pPr rtl="0"/>
          <a:r>
            <a:rPr lang="de-DE" b="0" dirty="0"/>
            <a:t>Upload </a:t>
          </a:r>
          <a:r>
            <a:rPr lang="de-DE" b="0" dirty="0" err="1"/>
            <a:t>the</a:t>
          </a:r>
          <a:r>
            <a:rPr lang="de-DE" b="0" dirty="0"/>
            <a:t> PPT </a:t>
          </a:r>
          <a:r>
            <a:rPr lang="de-DE" b="0" dirty="0" err="1"/>
            <a:t>into</a:t>
          </a:r>
          <a:r>
            <a:rPr lang="de-DE" b="0" dirty="0"/>
            <a:t> </a:t>
          </a:r>
          <a:r>
            <a:rPr lang="de-DE" b="0" dirty="0" err="1"/>
            <a:t>the</a:t>
          </a:r>
          <a:r>
            <a:rPr lang="de-DE" b="0" dirty="0"/>
            <a:t> Test Case </a:t>
          </a:r>
          <a:r>
            <a:rPr lang="de-DE" b="0" dirty="0" err="1"/>
            <a:t>folder</a:t>
          </a:r>
          <a:endParaRPr lang="de-DE" dirty="0"/>
        </a:p>
      </dgm:t>
    </dgm:pt>
    <dgm:pt modelId="{E0ECF540-E688-4499-AF15-70B9F64D26DB}" type="parTrans" cxnId="{CA728144-2F74-4BA5-9160-0EEE15CFF4E0}">
      <dgm:prSet/>
      <dgm:spPr/>
      <dgm:t>
        <a:bodyPr/>
        <a:lstStyle/>
        <a:p>
          <a:endParaRPr lang="de-DE"/>
        </a:p>
      </dgm:t>
    </dgm:pt>
    <dgm:pt modelId="{2BC5F461-07B7-4DCD-B034-14BE137251E6}" type="sibTrans" cxnId="{CA728144-2F74-4BA5-9160-0EEE15CFF4E0}">
      <dgm:prSet/>
      <dgm:spPr/>
      <dgm:t>
        <a:bodyPr/>
        <a:lstStyle/>
        <a:p>
          <a:endParaRPr lang="de-DE"/>
        </a:p>
      </dgm:t>
    </dgm:pt>
    <dgm:pt modelId="{BE7301CF-575D-4B1B-9832-3470C3958AE4}" type="pres">
      <dgm:prSet presAssocID="{E452862D-551B-4792-8D32-7F1A0106EF13}" presName="Name0" presStyleCnt="0">
        <dgm:presLayoutVars>
          <dgm:dir/>
          <dgm:resizeHandles val="exact"/>
        </dgm:presLayoutVars>
      </dgm:prSet>
      <dgm:spPr/>
    </dgm:pt>
    <dgm:pt modelId="{4437AC4F-1F0D-4A81-A8F1-034A20C475AA}" type="pres">
      <dgm:prSet presAssocID="{47446B13-2CAD-46EE-BE1D-06D6E9F75BA2}" presName="node" presStyleLbl="node1" presStyleIdx="0" presStyleCnt="4">
        <dgm:presLayoutVars>
          <dgm:bulletEnabled val="1"/>
        </dgm:presLayoutVars>
      </dgm:prSet>
      <dgm:spPr/>
    </dgm:pt>
    <dgm:pt modelId="{51E314CD-9DB8-4A56-BDA5-4E10A0A6E596}" type="pres">
      <dgm:prSet presAssocID="{EF73F066-F5EA-451D-A2D5-3C0B7208D485}" presName="sibTrans" presStyleLbl="sibTrans2D1" presStyleIdx="0" presStyleCnt="3"/>
      <dgm:spPr/>
    </dgm:pt>
    <dgm:pt modelId="{73E9184B-2765-4F2B-9D97-DDAFDB385B56}" type="pres">
      <dgm:prSet presAssocID="{EF73F066-F5EA-451D-A2D5-3C0B7208D485}" presName="connectorText" presStyleLbl="sibTrans2D1" presStyleIdx="0" presStyleCnt="3"/>
      <dgm:spPr/>
    </dgm:pt>
    <dgm:pt modelId="{78CA839A-D16D-4BB8-9470-302E08D945DA}" type="pres">
      <dgm:prSet presAssocID="{5C7BAABA-DFD0-4951-A126-76BE95E45B94}" presName="node" presStyleLbl="node1" presStyleIdx="1" presStyleCnt="4">
        <dgm:presLayoutVars>
          <dgm:bulletEnabled val="1"/>
        </dgm:presLayoutVars>
      </dgm:prSet>
      <dgm:spPr/>
    </dgm:pt>
    <dgm:pt modelId="{D4743DE3-C6B2-4AD3-ACB4-A625E0947795}" type="pres">
      <dgm:prSet presAssocID="{3EDA8657-AFEF-4D42-9682-E68F179CCACB}" presName="sibTrans" presStyleLbl="sibTrans2D1" presStyleIdx="1" presStyleCnt="3"/>
      <dgm:spPr/>
    </dgm:pt>
    <dgm:pt modelId="{23CEA5B1-84D0-42AF-89B4-E23B529B1B04}" type="pres">
      <dgm:prSet presAssocID="{3EDA8657-AFEF-4D42-9682-E68F179CCACB}" presName="connectorText" presStyleLbl="sibTrans2D1" presStyleIdx="1" presStyleCnt="3"/>
      <dgm:spPr/>
    </dgm:pt>
    <dgm:pt modelId="{F8CDDDA6-CB83-4242-BD7C-C55BE686842E}" type="pres">
      <dgm:prSet presAssocID="{5873CA81-55CF-4764-8B6F-A42FD007129E}" presName="node" presStyleLbl="node1" presStyleIdx="2" presStyleCnt="4">
        <dgm:presLayoutVars>
          <dgm:bulletEnabled val="1"/>
        </dgm:presLayoutVars>
      </dgm:prSet>
      <dgm:spPr/>
    </dgm:pt>
    <dgm:pt modelId="{B0DC396A-203B-4BF3-9182-18017FE0AEB9}" type="pres">
      <dgm:prSet presAssocID="{81CCE3A4-5BA8-4539-9366-CEA81D33C89B}" presName="sibTrans" presStyleLbl="sibTrans2D1" presStyleIdx="2" presStyleCnt="3"/>
      <dgm:spPr/>
    </dgm:pt>
    <dgm:pt modelId="{024992D3-9EBB-4462-A459-72FB6BFDB255}" type="pres">
      <dgm:prSet presAssocID="{81CCE3A4-5BA8-4539-9366-CEA81D33C89B}" presName="connectorText" presStyleLbl="sibTrans2D1" presStyleIdx="2" presStyleCnt="3"/>
      <dgm:spPr/>
    </dgm:pt>
    <dgm:pt modelId="{E4E35329-057D-48EB-8D0A-7F316364388B}" type="pres">
      <dgm:prSet presAssocID="{C85D5DF8-5003-4307-8711-9ED69B502073}" presName="node" presStyleLbl="node1" presStyleIdx="3" presStyleCnt="4">
        <dgm:presLayoutVars>
          <dgm:bulletEnabled val="1"/>
        </dgm:presLayoutVars>
      </dgm:prSet>
      <dgm:spPr/>
    </dgm:pt>
  </dgm:ptLst>
  <dgm:cxnLst>
    <dgm:cxn modelId="{40B0F00B-8283-4608-9346-6DDD8FED0620}" type="presOf" srcId="{3EDA8657-AFEF-4D42-9682-E68F179CCACB}" destId="{23CEA5B1-84D0-42AF-89B4-E23B529B1B04}" srcOrd="1" destOrd="0" presId="urn:microsoft.com/office/officeart/2005/8/layout/process1"/>
    <dgm:cxn modelId="{CA728144-2F74-4BA5-9160-0EEE15CFF4E0}" srcId="{E452862D-551B-4792-8D32-7F1A0106EF13}" destId="{C85D5DF8-5003-4307-8711-9ED69B502073}" srcOrd="3" destOrd="0" parTransId="{E0ECF540-E688-4499-AF15-70B9F64D26DB}" sibTransId="{2BC5F461-07B7-4DCD-B034-14BE137251E6}"/>
    <dgm:cxn modelId="{467FAD7A-B448-4BFC-B272-B0FD8037FAA5}" srcId="{E452862D-551B-4792-8D32-7F1A0106EF13}" destId="{47446B13-2CAD-46EE-BE1D-06D6E9F75BA2}" srcOrd="0" destOrd="0" parTransId="{A010B380-6B51-4757-A96C-54D95B842F89}" sibTransId="{EF73F066-F5EA-451D-A2D5-3C0B7208D485}"/>
    <dgm:cxn modelId="{D321E4C5-8BEE-4710-B926-A824D414CE1D}" type="presOf" srcId="{EF73F066-F5EA-451D-A2D5-3C0B7208D485}" destId="{73E9184B-2765-4F2B-9D97-DDAFDB385B56}" srcOrd="1" destOrd="0" presId="urn:microsoft.com/office/officeart/2005/8/layout/process1"/>
    <dgm:cxn modelId="{80DDA35C-A146-47A8-A216-8F32B71038B9}" srcId="{E452862D-551B-4792-8D32-7F1A0106EF13}" destId="{5C7BAABA-DFD0-4951-A126-76BE95E45B94}" srcOrd="1" destOrd="0" parTransId="{1693081F-5781-4B88-9354-BC1E78243877}" sibTransId="{3EDA8657-AFEF-4D42-9682-E68F179CCACB}"/>
    <dgm:cxn modelId="{E93B07DA-4C21-4819-8AA9-D250826E1439}" srcId="{E452862D-551B-4792-8D32-7F1A0106EF13}" destId="{5873CA81-55CF-4764-8B6F-A42FD007129E}" srcOrd="2" destOrd="0" parTransId="{1BBFB10E-701E-462E-9F26-E3C3E0FB1576}" sibTransId="{81CCE3A4-5BA8-4539-9366-CEA81D33C89B}"/>
    <dgm:cxn modelId="{3DF3C2D5-DF97-4A67-B34F-00FFCA5B3B58}" type="presOf" srcId="{81CCE3A4-5BA8-4539-9366-CEA81D33C89B}" destId="{024992D3-9EBB-4462-A459-72FB6BFDB255}" srcOrd="1" destOrd="0" presId="urn:microsoft.com/office/officeart/2005/8/layout/process1"/>
    <dgm:cxn modelId="{7EB2CFF7-0BBF-405E-A0E5-302CDDDC098B}" type="presOf" srcId="{3EDA8657-AFEF-4D42-9682-E68F179CCACB}" destId="{D4743DE3-C6B2-4AD3-ACB4-A625E0947795}" srcOrd="0" destOrd="0" presId="urn:microsoft.com/office/officeart/2005/8/layout/process1"/>
    <dgm:cxn modelId="{A8FC1451-A598-4703-86ED-70B9593BADB7}" type="presOf" srcId="{47446B13-2CAD-46EE-BE1D-06D6E9F75BA2}" destId="{4437AC4F-1F0D-4A81-A8F1-034A20C475AA}" srcOrd="0" destOrd="0" presId="urn:microsoft.com/office/officeart/2005/8/layout/process1"/>
    <dgm:cxn modelId="{F2F4CB90-D3F2-4B9E-83EE-999C33E6A0F8}" type="presOf" srcId="{E452862D-551B-4792-8D32-7F1A0106EF13}" destId="{BE7301CF-575D-4B1B-9832-3470C3958AE4}" srcOrd="0" destOrd="0" presId="urn:microsoft.com/office/officeart/2005/8/layout/process1"/>
    <dgm:cxn modelId="{19DD0FDD-9428-4546-B272-950D4DCAFF86}" type="presOf" srcId="{5C7BAABA-DFD0-4951-A126-76BE95E45B94}" destId="{78CA839A-D16D-4BB8-9470-302E08D945DA}" srcOrd="0" destOrd="0" presId="urn:microsoft.com/office/officeart/2005/8/layout/process1"/>
    <dgm:cxn modelId="{38C2EE9C-749B-45FC-AAF1-848E076DD6B2}" type="presOf" srcId="{81CCE3A4-5BA8-4539-9366-CEA81D33C89B}" destId="{B0DC396A-203B-4BF3-9182-18017FE0AEB9}" srcOrd="0" destOrd="0" presId="urn:microsoft.com/office/officeart/2005/8/layout/process1"/>
    <dgm:cxn modelId="{53B95046-D56D-494A-B9BA-78689C95845E}" type="presOf" srcId="{C85D5DF8-5003-4307-8711-9ED69B502073}" destId="{E4E35329-057D-48EB-8D0A-7F316364388B}" srcOrd="0" destOrd="0" presId="urn:microsoft.com/office/officeart/2005/8/layout/process1"/>
    <dgm:cxn modelId="{9B5E1FEF-BDCF-4032-B841-E1652FA7298D}" type="presOf" srcId="{EF73F066-F5EA-451D-A2D5-3C0B7208D485}" destId="{51E314CD-9DB8-4A56-BDA5-4E10A0A6E596}" srcOrd="0" destOrd="0" presId="urn:microsoft.com/office/officeart/2005/8/layout/process1"/>
    <dgm:cxn modelId="{87BF3F8B-D01C-4FF0-8331-0F173E20298C}" type="presOf" srcId="{5873CA81-55CF-4764-8B6F-A42FD007129E}" destId="{F8CDDDA6-CB83-4242-BD7C-C55BE686842E}" srcOrd="0" destOrd="0" presId="urn:microsoft.com/office/officeart/2005/8/layout/process1"/>
    <dgm:cxn modelId="{12CDE34E-A273-4FEA-B1B5-2EDC08E9DF1E}" type="presParOf" srcId="{BE7301CF-575D-4B1B-9832-3470C3958AE4}" destId="{4437AC4F-1F0D-4A81-A8F1-034A20C475AA}" srcOrd="0" destOrd="0" presId="urn:microsoft.com/office/officeart/2005/8/layout/process1"/>
    <dgm:cxn modelId="{369BB5DC-3455-4565-AE66-6E24948684DA}" type="presParOf" srcId="{BE7301CF-575D-4B1B-9832-3470C3958AE4}" destId="{51E314CD-9DB8-4A56-BDA5-4E10A0A6E596}" srcOrd="1" destOrd="0" presId="urn:microsoft.com/office/officeart/2005/8/layout/process1"/>
    <dgm:cxn modelId="{C21630D6-ABB4-4672-8060-30E07267C272}" type="presParOf" srcId="{51E314CD-9DB8-4A56-BDA5-4E10A0A6E596}" destId="{73E9184B-2765-4F2B-9D97-DDAFDB385B56}" srcOrd="0" destOrd="0" presId="urn:microsoft.com/office/officeart/2005/8/layout/process1"/>
    <dgm:cxn modelId="{10ED4DCA-C2DB-4BBE-9327-B5F5EF4AF118}" type="presParOf" srcId="{BE7301CF-575D-4B1B-9832-3470C3958AE4}" destId="{78CA839A-D16D-4BB8-9470-302E08D945DA}" srcOrd="2" destOrd="0" presId="urn:microsoft.com/office/officeart/2005/8/layout/process1"/>
    <dgm:cxn modelId="{B25D0FC9-E590-4C53-A3CB-DE77991DCC8D}" type="presParOf" srcId="{BE7301CF-575D-4B1B-9832-3470C3958AE4}" destId="{D4743DE3-C6B2-4AD3-ACB4-A625E0947795}" srcOrd="3" destOrd="0" presId="urn:microsoft.com/office/officeart/2005/8/layout/process1"/>
    <dgm:cxn modelId="{44EFA2AF-E75C-412C-9958-66878DCF3892}" type="presParOf" srcId="{D4743DE3-C6B2-4AD3-ACB4-A625E0947795}" destId="{23CEA5B1-84D0-42AF-89B4-E23B529B1B04}" srcOrd="0" destOrd="0" presId="urn:microsoft.com/office/officeart/2005/8/layout/process1"/>
    <dgm:cxn modelId="{159AC595-823A-4608-BEDC-40D9BECA5DBE}" type="presParOf" srcId="{BE7301CF-575D-4B1B-9832-3470C3958AE4}" destId="{F8CDDDA6-CB83-4242-BD7C-C55BE686842E}" srcOrd="4" destOrd="0" presId="urn:microsoft.com/office/officeart/2005/8/layout/process1"/>
    <dgm:cxn modelId="{E9DC951F-6C70-47F3-B0AE-77850D8D13AC}" type="presParOf" srcId="{BE7301CF-575D-4B1B-9832-3470C3958AE4}" destId="{B0DC396A-203B-4BF3-9182-18017FE0AEB9}" srcOrd="5" destOrd="0" presId="urn:microsoft.com/office/officeart/2005/8/layout/process1"/>
    <dgm:cxn modelId="{039DCD42-00D6-4E57-A177-43C15CC217BC}" type="presParOf" srcId="{B0DC396A-203B-4BF3-9182-18017FE0AEB9}" destId="{024992D3-9EBB-4462-A459-72FB6BFDB255}" srcOrd="0" destOrd="0" presId="urn:microsoft.com/office/officeart/2005/8/layout/process1"/>
    <dgm:cxn modelId="{9C186BEF-ACEA-44B9-9240-A1CEDBE6B597}" type="presParOf" srcId="{BE7301CF-575D-4B1B-9832-3470C3958AE4}" destId="{E4E35329-057D-48EB-8D0A-7F316364388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BA11D-3E0C-45B1-9116-CD80472184C0}">
      <dsp:nvSpPr>
        <dsp:cNvPr id="0" name=""/>
        <dsp:cNvSpPr/>
      </dsp:nvSpPr>
      <dsp:spPr>
        <a:xfrm>
          <a:off x="40" y="196063"/>
          <a:ext cx="3845590" cy="835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b="0" kern="1200"/>
            <a:t>Goals:</a:t>
          </a:r>
          <a:endParaRPr lang="de-DE" sz="2900" kern="1200"/>
        </a:p>
      </dsp:txBody>
      <dsp:txXfrm>
        <a:off x="40" y="196063"/>
        <a:ext cx="3845590" cy="835200"/>
      </dsp:txXfrm>
    </dsp:sp>
    <dsp:sp modelId="{83D22C72-FCCC-473D-96A0-59458B3D666F}">
      <dsp:nvSpPr>
        <dsp:cNvPr id="0" name=""/>
        <dsp:cNvSpPr/>
      </dsp:nvSpPr>
      <dsp:spPr>
        <a:xfrm>
          <a:off x="40" y="1031263"/>
          <a:ext cx="3845590" cy="22413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 noProof="0" dirty="0"/>
            <a:t>Enabling De-</a:t>
          </a:r>
          <a:r>
            <a:rPr lang="en-US" sz="2900" b="0" kern="1200" noProof="0" dirty="0" err="1"/>
            <a:t>syncronized</a:t>
          </a:r>
          <a:r>
            <a:rPr lang="en-US" sz="2900" b="0" kern="1200" noProof="0" dirty="0"/>
            <a:t> and scattered workflow</a:t>
          </a:r>
          <a:endParaRPr lang="en-US" sz="2900" kern="1200" noProof="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noProof="0" dirty="0"/>
            <a:t>Track progress</a:t>
          </a:r>
        </a:p>
      </dsp:txBody>
      <dsp:txXfrm>
        <a:off x="40" y="1031263"/>
        <a:ext cx="3845590" cy="2241378"/>
      </dsp:txXfrm>
    </dsp:sp>
    <dsp:sp modelId="{5BC52256-F965-4D0B-A421-915462B66408}">
      <dsp:nvSpPr>
        <dsp:cNvPr id="0" name=""/>
        <dsp:cNvSpPr/>
      </dsp:nvSpPr>
      <dsp:spPr>
        <a:xfrm>
          <a:off x="4384013" y="196063"/>
          <a:ext cx="3845590" cy="835200"/>
        </a:xfrm>
        <a:prstGeom prst="rect">
          <a:avLst/>
        </a:prstGeom>
        <a:solidFill>
          <a:schemeClr val="accent2">
            <a:hueOff val="5269965"/>
            <a:satOff val="8775"/>
            <a:lumOff val="-2745"/>
            <a:alphaOff val="0"/>
          </a:schemeClr>
        </a:solidFill>
        <a:ln w="12700" cap="flat" cmpd="sng" algn="ctr">
          <a:solidFill>
            <a:schemeClr val="accent2">
              <a:hueOff val="5269965"/>
              <a:satOff val="8775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b="0" kern="1200"/>
            <a:t>Principles &amp; Guidlines:</a:t>
          </a:r>
          <a:endParaRPr lang="de-DE" sz="2900" kern="1200"/>
        </a:p>
      </dsp:txBody>
      <dsp:txXfrm>
        <a:off x="4384013" y="196063"/>
        <a:ext cx="3845590" cy="835200"/>
      </dsp:txXfrm>
    </dsp:sp>
    <dsp:sp modelId="{3F76E133-8C96-447D-9424-E7635DA33725}">
      <dsp:nvSpPr>
        <dsp:cNvPr id="0" name=""/>
        <dsp:cNvSpPr/>
      </dsp:nvSpPr>
      <dsp:spPr>
        <a:xfrm>
          <a:off x="4384013" y="1031263"/>
          <a:ext cx="3845590" cy="2241378"/>
        </a:xfrm>
        <a:prstGeom prst="rect">
          <a:avLst/>
        </a:prstGeom>
        <a:solidFill>
          <a:schemeClr val="accent2">
            <a:tint val="40000"/>
            <a:alpha val="90000"/>
            <a:hueOff val="4578578"/>
            <a:satOff val="1031"/>
            <a:lumOff val="-2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78578"/>
              <a:satOff val="1031"/>
              <a:lumOff val="-2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b="0" kern="1200"/>
            <a:t>Common space</a:t>
          </a:r>
          <a:endParaRPr lang="de-DE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b="0" kern="1200"/>
            <a:t>Naming convention </a:t>
          </a:r>
          <a:endParaRPr lang="de-DE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b="0" kern="1200"/>
            <a:t>Workflows </a:t>
          </a:r>
          <a:endParaRPr lang="de-DE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b="0" kern="1200"/>
            <a:t>Automated reporting</a:t>
          </a:r>
          <a:endParaRPr lang="de-DE" sz="2900" kern="1200"/>
        </a:p>
      </dsp:txBody>
      <dsp:txXfrm>
        <a:off x="4384013" y="1031263"/>
        <a:ext cx="3845590" cy="2241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6447B-44DD-4A14-80CE-10FD4875EAAB}">
      <dsp:nvSpPr>
        <dsp:cNvPr id="0" name=""/>
        <dsp:cNvSpPr/>
      </dsp:nvSpPr>
      <dsp:spPr>
        <a:xfrm>
          <a:off x="0" y="0"/>
          <a:ext cx="6723528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0" kern="1200" dirty="0" err="1"/>
            <a:t>Exx</a:t>
          </a:r>
          <a:r>
            <a:rPr lang="de-DE" sz="2600" b="0" kern="1200" dirty="0"/>
            <a:t>	Equipment</a:t>
          </a:r>
          <a:endParaRPr lang="de-DE" sz="2600" kern="1200" dirty="0"/>
        </a:p>
      </dsp:txBody>
      <dsp:txXfrm>
        <a:off x="30442" y="30442"/>
        <a:ext cx="6662644" cy="562726"/>
      </dsp:txXfrm>
    </dsp:sp>
    <dsp:sp modelId="{DD47EEE4-D94A-4952-BC7D-423FC5405A9A}">
      <dsp:nvSpPr>
        <dsp:cNvPr id="0" name=""/>
        <dsp:cNvSpPr/>
      </dsp:nvSpPr>
      <dsp:spPr>
        <a:xfrm>
          <a:off x="0" y="724057"/>
          <a:ext cx="6723528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0" kern="1200"/>
            <a:t>Pxx	Pipelines, Inline Items, OPC</a:t>
          </a:r>
          <a:endParaRPr lang="de-DE" sz="2600" kern="1200"/>
        </a:p>
      </dsp:txBody>
      <dsp:txXfrm>
        <a:off x="30442" y="754499"/>
        <a:ext cx="6662644" cy="562726"/>
      </dsp:txXfrm>
    </dsp:sp>
    <dsp:sp modelId="{48BAFF64-7912-4F1C-9948-7C99F42EDC8F}">
      <dsp:nvSpPr>
        <dsp:cNvPr id="0" name=""/>
        <dsp:cNvSpPr/>
      </dsp:nvSpPr>
      <dsp:spPr>
        <a:xfrm>
          <a:off x="0" y="1422547"/>
          <a:ext cx="6723528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0" kern="1200"/>
            <a:t>Ixx	Instrumentation</a:t>
          </a:r>
          <a:endParaRPr lang="de-DE" sz="2600" kern="1200"/>
        </a:p>
      </dsp:txBody>
      <dsp:txXfrm>
        <a:off x="30442" y="1452989"/>
        <a:ext cx="6662644" cy="562726"/>
      </dsp:txXfrm>
    </dsp:sp>
    <dsp:sp modelId="{44A20067-CD82-4879-86E0-2833FC06669C}">
      <dsp:nvSpPr>
        <dsp:cNvPr id="0" name=""/>
        <dsp:cNvSpPr/>
      </dsp:nvSpPr>
      <dsp:spPr>
        <a:xfrm>
          <a:off x="0" y="2121037"/>
          <a:ext cx="6723528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0" kern="1200"/>
            <a:t>Dxx	Drawing annotation, title block</a:t>
          </a:r>
          <a:endParaRPr lang="de-DE" sz="2600" kern="1200"/>
        </a:p>
      </dsp:txBody>
      <dsp:txXfrm>
        <a:off x="30442" y="2151479"/>
        <a:ext cx="6662644" cy="562726"/>
      </dsp:txXfrm>
    </dsp:sp>
    <dsp:sp modelId="{644A494C-85FA-4B86-9BA0-02100B5DB21C}">
      <dsp:nvSpPr>
        <dsp:cNvPr id="0" name=""/>
        <dsp:cNvSpPr/>
      </dsp:nvSpPr>
      <dsp:spPr>
        <a:xfrm>
          <a:off x="0" y="2819527"/>
          <a:ext cx="6723528" cy="6236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0" kern="1200"/>
            <a:t>Cxx	Complete small loops / Combination </a:t>
          </a:r>
          <a:endParaRPr lang="de-DE" sz="2600" kern="1200"/>
        </a:p>
      </dsp:txBody>
      <dsp:txXfrm>
        <a:off x="30442" y="2849969"/>
        <a:ext cx="6662644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D4FB3-E51B-4E7D-BCAA-5A229D536E79}">
      <dsp:nvSpPr>
        <dsp:cNvPr id="0" name=""/>
        <dsp:cNvSpPr/>
      </dsp:nvSpPr>
      <dsp:spPr>
        <a:xfrm>
          <a:off x="4431336" y="1017133"/>
          <a:ext cx="126053" cy="1579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875"/>
              </a:lnTo>
              <a:lnTo>
                <a:pt x="126053" y="15798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25218-6BBD-4184-B675-E643D2791EDD}">
      <dsp:nvSpPr>
        <dsp:cNvPr id="0" name=""/>
        <dsp:cNvSpPr/>
      </dsp:nvSpPr>
      <dsp:spPr>
        <a:xfrm>
          <a:off x="4431336" y="1017133"/>
          <a:ext cx="126053" cy="983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3220"/>
              </a:lnTo>
              <a:lnTo>
                <a:pt x="126053" y="9832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EBC98-E948-4252-BF51-486FAC5C876D}">
      <dsp:nvSpPr>
        <dsp:cNvPr id="0" name=""/>
        <dsp:cNvSpPr/>
      </dsp:nvSpPr>
      <dsp:spPr>
        <a:xfrm>
          <a:off x="4431336" y="1017133"/>
          <a:ext cx="126053" cy="386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565"/>
              </a:lnTo>
              <a:lnTo>
                <a:pt x="126053" y="3865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3965D-6E17-47F7-B6D8-6EA110EA2510}">
      <dsp:nvSpPr>
        <dsp:cNvPr id="0" name=""/>
        <dsp:cNvSpPr/>
      </dsp:nvSpPr>
      <dsp:spPr>
        <a:xfrm>
          <a:off x="2733810" y="420478"/>
          <a:ext cx="2033669" cy="176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37"/>
              </a:lnTo>
              <a:lnTo>
                <a:pt x="2033669" y="88237"/>
              </a:lnTo>
              <a:lnTo>
                <a:pt x="2033669" y="1764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87EFA-E4C5-4DFA-BAB0-DE85DF5E96F2}">
      <dsp:nvSpPr>
        <dsp:cNvPr id="0" name=""/>
        <dsp:cNvSpPr/>
      </dsp:nvSpPr>
      <dsp:spPr>
        <a:xfrm>
          <a:off x="2733810" y="420478"/>
          <a:ext cx="1016834" cy="176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37"/>
              </a:lnTo>
              <a:lnTo>
                <a:pt x="1016834" y="88237"/>
              </a:lnTo>
              <a:lnTo>
                <a:pt x="1016834" y="1764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4DDE1-63F3-4C65-B128-51DFC935AC45}">
      <dsp:nvSpPr>
        <dsp:cNvPr id="0" name=""/>
        <dsp:cNvSpPr/>
      </dsp:nvSpPr>
      <dsp:spPr>
        <a:xfrm>
          <a:off x="2688090" y="420478"/>
          <a:ext cx="91440" cy="1764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4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5BDA4-7E05-44F4-9543-BF30CC4E6CA2}">
      <dsp:nvSpPr>
        <dsp:cNvPr id="0" name=""/>
        <dsp:cNvSpPr/>
      </dsp:nvSpPr>
      <dsp:spPr>
        <a:xfrm>
          <a:off x="1716975" y="420478"/>
          <a:ext cx="1016834" cy="176475"/>
        </a:xfrm>
        <a:custGeom>
          <a:avLst/>
          <a:gdLst/>
          <a:ahLst/>
          <a:cxnLst/>
          <a:rect l="0" t="0" r="0" b="0"/>
          <a:pathLst>
            <a:path>
              <a:moveTo>
                <a:pt x="1016834" y="0"/>
              </a:moveTo>
              <a:lnTo>
                <a:pt x="1016834" y="88237"/>
              </a:lnTo>
              <a:lnTo>
                <a:pt x="0" y="88237"/>
              </a:lnTo>
              <a:lnTo>
                <a:pt x="0" y="1764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240E2-03DD-46E5-B434-79220D970483}">
      <dsp:nvSpPr>
        <dsp:cNvPr id="0" name=""/>
        <dsp:cNvSpPr/>
      </dsp:nvSpPr>
      <dsp:spPr>
        <a:xfrm>
          <a:off x="700140" y="420478"/>
          <a:ext cx="2033669" cy="176475"/>
        </a:xfrm>
        <a:custGeom>
          <a:avLst/>
          <a:gdLst/>
          <a:ahLst/>
          <a:cxnLst/>
          <a:rect l="0" t="0" r="0" b="0"/>
          <a:pathLst>
            <a:path>
              <a:moveTo>
                <a:pt x="2033669" y="0"/>
              </a:moveTo>
              <a:lnTo>
                <a:pt x="2033669" y="88237"/>
              </a:lnTo>
              <a:lnTo>
                <a:pt x="0" y="88237"/>
              </a:lnTo>
              <a:lnTo>
                <a:pt x="0" y="1764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73BA7-2B02-4B9E-AF7C-32FC41D086C5}">
      <dsp:nvSpPr>
        <dsp:cNvPr id="0" name=""/>
        <dsp:cNvSpPr/>
      </dsp:nvSpPr>
      <dsp:spPr>
        <a:xfrm>
          <a:off x="2313630" y="298"/>
          <a:ext cx="840359" cy="42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test cases</a:t>
          </a:r>
        </a:p>
      </dsp:txBody>
      <dsp:txXfrm>
        <a:off x="2313630" y="298"/>
        <a:ext cx="840359" cy="420179"/>
      </dsp:txXfrm>
    </dsp:sp>
    <dsp:sp modelId="{6F14EA48-2074-4FB6-AF70-797141CB222C}">
      <dsp:nvSpPr>
        <dsp:cNvPr id="0" name=""/>
        <dsp:cNvSpPr/>
      </dsp:nvSpPr>
      <dsp:spPr>
        <a:xfrm>
          <a:off x="279960" y="596953"/>
          <a:ext cx="840359" cy="4201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E01</a:t>
          </a:r>
        </a:p>
      </dsp:txBody>
      <dsp:txXfrm>
        <a:off x="279960" y="596953"/>
        <a:ext cx="840359" cy="420179"/>
      </dsp:txXfrm>
    </dsp:sp>
    <dsp:sp modelId="{77B3C950-C110-4351-A715-F6AA089F1355}">
      <dsp:nvSpPr>
        <dsp:cNvPr id="0" name=""/>
        <dsp:cNvSpPr/>
      </dsp:nvSpPr>
      <dsp:spPr>
        <a:xfrm>
          <a:off x="1296795" y="596953"/>
          <a:ext cx="840359" cy="4201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E02</a:t>
          </a:r>
        </a:p>
      </dsp:txBody>
      <dsp:txXfrm>
        <a:off x="1296795" y="596953"/>
        <a:ext cx="840359" cy="420179"/>
      </dsp:txXfrm>
    </dsp:sp>
    <dsp:sp modelId="{9023E1E4-A895-4E95-BD7F-C89C35DAD430}">
      <dsp:nvSpPr>
        <dsp:cNvPr id="0" name=""/>
        <dsp:cNvSpPr/>
      </dsp:nvSpPr>
      <dsp:spPr>
        <a:xfrm>
          <a:off x="2313630" y="596953"/>
          <a:ext cx="840359" cy="4201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I01</a:t>
          </a:r>
        </a:p>
      </dsp:txBody>
      <dsp:txXfrm>
        <a:off x="2313630" y="596953"/>
        <a:ext cx="840359" cy="420179"/>
      </dsp:txXfrm>
    </dsp:sp>
    <dsp:sp modelId="{8890CF15-C676-468D-8AD6-AE3182D6727F}">
      <dsp:nvSpPr>
        <dsp:cNvPr id="0" name=""/>
        <dsp:cNvSpPr/>
      </dsp:nvSpPr>
      <dsp:spPr>
        <a:xfrm>
          <a:off x="3330465" y="596953"/>
          <a:ext cx="840359" cy="4201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…</a:t>
          </a:r>
        </a:p>
      </dsp:txBody>
      <dsp:txXfrm>
        <a:off x="3330465" y="596953"/>
        <a:ext cx="840359" cy="420179"/>
      </dsp:txXfrm>
    </dsp:sp>
    <dsp:sp modelId="{A62244A6-08F6-4405-885B-B56FDFE82C85}">
      <dsp:nvSpPr>
        <dsp:cNvPr id="0" name=""/>
        <dsp:cNvSpPr/>
      </dsp:nvSpPr>
      <dsp:spPr>
        <a:xfrm>
          <a:off x="4347300" y="596953"/>
          <a:ext cx="840359" cy="4201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TODO</a:t>
          </a:r>
        </a:p>
      </dsp:txBody>
      <dsp:txXfrm>
        <a:off x="4347300" y="596953"/>
        <a:ext cx="840359" cy="420179"/>
      </dsp:txXfrm>
    </dsp:sp>
    <dsp:sp modelId="{316B0A6E-C215-4184-B16C-46DF262C8F03}">
      <dsp:nvSpPr>
        <dsp:cNvPr id="0" name=""/>
        <dsp:cNvSpPr/>
      </dsp:nvSpPr>
      <dsp:spPr>
        <a:xfrm>
          <a:off x="4557390" y="1193609"/>
          <a:ext cx="840359" cy="4201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&lt;</a:t>
          </a:r>
          <a:r>
            <a:rPr lang="de-DE" sz="1600" kern="1200" dirty="0" err="1"/>
            <a:t>Ven</a:t>
          </a:r>
          <a:r>
            <a:rPr lang="de-DE" sz="1600" kern="1200" dirty="0"/>
            <a:t> A&gt;</a:t>
          </a:r>
        </a:p>
      </dsp:txBody>
      <dsp:txXfrm>
        <a:off x="4557390" y="1193609"/>
        <a:ext cx="840359" cy="420179"/>
      </dsp:txXfrm>
    </dsp:sp>
    <dsp:sp modelId="{DBCF4720-FEC9-4B98-9AEE-A8A9B43E4E34}">
      <dsp:nvSpPr>
        <dsp:cNvPr id="0" name=""/>
        <dsp:cNvSpPr/>
      </dsp:nvSpPr>
      <dsp:spPr>
        <a:xfrm>
          <a:off x="4557390" y="1790264"/>
          <a:ext cx="840359" cy="4201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&lt;</a:t>
          </a:r>
          <a:r>
            <a:rPr lang="de-DE" sz="1600" kern="1200" dirty="0" err="1"/>
            <a:t>Ven</a:t>
          </a:r>
          <a:r>
            <a:rPr lang="de-DE" sz="1600" kern="1200" dirty="0"/>
            <a:t> B&gt;</a:t>
          </a:r>
        </a:p>
      </dsp:txBody>
      <dsp:txXfrm>
        <a:off x="4557390" y="1790264"/>
        <a:ext cx="840359" cy="420179"/>
      </dsp:txXfrm>
    </dsp:sp>
    <dsp:sp modelId="{C049E701-FC86-42EA-90B9-7F96DDF12F6D}">
      <dsp:nvSpPr>
        <dsp:cNvPr id="0" name=""/>
        <dsp:cNvSpPr/>
      </dsp:nvSpPr>
      <dsp:spPr>
        <a:xfrm>
          <a:off x="4557390" y="2386919"/>
          <a:ext cx="840359" cy="4201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&lt;</a:t>
          </a:r>
          <a:r>
            <a:rPr lang="de-DE" sz="1600" kern="1200" dirty="0" err="1"/>
            <a:t>Ven</a:t>
          </a:r>
          <a:r>
            <a:rPr lang="de-DE" sz="1600" kern="1200" dirty="0"/>
            <a:t> C&gt;</a:t>
          </a:r>
        </a:p>
      </dsp:txBody>
      <dsp:txXfrm>
        <a:off x="4557390" y="2386919"/>
        <a:ext cx="840359" cy="420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DE6E2-1525-43CA-AFA1-7B7013AF41D1}">
      <dsp:nvSpPr>
        <dsp:cNvPr id="0" name=""/>
        <dsp:cNvSpPr/>
      </dsp:nvSpPr>
      <dsp:spPr>
        <a:xfrm>
          <a:off x="0" y="119066"/>
          <a:ext cx="3278220" cy="2638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/>
            <a:t>Autodesk 	</a:t>
          </a:r>
          <a:r>
            <a:rPr lang="de-DE" sz="1100" b="1" kern="1200" dirty="0"/>
            <a:t>AUD</a:t>
          </a:r>
          <a:endParaRPr lang="de-DE" sz="1100" kern="1200" dirty="0"/>
        </a:p>
      </dsp:txBody>
      <dsp:txXfrm>
        <a:off x="12879" y="131945"/>
        <a:ext cx="3252462" cy="238077"/>
      </dsp:txXfrm>
    </dsp:sp>
    <dsp:sp modelId="{820711F2-B02B-4F4D-8B2D-00F5B1E06A4D}">
      <dsp:nvSpPr>
        <dsp:cNvPr id="0" name=""/>
        <dsp:cNvSpPr/>
      </dsp:nvSpPr>
      <dsp:spPr>
        <a:xfrm>
          <a:off x="0" y="420375"/>
          <a:ext cx="3278220" cy="2638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Aveva</a:t>
          </a:r>
          <a:r>
            <a:rPr lang="de-DE" sz="1100" b="0" kern="1200" dirty="0"/>
            <a:t> 		</a:t>
          </a:r>
          <a:r>
            <a:rPr lang="de-DE" sz="1100" b="1" kern="1200" dirty="0"/>
            <a:t>AVV</a:t>
          </a:r>
          <a:endParaRPr lang="de-DE" sz="1100" kern="1200" dirty="0"/>
        </a:p>
      </dsp:txBody>
      <dsp:txXfrm>
        <a:off x="12879" y="433254"/>
        <a:ext cx="3252462" cy="238077"/>
      </dsp:txXfrm>
    </dsp:sp>
    <dsp:sp modelId="{976E8F03-4BBF-4D9E-B393-4EA5F55B73EE}">
      <dsp:nvSpPr>
        <dsp:cNvPr id="0" name=""/>
        <dsp:cNvSpPr/>
      </dsp:nvSpPr>
      <dsp:spPr>
        <a:xfrm>
          <a:off x="0" y="715890"/>
          <a:ext cx="3278220" cy="2638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/>
            <a:t>DEXPI 		</a:t>
          </a:r>
          <a:r>
            <a:rPr lang="de-DE" sz="1100" b="1" kern="1200" dirty="0"/>
            <a:t>DXI</a:t>
          </a:r>
          <a:endParaRPr lang="de-DE" sz="1100" kern="1200" dirty="0"/>
        </a:p>
      </dsp:txBody>
      <dsp:txXfrm>
        <a:off x="12879" y="728769"/>
        <a:ext cx="3252462" cy="238077"/>
      </dsp:txXfrm>
    </dsp:sp>
    <dsp:sp modelId="{0F9A9516-CE88-4FBC-8BB6-C6813ED5FBE2}">
      <dsp:nvSpPr>
        <dsp:cNvPr id="0" name=""/>
        <dsp:cNvSpPr/>
      </dsp:nvSpPr>
      <dsp:spPr>
        <a:xfrm>
          <a:off x="0" y="1011405"/>
          <a:ext cx="3278220" cy="2638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eVision</a:t>
          </a:r>
          <a:r>
            <a:rPr lang="de-DE" sz="1100" kern="1200" dirty="0"/>
            <a:t>		EVI</a:t>
          </a:r>
        </a:p>
      </dsp:txBody>
      <dsp:txXfrm>
        <a:off x="12879" y="1024284"/>
        <a:ext cx="3252462" cy="238077"/>
      </dsp:txXfrm>
    </dsp:sp>
    <dsp:sp modelId="{E701F7C7-F233-4312-BDB5-04003A32BF8A}">
      <dsp:nvSpPr>
        <dsp:cNvPr id="0" name=""/>
        <dsp:cNvSpPr/>
      </dsp:nvSpPr>
      <dsp:spPr>
        <a:xfrm>
          <a:off x="0" y="1306920"/>
          <a:ext cx="3278220" cy="2638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Evonik</a:t>
          </a:r>
          <a:r>
            <a:rPr lang="de-DE" sz="1100" b="0" kern="1200" dirty="0"/>
            <a:t> 		</a:t>
          </a:r>
          <a:r>
            <a:rPr lang="de-DE" sz="1100" b="1" kern="1200" dirty="0"/>
            <a:t>EVO</a:t>
          </a:r>
          <a:endParaRPr lang="de-DE" sz="1100" kern="1200" dirty="0"/>
        </a:p>
      </dsp:txBody>
      <dsp:txXfrm>
        <a:off x="12879" y="1319799"/>
        <a:ext cx="3252462" cy="238077"/>
      </dsp:txXfrm>
    </dsp:sp>
    <dsp:sp modelId="{BAECE4B4-925F-432A-88EC-63916B238E6E}">
      <dsp:nvSpPr>
        <dsp:cNvPr id="0" name=""/>
        <dsp:cNvSpPr/>
      </dsp:nvSpPr>
      <dsp:spPr>
        <a:xfrm>
          <a:off x="0" y="1602435"/>
          <a:ext cx="3278220" cy="2638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/>
            <a:t>Heiner </a:t>
          </a:r>
          <a:r>
            <a:rPr lang="de-DE" sz="1100" b="0" kern="1200" dirty="0" err="1"/>
            <a:t>Temmen</a:t>
          </a:r>
          <a:r>
            <a:rPr lang="de-DE" sz="1100" b="0" kern="1200" dirty="0"/>
            <a:t> Human </a:t>
          </a:r>
          <a:r>
            <a:rPr lang="de-DE" sz="1100" b="0" kern="1200" dirty="0" err="1"/>
            <a:t>Verificator</a:t>
          </a:r>
          <a:r>
            <a:rPr lang="de-DE" sz="1100" b="0" kern="1200" dirty="0"/>
            <a:t> </a:t>
          </a:r>
          <a:r>
            <a:rPr lang="de-DE" sz="1100" b="1" kern="1200" dirty="0"/>
            <a:t>HUV</a:t>
          </a:r>
          <a:endParaRPr lang="de-DE" sz="1100" kern="1200" dirty="0"/>
        </a:p>
      </dsp:txBody>
      <dsp:txXfrm>
        <a:off x="12879" y="1615314"/>
        <a:ext cx="3252462" cy="238077"/>
      </dsp:txXfrm>
    </dsp:sp>
    <dsp:sp modelId="{DDF44183-BDF3-46F6-A5D6-250E45CE7D00}">
      <dsp:nvSpPr>
        <dsp:cNvPr id="0" name=""/>
        <dsp:cNvSpPr/>
      </dsp:nvSpPr>
      <dsp:spPr>
        <a:xfrm>
          <a:off x="0" y="1897950"/>
          <a:ext cx="3278220" cy="2638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/>
            <a:t>Intergraph 	</a:t>
          </a:r>
          <a:r>
            <a:rPr lang="de-DE" sz="1100" b="1" kern="1200" dirty="0"/>
            <a:t>ING</a:t>
          </a:r>
          <a:endParaRPr lang="de-DE" sz="1100" kern="1200" dirty="0"/>
        </a:p>
      </dsp:txBody>
      <dsp:txXfrm>
        <a:off x="12879" y="1910829"/>
        <a:ext cx="3252462" cy="238077"/>
      </dsp:txXfrm>
    </dsp:sp>
    <dsp:sp modelId="{6B0621B4-1EE2-45B3-83CF-4CB1A617C943}">
      <dsp:nvSpPr>
        <dsp:cNvPr id="0" name=""/>
        <dsp:cNvSpPr/>
      </dsp:nvSpPr>
      <dsp:spPr>
        <a:xfrm>
          <a:off x="0" y="2193465"/>
          <a:ext cx="3278220" cy="2638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/>
            <a:t>Siemens 	</a:t>
          </a:r>
          <a:r>
            <a:rPr lang="de-DE" sz="1100" b="1" kern="1200" dirty="0"/>
            <a:t>SAG</a:t>
          </a:r>
          <a:endParaRPr lang="de-DE" sz="1100" kern="1200" dirty="0"/>
        </a:p>
      </dsp:txBody>
      <dsp:txXfrm>
        <a:off x="12879" y="2206344"/>
        <a:ext cx="3252462" cy="238077"/>
      </dsp:txXfrm>
    </dsp:sp>
    <dsp:sp modelId="{1A090076-DE08-43EE-A547-7446319FF1C7}">
      <dsp:nvSpPr>
        <dsp:cNvPr id="0" name=""/>
        <dsp:cNvSpPr/>
      </dsp:nvSpPr>
      <dsp:spPr>
        <a:xfrm>
          <a:off x="0" y="2488980"/>
          <a:ext cx="3278220" cy="2638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 err="1"/>
            <a:t>Verificator</a:t>
          </a:r>
          <a:r>
            <a:rPr lang="de-DE" sz="1100" b="0" kern="1200" dirty="0"/>
            <a:t> 	</a:t>
          </a:r>
          <a:r>
            <a:rPr lang="de-DE" sz="1100" b="1" kern="1200" dirty="0"/>
            <a:t>VER</a:t>
          </a:r>
          <a:endParaRPr lang="de-DE" sz="1100" kern="1200" dirty="0"/>
        </a:p>
      </dsp:txBody>
      <dsp:txXfrm>
        <a:off x="12879" y="2501859"/>
        <a:ext cx="3252462" cy="238077"/>
      </dsp:txXfrm>
    </dsp:sp>
    <dsp:sp modelId="{FEE914D0-876D-4ECF-8183-DD817274CC37}">
      <dsp:nvSpPr>
        <dsp:cNvPr id="0" name=""/>
        <dsp:cNvSpPr/>
      </dsp:nvSpPr>
      <dsp:spPr>
        <a:xfrm>
          <a:off x="0" y="2784495"/>
          <a:ext cx="3278220" cy="2638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/>
            <a:t>VTT 		</a:t>
          </a:r>
          <a:r>
            <a:rPr lang="de-DE" sz="1100" b="1" kern="1200" dirty="0"/>
            <a:t>VTT</a:t>
          </a:r>
          <a:endParaRPr lang="de-DE" sz="1100" kern="1200" dirty="0"/>
        </a:p>
      </dsp:txBody>
      <dsp:txXfrm>
        <a:off x="12879" y="2797374"/>
        <a:ext cx="3252462" cy="238077"/>
      </dsp:txXfrm>
    </dsp:sp>
    <dsp:sp modelId="{F8EC5329-87D2-435C-93F4-6A1CB7DCFF4B}">
      <dsp:nvSpPr>
        <dsp:cNvPr id="0" name=""/>
        <dsp:cNvSpPr/>
      </dsp:nvSpPr>
      <dsp:spPr>
        <a:xfrm>
          <a:off x="0" y="3080010"/>
          <a:ext cx="3278220" cy="2638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 dirty="0"/>
            <a:t>X-Visual 		</a:t>
          </a:r>
          <a:r>
            <a:rPr lang="de-DE" sz="1100" b="1" kern="1200" dirty="0"/>
            <a:t>XVT</a:t>
          </a:r>
          <a:endParaRPr lang="de-DE" sz="1100" kern="1200" dirty="0"/>
        </a:p>
      </dsp:txBody>
      <dsp:txXfrm>
        <a:off x="12879" y="3092889"/>
        <a:ext cx="3252462" cy="2380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4F29A-9B79-4BAD-973E-5A6DAEC5B95E}">
      <dsp:nvSpPr>
        <dsp:cNvPr id="0" name=""/>
        <dsp:cNvSpPr/>
      </dsp:nvSpPr>
      <dsp:spPr>
        <a:xfrm>
          <a:off x="0" y="43432"/>
          <a:ext cx="8414425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kern="1200"/>
            <a:t>Test case has version:</a:t>
          </a:r>
          <a:endParaRPr lang="de-DE" sz="2200" kern="1200"/>
        </a:p>
      </dsp:txBody>
      <dsp:txXfrm>
        <a:off x="25759" y="69191"/>
        <a:ext cx="8362907" cy="476152"/>
      </dsp:txXfrm>
    </dsp:sp>
    <dsp:sp modelId="{CD776FE1-EA67-48FD-ABAD-6607214385CB}">
      <dsp:nvSpPr>
        <dsp:cNvPr id="0" name=""/>
        <dsp:cNvSpPr/>
      </dsp:nvSpPr>
      <dsp:spPr>
        <a:xfrm>
          <a:off x="0" y="571102"/>
          <a:ext cx="8414425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58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 dirty="0"/>
            <a:t>E02V01</a:t>
          </a:r>
          <a:endParaRPr lang="de-DE" sz="1600" kern="1200" dirty="0"/>
        </a:p>
      </dsp:txBody>
      <dsp:txXfrm>
        <a:off x="0" y="571102"/>
        <a:ext cx="8414425" cy="364320"/>
      </dsp:txXfrm>
    </dsp:sp>
    <dsp:sp modelId="{3295A6FB-639C-4AF6-B176-01EC483979C9}">
      <dsp:nvSpPr>
        <dsp:cNvPr id="0" name=""/>
        <dsp:cNvSpPr/>
      </dsp:nvSpPr>
      <dsp:spPr>
        <a:xfrm>
          <a:off x="0" y="935422"/>
          <a:ext cx="8414425" cy="527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kern="1200"/>
            <a:t>After export from Vendor A, export also has version:</a:t>
          </a:r>
          <a:endParaRPr lang="de-DE" sz="2200" kern="1200"/>
        </a:p>
      </dsp:txBody>
      <dsp:txXfrm>
        <a:off x="25759" y="961181"/>
        <a:ext cx="8362907" cy="476152"/>
      </dsp:txXfrm>
    </dsp:sp>
    <dsp:sp modelId="{94D5C32F-098E-42C1-A04F-86339C3A2E03}">
      <dsp:nvSpPr>
        <dsp:cNvPr id="0" name=""/>
        <dsp:cNvSpPr/>
      </dsp:nvSpPr>
      <dsp:spPr>
        <a:xfrm>
          <a:off x="0" y="1463092"/>
          <a:ext cx="8414425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58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b="1" kern="1200"/>
            <a:t>E02V01-VenA.EX01.jpg </a:t>
          </a:r>
          <a:r>
            <a:rPr lang="de-DE" sz="1700" b="0" kern="1200"/>
            <a:t>– screenshot of Test case</a:t>
          </a:r>
          <a:endParaRPr lang="de-DE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b="1" kern="1200"/>
            <a:t>E02V01-VenA.EX01.xml </a:t>
          </a:r>
          <a:r>
            <a:rPr lang="de-DE" sz="1700" b="0" kern="1200"/>
            <a:t>– DEXPI file</a:t>
          </a:r>
          <a:endParaRPr lang="de-DE" sz="1700" kern="1200"/>
        </a:p>
      </dsp:txBody>
      <dsp:txXfrm>
        <a:off x="0" y="1463092"/>
        <a:ext cx="8414425" cy="592020"/>
      </dsp:txXfrm>
    </dsp:sp>
    <dsp:sp modelId="{B0BBE25A-5BC3-41D7-A91F-421EB0C58627}">
      <dsp:nvSpPr>
        <dsp:cNvPr id="0" name=""/>
        <dsp:cNvSpPr/>
      </dsp:nvSpPr>
      <dsp:spPr>
        <a:xfrm>
          <a:off x="0" y="2055112"/>
          <a:ext cx="8414425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kern="1200"/>
            <a:t>After import from Vendor B (also with version):</a:t>
          </a:r>
          <a:endParaRPr lang="de-DE" sz="2200" kern="1200"/>
        </a:p>
      </dsp:txBody>
      <dsp:txXfrm>
        <a:off x="25759" y="2080871"/>
        <a:ext cx="8362907" cy="476152"/>
      </dsp:txXfrm>
    </dsp:sp>
    <dsp:sp modelId="{5A44B0E6-B84C-4175-8A9E-A24C77822AA4}">
      <dsp:nvSpPr>
        <dsp:cNvPr id="0" name=""/>
        <dsp:cNvSpPr/>
      </dsp:nvSpPr>
      <dsp:spPr>
        <a:xfrm>
          <a:off x="0" y="2582782"/>
          <a:ext cx="8414425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58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b="1" kern="1200"/>
            <a:t>E02V01-VenA.EX01-VenB.IM03.jpg</a:t>
          </a:r>
          <a:r>
            <a:rPr lang="de-DE" sz="1700" b="0" kern="1200"/>
            <a:t> – screenshot after import</a:t>
          </a:r>
          <a:endParaRPr lang="de-DE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b="1" kern="1200"/>
            <a:t>E02V01-VenA.EX01-VenB.IM03.txt</a:t>
          </a:r>
          <a:r>
            <a:rPr lang="de-DE" sz="1700" b="0" kern="1200"/>
            <a:t> – descripton of problem or positive test result (like data that could be used)</a:t>
          </a:r>
          <a:endParaRPr lang="de-DE" sz="1700" kern="1200"/>
        </a:p>
      </dsp:txBody>
      <dsp:txXfrm>
        <a:off x="0" y="2582782"/>
        <a:ext cx="8414425" cy="842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BE9DA-16B7-4FF2-9AC5-63F8FC57571C}">
      <dsp:nvSpPr>
        <dsp:cNvPr id="0" name=""/>
        <dsp:cNvSpPr/>
      </dsp:nvSpPr>
      <dsp:spPr>
        <a:xfrm>
          <a:off x="0" y="38281"/>
          <a:ext cx="8414425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Only</a:t>
          </a:r>
          <a:r>
            <a:rPr lang="de-DE" sz="2300" kern="1200" dirty="0"/>
            <a:t> </a:t>
          </a:r>
          <a:r>
            <a:rPr lang="de-DE" sz="2300" kern="1200" dirty="0" err="1"/>
            <a:t>applicable</a:t>
          </a:r>
          <a:r>
            <a:rPr lang="de-DE" sz="2300" kern="1200" dirty="0"/>
            <a:t> </a:t>
          </a:r>
          <a:r>
            <a:rPr lang="de-DE" sz="2300" kern="1200" dirty="0" err="1"/>
            <a:t>for</a:t>
          </a:r>
          <a:r>
            <a:rPr lang="de-DE" sz="2300" kern="1200" dirty="0"/>
            <a:t> </a:t>
          </a:r>
          <a:r>
            <a:rPr lang="de-DE" sz="2300" kern="1200" dirty="0" err="1"/>
            <a:t>Vendors</a:t>
          </a:r>
          <a:r>
            <a:rPr lang="de-DE" sz="2300" kern="1200" dirty="0"/>
            <a:t> </a:t>
          </a:r>
          <a:r>
            <a:rPr lang="de-DE" sz="2300" kern="1200" dirty="0" err="1"/>
            <a:t>with</a:t>
          </a:r>
          <a:r>
            <a:rPr lang="de-DE" sz="2300" kern="1200" dirty="0"/>
            <a:t> Export </a:t>
          </a:r>
          <a:r>
            <a:rPr lang="de-DE" sz="2300" b="1" kern="1200" dirty="0" err="1"/>
            <a:t>and</a:t>
          </a:r>
          <a:r>
            <a:rPr lang="de-DE" sz="2300" kern="1200" dirty="0"/>
            <a:t> Import</a:t>
          </a:r>
        </a:p>
      </dsp:txBody>
      <dsp:txXfrm>
        <a:off x="26930" y="65211"/>
        <a:ext cx="8360565" cy="497795"/>
      </dsp:txXfrm>
    </dsp:sp>
    <dsp:sp modelId="{1EE95363-00FF-48D5-BEE1-40D9201556F2}">
      <dsp:nvSpPr>
        <dsp:cNvPr id="0" name=""/>
        <dsp:cNvSpPr/>
      </dsp:nvSpPr>
      <dsp:spPr>
        <a:xfrm>
          <a:off x="0" y="656176"/>
          <a:ext cx="8414425" cy="551655"/>
        </a:xfrm>
        <a:prstGeom prst="roundRect">
          <a:avLst/>
        </a:prstGeom>
        <a:solidFill>
          <a:schemeClr val="accent5">
            <a:hueOff val="1999868"/>
            <a:satOff val="-24994"/>
            <a:lumOff val="15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 dirty="0"/>
            <a:t>Loop Back </a:t>
          </a:r>
          <a:r>
            <a:rPr lang="de-DE" sz="2300" b="0" kern="1200" dirty="0" err="1"/>
            <a:t>or</a:t>
          </a:r>
          <a:r>
            <a:rPr lang="de-DE" sz="2300" b="0" kern="1200" dirty="0"/>
            <a:t> </a:t>
          </a:r>
          <a:r>
            <a:rPr lang="de-DE" sz="2300" b="0" kern="1200" dirty="0" err="1"/>
            <a:t>third</a:t>
          </a:r>
          <a:r>
            <a:rPr lang="de-DE" sz="2300" b="0" kern="1200" dirty="0"/>
            <a:t> </a:t>
          </a:r>
          <a:r>
            <a:rPr lang="de-DE" sz="2300" b="0" kern="1200" dirty="0" err="1"/>
            <a:t>party</a:t>
          </a:r>
          <a:r>
            <a:rPr lang="de-DE" sz="2300" b="0" kern="1200" dirty="0"/>
            <a:t>:</a:t>
          </a:r>
          <a:endParaRPr lang="de-DE" sz="2300" kern="1200" dirty="0"/>
        </a:p>
      </dsp:txBody>
      <dsp:txXfrm>
        <a:off x="26930" y="683106"/>
        <a:ext cx="8360565" cy="497795"/>
      </dsp:txXfrm>
    </dsp:sp>
    <dsp:sp modelId="{359CF9C1-5DCB-4D05-8B0A-6505B64628E7}">
      <dsp:nvSpPr>
        <dsp:cNvPr id="0" name=""/>
        <dsp:cNvSpPr/>
      </dsp:nvSpPr>
      <dsp:spPr>
        <a:xfrm>
          <a:off x="0" y="1207831"/>
          <a:ext cx="8414425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58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b="1" kern="1200"/>
            <a:t>E02V01-VenA.EX01-VenB.IM03-EX01-VenC.IM02.jpg/txt</a:t>
          </a:r>
          <a:endParaRPr lang="de-DE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b="1" kern="1200" dirty="0"/>
            <a:t>E02V01-AUD.EX01-SAG.IM03-EX01-AUD.IM02.jpg/</a:t>
          </a:r>
          <a:r>
            <a:rPr lang="de-DE" sz="1800" b="1" kern="1200" dirty="0" err="1"/>
            <a:t>txt</a:t>
          </a:r>
          <a:endParaRPr lang="de-DE" sz="1800" kern="1200" dirty="0"/>
        </a:p>
      </dsp:txBody>
      <dsp:txXfrm>
        <a:off x="0" y="1207831"/>
        <a:ext cx="8414425" cy="618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AAE13-E615-4DA8-9713-34EE9AA9A71D}">
      <dsp:nvSpPr>
        <dsp:cNvPr id="0" name=""/>
        <dsp:cNvSpPr/>
      </dsp:nvSpPr>
      <dsp:spPr>
        <a:xfrm>
          <a:off x="2633486" y="1736"/>
          <a:ext cx="2962671" cy="8349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/>
            <a:t>Progress is transparent</a:t>
          </a:r>
          <a:endParaRPr lang="de-DE" sz="2300" kern="1200"/>
        </a:p>
      </dsp:txBody>
      <dsp:txXfrm>
        <a:off x="2674247" y="42497"/>
        <a:ext cx="2881149" cy="753473"/>
      </dsp:txXfrm>
    </dsp:sp>
    <dsp:sp modelId="{8C4939D1-9EDA-46A2-92D2-7FBA31BB8F70}">
      <dsp:nvSpPr>
        <dsp:cNvPr id="0" name=""/>
        <dsp:cNvSpPr/>
      </dsp:nvSpPr>
      <dsp:spPr>
        <a:xfrm>
          <a:off x="2633486" y="878481"/>
          <a:ext cx="2962671" cy="834995"/>
        </a:xfrm>
        <a:prstGeom prst="roundRect">
          <a:avLst/>
        </a:prstGeom>
        <a:solidFill>
          <a:schemeClr val="accent3">
            <a:hueOff val="503628"/>
            <a:satOff val="12197"/>
            <a:lumOff val="-1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 dirty="0" err="1"/>
            <a:t>To-Do‘s</a:t>
          </a:r>
          <a:r>
            <a:rPr lang="de-DE" sz="2300" b="0" kern="1200" dirty="0"/>
            <a:t> </a:t>
          </a:r>
          <a:r>
            <a:rPr lang="de-DE" sz="2300" b="0" kern="1200" dirty="0" err="1"/>
            <a:t>are</a:t>
          </a:r>
          <a:r>
            <a:rPr lang="de-DE" sz="2300" b="0" kern="1200" dirty="0"/>
            <a:t> in </a:t>
          </a:r>
          <a:r>
            <a:rPr lang="de-DE" sz="2300" b="0" kern="1200" dirty="0" err="1"/>
            <a:t>vendors</a:t>
          </a:r>
          <a:r>
            <a:rPr lang="de-DE" sz="2300" b="0" kern="1200" dirty="0"/>
            <a:t> </a:t>
          </a:r>
          <a:r>
            <a:rPr lang="de-DE" sz="2300" b="0" kern="1200" dirty="0" err="1"/>
            <a:t>directory</a:t>
          </a:r>
          <a:endParaRPr lang="de-DE" sz="2300" kern="1200" dirty="0"/>
        </a:p>
      </dsp:txBody>
      <dsp:txXfrm>
        <a:off x="2674247" y="919242"/>
        <a:ext cx="2881149" cy="753473"/>
      </dsp:txXfrm>
    </dsp:sp>
    <dsp:sp modelId="{E009BA23-AC20-429C-BE00-0B6DEC0AD3BC}">
      <dsp:nvSpPr>
        <dsp:cNvPr id="0" name=""/>
        <dsp:cNvSpPr/>
      </dsp:nvSpPr>
      <dsp:spPr>
        <a:xfrm>
          <a:off x="2633486" y="1755227"/>
          <a:ext cx="2962671" cy="834995"/>
        </a:xfrm>
        <a:prstGeom prst="roundRect">
          <a:avLst/>
        </a:prstGeom>
        <a:solidFill>
          <a:schemeClr val="accent3">
            <a:hueOff val="1007257"/>
            <a:satOff val="24395"/>
            <a:lumOff val="-22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 dirty="0" err="1"/>
            <a:t>Extentable</a:t>
          </a:r>
          <a:r>
            <a:rPr lang="de-DE" sz="2300" b="0" kern="1200" dirty="0"/>
            <a:t> Test </a:t>
          </a:r>
          <a:r>
            <a:rPr lang="de-DE" sz="2300" b="0" kern="1200" dirty="0" err="1"/>
            <a:t>cases</a:t>
          </a:r>
          <a:r>
            <a:rPr lang="de-DE" sz="2300" b="0" kern="1200" dirty="0"/>
            <a:t> (</a:t>
          </a:r>
          <a:r>
            <a:rPr lang="de-DE" sz="2300" b="0" kern="1200" dirty="0" err="1"/>
            <a:t>future</a:t>
          </a:r>
          <a:r>
            <a:rPr lang="de-DE" sz="2300" b="0" kern="1200" dirty="0"/>
            <a:t> </a:t>
          </a:r>
          <a:r>
            <a:rPr lang="de-DE" sz="2300" b="0" kern="1200" dirty="0" err="1"/>
            <a:t>proof</a:t>
          </a:r>
          <a:r>
            <a:rPr lang="de-DE" sz="2300" b="0" kern="1200" dirty="0"/>
            <a:t>)</a:t>
          </a:r>
          <a:endParaRPr lang="de-DE" sz="2300" kern="1200" dirty="0"/>
        </a:p>
      </dsp:txBody>
      <dsp:txXfrm>
        <a:off x="2674247" y="1795988"/>
        <a:ext cx="2881149" cy="753473"/>
      </dsp:txXfrm>
    </dsp:sp>
    <dsp:sp modelId="{9A90A139-927E-4B82-B2A4-6A581B6DB7AB}">
      <dsp:nvSpPr>
        <dsp:cNvPr id="0" name=""/>
        <dsp:cNvSpPr/>
      </dsp:nvSpPr>
      <dsp:spPr>
        <a:xfrm>
          <a:off x="2633486" y="2631973"/>
          <a:ext cx="2962671" cy="834995"/>
        </a:xfrm>
        <a:prstGeom prst="roundRect">
          <a:avLst/>
        </a:prstGeom>
        <a:solidFill>
          <a:schemeClr val="accent3">
            <a:hueOff val="1510885"/>
            <a:satOff val="36592"/>
            <a:lumOff val="-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/>
            <a:t>Automatic report via scripts is possible</a:t>
          </a:r>
          <a:endParaRPr lang="de-DE" sz="2300" kern="1200"/>
        </a:p>
      </dsp:txBody>
      <dsp:txXfrm>
        <a:off x="2674247" y="2672734"/>
        <a:ext cx="2881149" cy="7534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7AC4F-1F0D-4A81-A8F1-034A20C475AA}">
      <dsp:nvSpPr>
        <dsp:cNvPr id="0" name=""/>
        <dsp:cNvSpPr/>
      </dsp:nvSpPr>
      <dsp:spPr>
        <a:xfrm>
          <a:off x="3616" y="993149"/>
          <a:ext cx="1581232" cy="1482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kern="1200"/>
            <a:t>Take the next free number</a:t>
          </a:r>
          <a:endParaRPr lang="de-DE" sz="1800" kern="1200"/>
        </a:p>
      </dsp:txBody>
      <dsp:txXfrm>
        <a:off x="47034" y="1036567"/>
        <a:ext cx="1494396" cy="1395569"/>
      </dsp:txXfrm>
    </dsp:sp>
    <dsp:sp modelId="{51E314CD-9DB8-4A56-BDA5-4E10A0A6E596}">
      <dsp:nvSpPr>
        <dsp:cNvPr id="0" name=""/>
        <dsp:cNvSpPr/>
      </dsp:nvSpPr>
      <dsp:spPr>
        <a:xfrm>
          <a:off x="1742972" y="1538279"/>
          <a:ext cx="335221" cy="392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1742972" y="1616708"/>
        <a:ext cx="234655" cy="235287"/>
      </dsp:txXfrm>
    </dsp:sp>
    <dsp:sp modelId="{78CA839A-D16D-4BB8-9470-302E08D945DA}">
      <dsp:nvSpPr>
        <dsp:cNvPr id="0" name=""/>
        <dsp:cNvSpPr/>
      </dsp:nvSpPr>
      <dsp:spPr>
        <a:xfrm>
          <a:off x="2217342" y="993149"/>
          <a:ext cx="1581232" cy="14824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kern="1200" dirty="0" err="1"/>
            <a:t>Describe</a:t>
          </a:r>
          <a:r>
            <a:rPr lang="de-DE" sz="1800" b="0" kern="1200" dirty="0"/>
            <a:t> Test Case in </a:t>
          </a:r>
          <a:r>
            <a:rPr lang="de-DE" sz="1800" b="0" kern="1200" dirty="0" err="1"/>
            <a:t>single</a:t>
          </a:r>
          <a:r>
            <a:rPr lang="de-DE" sz="1800" b="0" kern="1200" dirty="0"/>
            <a:t> </a:t>
          </a:r>
          <a:r>
            <a:rPr lang="de-DE" sz="1800" b="0" kern="1200" dirty="0" err="1"/>
            <a:t>page</a:t>
          </a:r>
          <a:r>
            <a:rPr lang="de-DE" sz="1800" b="0" kern="1200" dirty="0"/>
            <a:t> PPT, </a:t>
          </a:r>
          <a:r>
            <a:rPr lang="de-DE" sz="1800" b="0" kern="1200" dirty="0" err="1"/>
            <a:t>include</a:t>
          </a:r>
          <a:r>
            <a:rPr lang="de-DE" sz="1800" b="0" kern="1200" dirty="0"/>
            <a:t> a </a:t>
          </a:r>
          <a:r>
            <a:rPr lang="de-DE" sz="1800" b="0" kern="1200" dirty="0" err="1"/>
            <a:t>picture</a:t>
          </a:r>
          <a:endParaRPr lang="de-DE" sz="1800" kern="1200" dirty="0"/>
        </a:p>
      </dsp:txBody>
      <dsp:txXfrm>
        <a:off x="2260760" y="1036567"/>
        <a:ext cx="1494396" cy="1395569"/>
      </dsp:txXfrm>
    </dsp:sp>
    <dsp:sp modelId="{D4743DE3-C6B2-4AD3-ACB4-A625E0947795}">
      <dsp:nvSpPr>
        <dsp:cNvPr id="0" name=""/>
        <dsp:cNvSpPr/>
      </dsp:nvSpPr>
      <dsp:spPr>
        <a:xfrm>
          <a:off x="3956698" y="1538279"/>
          <a:ext cx="335221" cy="392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3956698" y="1616708"/>
        <a:ext cx="234655" cy="235287"/>
      </dsp:txXfrm>
    </dsp:sp>
    <dsp:sp modelId="{F8CDDDA6-CB83-4242-BD7C-C55BE686842E}">
      <dsp:nvSpPr>
        <dsp:cNvPr id="0" name=""/>
        <dsp:cNvSpPr/>
      </dsp:nvSpPr>
      <dsp:spPr>
        <a:xfrm>
          <a:off x="4431068" y="993149"/>
          <a:ext cx="1581232" cy="1482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kern="1200" dirty="0"/>
            <a:t>Create a </a:t>
          </a:r>
          <a:r>
            <a:rPr lang="de-DE" sz="1800" b="0" kern="1200" dirty="0" err="1"/>
            <a:t>directory</a:t>
          </a:r>
          <a:r>
            <a:rPr lang="de-DE" sz="1800" b="0" kern="1200" dirty="0"/>
            <a:t> </a:t>
          </a:r>
          <a:r>
            <a:rPr lang="de-DE" sz="1800" b="0" kern="1200" dirty="0" err="1"/>
            <a:t>for</a:t>
          </a:r>
          <a:r>
            <a:rPr lang="de-DE" sz="1800" b="0" kern="1200" dirty="0"/>
            <a:t> </a:t>
          </a:r>
          <a:r>
            <a:rPr lang="de-DE" sz="1800" b="0" kern="1200" dirty="0" err="1"/>
            <a:t>the</a:t>
          </a:r>
          <a:r>
            <a:rPr lang="de-DE" sz="1800" b="0" kern="1200" dirty="0"/>
            <a:t> Test Case</a:t>
          </a:r>
          <a:endParaRPr lang="de-DE" sz="1800" kern="1200" dirty="0"/>
        </a:p>
      </dsp:txBody>
      <dsp:txXfrm>
        <a:off x="4474486" y="1036567"/>
        <a:ext cx="1494396" cy="1395569"/>
      </dsp:txXfrm>
    </dsp:sp>
    <dsp:sp modelId="{B0DC396A-203B-4BF3-9182-18017FE0AEB9}">
      <dsp:nvSpPr>
        <dsp:cNvPr id="0" name=""/>
        <dsp:cNvSpPr/>
      </dsp:nvSpPr>
      <dsp:spPr>
        <a:xfrm>
          <a:off x="6170424" y="1538279"/>
          <a:ext cx="335221" cy="392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6170424" y="1616708"/>
        <a:ext cx="234655" cy="235287"/>
      </dsp:txXfrm>
    </dsp:sp>
    <dsp:sp modelId="{E4E35329-057D-48EB-8D0A-7F316364388B}">
      <dsp:nvSpPr>
        <dsp:cNvPr id="0" name=""/>
        <dsp:cNvSpPr/>
      </dsp:nvSpPr>
      <dsp:spPr>
        <a:xfrm>
          <a:off x="6644794" y="993149"/>
          <a:ext cx="1581232" cy="1482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kern="1200" dirty="0"/>
            <a:t>Upload </a:t>
          </a:r>
          <a:r>
            <a:rPr lang="de-DE" sz="1800" b="0" kern="1200" dirty="0" err="1"/>
            <a:t>the</a:t>
          </a:r>
          <a:r>
            <a:rPr lang="de-DE" sz="1800" b="0" kern="1200" dirty="0"/>
            <a:t> PPT </a:t>
          </a:r>
          <a:r>
            <a:rPr lang="de-DE" sz="1800" b="0" kern="1200" dirty="0" err="1"/>
            <a:t>into</a:t>
          </a:r>
          <a:r>
            <a:rPr lang="de-DE" sz="1800" b="0" kern="1200" dirty="0"/>
            <a:t> </a:t>
          </a:r>
          <a:r>
            <a:rPr lang="de-DE" sz="1800" b="0" kern="1200" dirty="0" err="1"/>
            <a:t>the</a:t>
          </a:r>
          <a:r>
            <a:rPr lang="de-DE" sz="1800" b="0" kern="1200" dirty="0"/>
            <a:t> Test Case </a:t>
          </a:r>
          <a:r>
            <a:rPr lang="de-DE" sz="1800" b="0" kern="1200" dirty="0" err="1"/>
            <a:t>folder</a:t>
          </a:r>
          <a:endParaRPr lang="de-DE" sz="1800" kern="1200" dirty="0"/>
        </a:p>
      </dsp:txBody>
      <dsp:txXfrm>
        <a:off x="6688212" y="1036567"/>
        <a:ext cx="1494396" cy="139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tifakt ElementOfc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tifakt ElementOfc"/>
              </a:defRPr>
            </a:lvl1pPr>
          </a:lstStyle>
          <a:p>
            <a:fld id="{1C9F2E91-7B5B-7B47-A6B7-41F52DF9CFF5}" type="datetimeFigureOut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tifakt ElementOfc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tifakt ElementOfc"/>
              </a:defRPr>
            </a:lvl1pPr>
          </a:lstStyle>
          <a:p>
            <a:fld id="{2BDD7571-E87A-5642-8000-463B5F5039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30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Artifakt ElementOfc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Artifakt ElementOfc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Artifakt ElementOfc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Artifakt ElementOfc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Artifakt ElementOfc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569913"/>
            <a:ext cx="4941888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7331" y="4343400"/>
            <a:ext cx="5795318" cy="4454611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2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569913"/>
            <a:ext cx="4941888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2015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2716" y="3334924"/>
            <a:ext cx="9156717" cy="274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tifakt LegendOfc" charset="0"/>
              <a:cs typeface="Artifakt LegendOf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2716" y="1391544"/>
            <a:ext cx="9156717" cy="19583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37000"/>
                </a:schemeClr>
              </a:gs>
              <a:gs pos="42000">
                <a:schemeClr val="bg2">
                  <a:alpha val="86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tifakt ElementOfc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4" y="2808073"/>
            <a:ext cx="5397356" cy="2904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 i="0" baseline="0">
                <a:solidFill>
                  <a:schemeClr val="tx2"/>
                </a:solidFill>
                <a:latin typeface="Artifakt ElementOfc"/>
                <a:cs typeface="Artifakt ElementOfc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3" y="3098515"/>
            <a:ext cx="5397358" cy="2364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2"/>
                </a:solidFill>
                <a:latin typeface="Artifakt ElementOfc"/>
                <a:cs typeface="Artifakt ElementOfc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4" y="1587848"/>
            <a:ext cx="8583722" cy="2364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 i="0" baseline="0">
                <a:solidFill>
                  <a:schemeClr val="accent4"/>
                </a:solidFill>
                <a:latin typeface="Artifakt ElementOfc"/>
                <a:cs typeface="Artifakt ElementOfc"/>
              </a:defRPr>
            </a:lvl1pPr>
          </a:lstStyle>
          <a:p>
            <a:pPr lvl="0"/>
            <a:r>
              <a:rPr lang="en-US" dirty="0"/>
              <a:t>Event name 2016</a:t>
            </a:r>
          </a:p>
        </p:txBody>
      </p:sp>
      <p:pic>
        <p:nvPicPr>
          <p:cNvPr id="14" name="Picture 13" descr="autodesk-logo-rgb-color-logo-black-text-lar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364" y="3384040"/>
            <a:ext cx="1050386" cy="1760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2716" y="3334924"/>
            <a:ext cx="9156717" cy="274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tifakt LegendOfc" charset="0"/>
              <a:cs typeface="Artifakt LegendOfc" charset="0"/>
            </a:endParaRPr>
          </a:p>
        </p:txBody>
      </p:sp>
      <p:pic>
        <p:nvPicPr>
          <p:cNvPr id="13" name="Picture 12" descr="autodesk-logo-rgb-color-logo-black-text-lar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364" y="3384040"/>
            <a:ext cx="1050386" cy="1760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113" y="4914125"/>
            <a:ext cx="15588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Artifakt ElementOfc"/>
                <a:cs typeface="Artifakt ElementOfc"/>
              </a:rPr>
              <a:t>© 2016 Autodesk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2716" y="3334924"/>
            <a:ext cx="9156717" cy="274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tifakt LegendOfc" charset="0"/>
              <a:cs typeface="Artifakt LegendOfc" charset="0"/>
            </a:endParaRPr>
          </a:p>
        </p:txBody>
      </p:sp>
      <p:pic>
        <p:nvPicPr>
          <p:cNvPr id="16" name="Picture 15" descr="autodesk-logo-rgb-color-logo-black-text-lar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364" y="3384040"/>
            <a:ext cx="1050386" cy="1760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113" y="4914125"/>
            <a:ext cx="15588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Artifakt ElementOfc"/>
                <a:cs typeface="Artifakt ElementOfc"/>
              </a:rPr>
              <a:t>© 2016 Autodesk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24259"/>
            <a:ext cx="8583725" cy="983813"/>
          </a:xfrm>
          <a:prstGeom prst="rect">
            <a:avLst/>
          </a:prstGeom>
        </p:spPr>
        <p:txBody>
          <a:bodyPr vert="horz" lIns="0"/>
          <a:lstStyle>
            <a:lvl1pPr>
              <a:defRPr sz="3000" b="1" i="0">
                <a:solidFill>
                  <a:schemeClr val="accent4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2716" y="3334924"/>
            <a:ext cx="9156717" cy="274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tifakt LegendOfc" charset="0"/>
              <a:cs typeface="Artifakt LegendOfc" charset="0"/>
            </a:endParaRPr>
          </a:p>
        </p:txBody>
      </p:sp>
      <p:pic>
        <p:nvPicPr>
          <p:cNvPr id="19" name="Picture 18" descr="autodesk-logo-rgb-color-logo-black-text-larg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364" y="3384040"/>
            <a:ext cx="1050386" cy="176093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38113" y="4914125"/>
            <a:ext cx="15588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Artifakt ElementOfc"/>
                <a:cs typeface="Artifakt ElementOfc"/>
              </a:rPr>
              <a:t>© 2016 Autodesk</a:t>
            </a:r>
          </a:p>
        </p:txBody>
      </p:sp>
    </p:spTree>
    <p:extLst>
      <p:ext uri="{BB962C8B-B14F-4D97-AF65-F5344CB8AC3E}">
        <p14:creationId xmlns:p14="http://schemas.microsoft.com/office/powerpoint/2010/main" val="13714912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1" y="1169987"/>
            <a:ext cx="8229644" cy="3468705"/>
          </a:xfrm>
          <a:prstGeom prst="rect">
            <a:avLst/>
          </a:prstGeom>
        </p:spPr>
        <p:txBody>
          <a:bodyPr lIns="73140" tIns="0" rIns="0" bIns="0">
            <a:noAutofit/>
          </a:bodyPr>
          <a:lstStyle>
            <a:lvl1pPr marL="411392" indent="-411392">
              <a:buClr>
                <a:schemeClr val="accent4"/>
              </a:buClr>
              <a:buSzPct val="100000"/>
              <a:buFont typeface="Wingdings" charset="2"/>
              <a:buChar char="§"/>
              <a:defRPr sz="2800" b="0">
                <a:solidFill>
                  <a:schemeClr val="tx1"/>
                </a:solidFill>
                <a:latin typeface="Artifakt ElementOfc"/>
                <a:cs typeface="Artifakt ElementOfc"/>
              </a:defRPr>
            </a:lvl1pPr>
            <a:lvl2pPr marL="831758" indent="-287912">
              <a:buClr>
                <a:schemeClr val="accent4"/>
              </a:buClr>
              <a:buSzPct val="100000"/>
              <a:buFont typeface="Wingdings" charset="2"/>
              <a:buChar char="§"/>
              <a:defRPr sz="2800" b="0">
                <a:solidFill>
                  <a:schemeClr val="tx1"/>
                </a:solidFill>
                <a:latin typeface="Artifakt ElementOfc"/>
                <a:cs typeface="Artifakt ElementOfc"/>
              </a:defRPr>
            </a:lvl2pPr>
            <a:lvl3pPr marL="1279625" indent="-259121">
              <a:buClr>
                <a:schemeClr val="accent4"/>
              </a:buClr>
              <a:buSzPct val="100000"/>
              <a:buFont typeface="Wingdings" charset="2"/>
              <a:buChar char="§"/>
              <a:defRPr sz="2800" b="0">
                <a:solidFill>
                  <a:schemeClr val="tx1"/>
                </a:solidFill>
                <a:latin typeface="Artifakt ElementOfc"/>
                <a:cs typeface="Artifakt ElementOfc"/>
              </a:defRPr>
            </a:lvl3pPr>
            <a:lvl4pPr marL="1791476" indent="-230330">
              <a:buClr>
                <a:schemeClr val="accent4"/>
              </a:buClr>
              <a:buSzPct val="100000"/>
              <a:buFont typeface="Wingdings" charset="2"/>
              <a:buChar char="§"/>
              <a:defRPr sz="2800" b="0">
                <a:solidFill>
                  <a:schemeClr val="tx1"/>
                </a:solidFill>
                <a:latin typeface="Artifakt ElementOfc"/>
                <a:cs typeface="Artifakt ElementOfc"/>
              </a:defRPr>
            </a:lvl4pPr>
            <a:lvl5pPr marL="2303326" indent="-201538">
              <a:buClr>
                <a:schemeClr val="accent4"/>
              </a:buClr>
              <a:buSzPct val="100000"/>
              <a:buFont typeface="Wingdings" charset="2"/>
              <a:buChar char="§"/>
              <a:defRPr sz="1700" b="0">
                <a:solidFill>
                  <a:schemeClr val="tx1"/>
                </a:solidFill>
                <a:latin typeface="Artifakt ElementOfc"/>
                <a:cs typeface="Artifakt ElementOf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0" tIns="0" rIns="0" bIns="0" anchor="t"/>
          <a:lstStyle>
            <a:lvl1pPr algn="l">
              <a:defRPr sz="3000" b="1" i="0">
                <a:solidFill>
                  <a:schemeClr val="accent4"/>
                </a:solidFill>
                <a:latin typeface="Artifakt LegendOfc" charset="0"/>
                <a:ea typeface="Artifakt LegendOfc" charset="0"/>
                <a:cs typeface="Artifakt LegendOfc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 descr="autodesk-logo-rgb-color-logo-black-text-lar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0109" y="4901690"/>
            <a:ext cx="1050386" cy="17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370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utodesk-logo-ppt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0939" y="2077224"/>
            <a:ext cx="5943019" cy="9890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4529" y="4899117"/>
            <a:ext cx="4572000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50" b="0" i="0" dirty="0">
                <a:solidFill>
                  <a:schemeClr val="bg2">
                    <a:lumMod val="65000"/>
                  </a:schemeClr>
                </a:solidFill>
                <a:latin typeface="Artifakt ElementOfc"/>
                <a:cs typeface="Artifakt ElementOfc"/>
              </a:rPr>
              <a:t>© 2016 Autodesk. All rights reserved.</a:t>
            </a:r>
          </a:p>
        </p:txBody>
      </p:sp>
      <p:pic>
        <p:nvPicPr>
          <p:cNvPr id="4" name="Picture 3" descr="autodesk-logo-ppt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0939" y="2077224"/>
            <a:ext cx="5943019" cy="98905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54530" y="4406830"/>
            <a:ext cx="8568522" cy="3924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50" b="0" i="0" dirty="0">
                <a:solidFill>
                  <a:schemeClr val="bg2">
                    <a:lumMod val="65000"/>
                  </a:schemeClr>
                </a:solidFill>
                <a:latin typeface="Artifakt ElementOfc"/>
                <a:cs typeface="Artifakt ElementOfc"/>
              </a:rPr>
              <a:t>Autodesk and the Autodesk logo are registered trademarks or trademarks of Autodesk, Inc., and/or its subsidiaries and/or affiliates in the USA and/or other countries. All other brand names, product names, or</a:t>
            </a:r>
            <a:r>
              <a:rPr lang="en-US" sz="850" b="0" i="0" baseline="0" dirty="0">
                <a:solidFill>
                  <a:schemeClr val="bg2">
                    <a:lumMod val="65000"/>
                  </a:schemeClr>
                </a:solidFill>
                <a:latin typeface="Artifakt ElementOfc"/>
                <a:cs typeface="Artifakt ElementOfc"/>
              </a:rPr>
              <a:t> </a:t>
            </a:r>
            <a:r>
              <a:rPr lang="en-US" sz="850" b="0" i="0" dirty="0">
                <a:solidFill>
                  <a:schemeClr val="bg2">
                    <a:lumMod val="65000"/>
                  </a:schemeClr>
                </a:solidFill>
                <a:latin typeface="Artifakt ElementOfc"/>
                <a:cs typeface="Artifakt ElementOfc"/>
              </a:rPr>
              <a:t>trademarks belong to their respective holders. Autodesk reserves the right to alter product and services offerings, and specifications and pricing at any time without notice, and is</a:t>
            </a:r>
            <a:r>
              <a:rPr lang="en-US" sz="850" b="0" i="0" baseline="0" dirty="0">
                <a:solidFill>
                  <a:schemeClr val="bg2">
                    <a:lumMod val="65000"/>
                  </a:schemeClr>
                </a:solidFill>
                <a:latin typeface="Artifakt ElementOfc"/>
                <a:cs typeface="Artifakt ElementOfc"/>
              </a:rPr>
              <a:t> </a:t>
            </a:r>
            <a:r>
              <a:rPr lang="en-US" sz="850" b="0" i="0" dirty="0">
                <a:solidFill>
                  <a:schemeClr val="bg2">
                    <a:lumMod val="65000"/>
                  </a:schemeClr>
                </a:solidFill>
                <a:latin typeface="Artifakt ElementOfc"/>
                <a:cs typeface="Artifakt ElementOfc"/>
              </a:rPr>
              <a:t>not responsible for typographical or graphical errors that may appear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664917029"/>
      </p:ext>
    </p:extLst>
  </p:cSld>
  <p:clrMapOvr>
    <a:masterClrMapping/>
  </p:clrMapOvr>
  <p:transition>
    <p:fade/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4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4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tifakt ElementOfc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tifakt ElementOfc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tifakt ElementOfc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tifakt ElementOfc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tifakt ElementOfc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tifakt ElementOfc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Reiner Meyer-</a:t>
            </a:r>
            <a:r>
              <a:rPr lang="en-US" dirty="0" err="1"/>
              <a:t>Rössl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Global Business Development Process Plant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V1.0 of Mar 14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DEXPI hackathon</a:t>
            </a:r>
            <a:br>
              <a:rPr lang="en-US" dirty="0"/>
            </a:br>
            <a:r>
              <a:rPr lang="en-US"/>
              <a:t>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7865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an </a:t>
            </a:r>
            <a:r>
              <a:rPr lang="de-DE" dirty="0" err="1"/>
              <a:t>import</a:t>
            </a:r>
            <a:br>
              <a:rPr lang="de-DE" dirty="0"/>
            </a:br>
            <a:r>
              <a:rPr lang="de-DE" sz="2000" dirty="0">
                <a:solidFill>
                  <a:srgbClr val="0696D7"/>
                </a:solidFill>
              </a:rPr>
              <a:t>TC: B01, TC Version: 02, </a:t>
            </a:r>
            <a:r>
              <a:rPr lang="de-DE" sz="2000" dirty="0" err="1">
                <a:solidFill>
                  <a:srgbClr val="0696D7"/>
                </a:solidFill>
              </a:rPr>
              <a:t>Vendor</a:t>
            </a:r>
            <a:r>
              <a:rPr lang="de-DE" sz="2000" dirty="0">
                <a:solidFill>
                  <a:srgbClr val="0696D7"/>
                </a:solidFill>
              </a:rPr>
              <a:t>: </a:t>
            </a:r>
            <a:r>
              <a:rPr lang="de-DE" sz="2000" dirty="0" err="1">
                <a:solidFill>
                  <a:srgbClr val="0696D7"/>
                </a:solidFill>
              </a:rPr>
              <a:t>VenA</a:t>
            </a:r>
            <a:r>
              <a:rPr lang="de-DE" sz="2000" dirty="0">
                <a:solidFill>
                  <a:srgbClr val="0696D7"/>
                </a:solidFill>
              </a:rPr>
              <a:t>, </a:t>
            </a:r>
            <a:r>
              <a:rPr lang="de-DE" sz="2000" dirty="0" err="1">
                <a:solidFill>
                  <a:srgbClr val="0696D7"/>
                </a:solidFill>
              </a:rPr>
              <a:t>export</a:t>
            </a:r>
            <a:r>
              <a:rPr lang="de-DE" sz="2000" dirty="0">
                <a:solidFill>
                  <a:srgbClr val="0696D7"/>
                </a:solidFill>
              </a:rPr>
              <a:t> </a:t>
            </a:r>
            <a:r>
              <a:rPr lang="de-DE" sz="2000" dirty="0" err="1">
                <a:solidFill>
                  <a:srgbClr val="0696D7"/>
                </a:solidFill>
              </a:rPr>
              <a:t>version</a:t>
            </a:r>
            <a:r>
              <a:rPr lang="de-DE" sz="2000" dirty="0">
                <a:solidFill>
                  <a:srgbClr val="0696D7"/>
                </a:solidFill>
              </a:rPr>
              <a:t>: 01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181" y="1078140"/>
            <a:ext cx="2390733" cy="2299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69987"/>
            <a:ext cx="4684980" cy="34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433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901" y="152400"/>
            <a:ext cx="550176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126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roundtrip</a:t>
            </a:r>
            <a:r>
              <a:rPr lang="de-DE" dirty="0"/>
              <a:t>,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534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060292"/>
              </p:ext>
            </p:extLst>
          </p:nvPr>
        </p:nvGraphicFramePr>
        <p:xfrm>
          <a:off x="457200" y="1573399"/>
          <a:ext cx="8414425" cy="186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Conventions</a:t>
            </a:r>
            <a:r>
              <a:rPr lang="de-DE" dirty="0"/>
              <a:t> (</a:t>
            </a:r>
            <a:r>
              <a:rPr lang="de-DE" dirty="0" err="1"/>
              <a:t>con‘t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applicable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Vendors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EXP + IMP</a:t>
            </a:r>
          </a:p>
        </p:txBody>
      </p:sp>
    </p:spTree>
    <p:extLst>
      <p:ext uri="{BB962C8B-B14F-4D97-AF65-F5344CB8AC3E}">
        <p14:creationId xmlns:p14="http://schemas.microsoft.com/office/powerpoint/2010/main" val="287462278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275" y="1169988"/>
            <a:ext cx="6333450" cy="34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84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273" y="206376"/>
            <a:ext cx="4362924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012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780758"/>
              </p:ext>
            </p:extLst>
          </p:nvPr>
        </p:nvGraphicFramePr>
        <p:xfrm>
          <a:off x="457201" y="1169987"/>
          <a:ext cx="8229644" cy="346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00402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963454"/>
              </p:ext>
            </p:extLst>
          </p:nvPr>
        </p:nvGraphicFramePr>
        <p:xfrm>
          <a:off x="457201" y="1169987"/>
          <a:ext cx="8229644" cy="346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Submitting</a:t>
            </a:r>
            <a:r>
              <a:rPr lang="de-DE" dirty="0"/>
              <a:t> Test Case </a:t>
            </a:r>
            <a:r>
              <a:rPr lang="de-DE" dirty="0" err="1"/>
              <a:t>Procedure</a:t>
            </a: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457201" y="1303506"/>
            <a:ext cx="8229599" cy="5252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TCCT creates the initial test cases, everybody can submit a new TC</a:t>
            </a:r>
          </a:p>
        </p:txBody>
      </p:sp>
    </p:spTree>
    <p:extLst>
      <p:ext uri="{BB962C8B-B14F-4D97-AF65-F5344CB8AC3E}">
        <p14:creationId xmlns:p14="http://schemas.microsoft.com/office/powerpoint/2010/main" val="41968695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128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One</a:t>
            </a:r>
            <a:r>
              <a:rPr lang="de-DE" dirty="0"/>
              <a:t> TODO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subfolders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submitting</a:t>
            </a:r>
            <a:r>
              <a:rPr lang="de-DE" dirty="0"/>
              <a:t> an </a:t>
            </a:r>
            <a:r>
              <a:rPr lang="de-DE" dirty="0" err="1"/>
              <a:t>export</a:t>
            </a:r>
            <a:r>
              <a:rPr lang="de-DE" dirty="0"/>
              <a:t>, an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verificator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(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last </a:t>
            </a:r>
            <a:r>
              <a:rPr lang="de-DE" dirty="0" err="1"/>
              <a:t>version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1375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011184"/>
              </p:ext>
            </p:extLst>
          </p:nvPr>
        </p:nvGraphicFramePr>
        <p:xfrm>
          <a:off x="457201" y="1169987"/>
          <a:ext cx="8229644" cy="346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colaborate</a:t>
            </a:r>
            <a:r>
              <a:rPr lang="en-US" dirty="0"/>
              <a:t> between hackathons</a:t>
            </a:r>
          </a:p>
        </p:txBody>
      </p:sp>
    </p:spTree>
    <p:extLst>
      <p:ext uri="{BB962C8B-B14F-4D97-AF65-F5344CB8AC3E}">
        <p14:creationId xmlns:p14="http://schemas.microsoft.com/office/powerpoint/2010/main" val="30210783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392615"/>
              </p:ext>
            </p:extLst>
          </p:nvPr>
        </p:nvGraphicFramePr>
        <p:xfrm>
          <a:off x="1210236" y="1077165"/>
          <a:ext cx="6723528" cy="346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23120515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Directory structure on BSCW.avt.rwth-aachen.de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and </a:t>
            </a:r>
            <a:r>
              <a:rPr lang="en-US" u="sng" dirty="0"/>
              <a:t>Workflows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9340017"/>
              </p:ext>
            </p:extLst>
          </p:nvPr>
        </p:nvGraphicFramePr>
        <p:xfrm>
          <a:off x="-236707" y="1937656"/>
          <a:ext cx="5677711" cy="2807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907932" y="2386933"/>
            <a:ext cx="2594042" cy="706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HINT: </a:t>
            </a:r>
          </a:p>
          <a:p>
            <a:pPr algn="ctr"/>
            <a:r>
              <a:rPr lang="en-US" dirty="0"/>
              <a:t>During upload the file type must also entered in the name field.</a:t>
            </a:r>
          </a:p>
        </p:txBody>
      </p:sp>
    </p:spTree>
    <p:extLst>
      <p:ext uri="{BB962C8B-B14F-4D97-AF65-F5344CB8AC3E}">
        <p14:creationId xmlns:p14="http://schemas.microsoft.com/office/powerpoint/2010/main" val="4528586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905005"/>
              </p:ext>
            </p:extLst>
          </p:nvPr>
        </p:nvGraphicFramePr>
        <p:xfrm>
          <a:off x="2932890" y="1001374"/>
          <a:ext cx="3278220" cy="346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abbreviations</a:t>
            </a:r>
          </a:p>
        </p:txBody>
      </p:sp>
    </p:spTree>
    <p:extLst>
      <p:ext uri="{BB962C8B-B14F-4D97-AF65-F5344CB8AC3E}">
        <p14:creationId xmlns:p14="http://schemas.microsoft.com/office/powerpoint/2010/main" val="41612241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38808"/>
              </p:ext>
            </p:extLst>
          </p:nvPr>
        </p:nvGraphicFramePr>
        <p:xfrm>
          <a:off x="457200" y="1169987"/>
          <a:ext cx="8414425" cy="346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Conventions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5502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an </a:t>
            </a:r>
            <a:r>
              <a:rPr lang="de-DE" dirty="0" err="1"/>
              <a:t>export</a:t>
            </a:r>
            <a:br>
              <a:rPr lang="de-DE" dirty="0"/>
            </a:br>
            <a:r>
              <a:rPr lang="de-DE" sz="2000" dirty="0"/>
              <a:t>TC: B01, TC Version: 02, </a:t>
            </a:r>
            <a:r>
              <a:rPr lang="de-DE" sz="2000" dirty="0" err="1"/>
              <a:t>Vendor</a:t>
            </a:r>
            <a:r>
              <a:rPr lang="de-DE" sz="2000" dirty="0"/>
              <a:t>: </a:t>
            </a:r>
            <a:r>
              <a:rPr lang="de-DE" sz="2000" dirty="0" err="1"/>
              <a:t>VenA</a:t>
            </a:r>
            <a:r>
              <a:rPr lang="de-DE" sz="2000" dirty="0"/>
              <a:t>, </a:t>
            </a:r>
            <a:r>
              <a:rPr lang="de-DE" sz="2000" dirty="0" err="1"/>
              <a:t>export</a:t>
            </a:r>
            <a:r>
              <a:rPr lang="de-DE" sz="2000" dirty="0"/>
              <a:t> </a:t>
            </a:r>
            <a:r>
              <a:rPr lang="de-DE" sz="2000" dirty="0" err="1"/>
              <a:t>version</a:t>
            </a:r>
            <a:r>
              <a:rPr lang="de-DE" sz="2000" dirty="0"/>
              <a:t>: 01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169987"/>
            <a:ext cx="3107200" cy="34687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/>
              <a:t>Create </a:t>
            </a:r>
            <a:r>
              <a:rPr lang="de-DE" sz="2000" dirty="0" err="1"/>
              <a:t>the</a:t>
            </a:r>
            <a:r>
              <a:rPr lang="de-DE" sz="2000" dirty="0"/>
              <a:t> sample </a:t>
            </a:r>
            <a:r>
              <a:rPr lang="de-DE" sz="2000" dirty="0" err="1"/>
              <a:t>drawing</a:t>
            </a:r>
            <a:r>
              <a:rPr lang="de-DE" sz="2000" dirty="0"/>
              <a:t> in </a:t>
            </a:r>
            <a:r>
              <a:rPr lang="de-DE" sz="2000" dirty="0" err="1"/>
              <a:t>exporting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screenshot</a:t>
            </a:r>
            <a:r>
              <a:rPr lang="de-DE" sz="2000" dirty="0"/>
              <a:t> -&gt; </a:t>
            </a:r>
            <a:r>
              <a:rPr lang="de-DE" sz="2000" b="1" dirty="0">
                <a:solidFill>
                  <a:schemeClr val="accent4"/>
                </a:solidFill>
              </a:rPr>
              <a:t>B01V02-VenA.EX01.JPG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Create XML </a:t>
            </a:r>
            <a:r>
              <a:rPr lang="de-DE" sz="2000" dirty="0" err="1"/>
              <a:t>file</a:t>
            </a:r>
            <a:r>
              <a:rPr lang="de-DE" sz="2000" dirty="0"/>
              <a:t> -&gt; </a:t>
            </a:r>
            <a:r>
              <a:rPr lang="de-DE" sz="2000" b="1" dirty="0">
                <a:solidFill>
                  <a:schemeClr val="accent4"/>
                </a:solidFill>
              </a:rPr>
              <a:t>B01V02-VenA.EX01.XML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01" y="1169987"/>
            <a:ext cx="5122444" cy="34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822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export</a:t>
            </a:r>
            <a:br>
              <a:rPr lang="de-DE" dirty="0"/>
            </a:br>
            <a:r>
              <a:rPr lang="de-DE" sz="2000" dirty="0">
                <a:solidFill>
                  <a:srgbClr val="0696D7"/>
                </a:solidFill>
              </a:rPr>
              <a:t>TC: B01 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root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Testcase</a:t>
            </a:r>
            <a:r>
              <a:rPr lang="de-DE" dirty="0"/>
              <a:t> 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/>
          <a:srcRect r="16738"/>
          <a:stretch/>
        </p:blipFill>
        <p:spPr>
          <a:xfrm>
            <a:off x="1834707" y="1846708"/>
            <a:ext cx="6852138" cy="27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899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016 Autodesk Corporate template 16x9">
  <a:themeElements>
    <a:clrScheme name="Autodesk 2016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00"/>
      </a:accent1>
      <a:accent2>
        <a:srgbClr val="87BC40"/>
      </a:accent2>
      <a:accent3>
        <a:srgbClr val="32BCAD"/>
      </a:accent3>
      <a:accent4>
        <a:srgbClr val="0696D7"/>
      </a:accent4>
      <a:accent5>
        <a:srgbClr val="007272"/>
      </a:accent5>
      <a:accent6>
        <a:srgbClr val="1858A8"/>
      </a:accent6>
      <a:hlink>
        <a:srgbClr val="007272"/>
      </a:hlink>
      <a:folHlink>
        <a:srgbClr val="0072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_corporate_PPT_template_16x9_Artifakt.pptx" id="{7FCDE128-B92D-4BED-9A2B-A54C59EB3363}" vid="{F3B245A9-7433-48C1-8B9F-E528DE6D27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2016_corporate_PPT_template_16x9_Artifakt LW</Template>
  <TotalTime>0</TotalTime>
  <Words>351</Words>
  <Application>Microsoft Office PowerPoint</Application>
  <PresentationFormat>On-screen Show (16:9)</PresentationFormat>
  <Paragraphs>82</Paragraphs>
  <Slides>18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Artifakt ElementOfc</vt:lpstr>
      <vt:lpstr>Artifakt LegendOfc</vt:lpstr>
      <vt:lpstr>Calibri</vt:lpstr>
      <vt:lpstr>Wingdings</vt:lpstr>
      <vt:lpstr>2016 Autodesk Corporate template 16x9</vt:lpstr>
      <vt:lpstr>DEXPI hackathon Test Cases</vt:lpstr>
      <vt:lpstr>Changes to last version</vt:lpstr>
      <vt:lpstr>How to colaborate between hackathons</vt:lpstr>
      <vt:lpstr>Test Cases</vt:lpstr>
      <vt:lpstr>Naming Conventions and Workflows</vt:lpstr>
      <vt:lpstr>Vendor abbreviations</vt:lpstr>
      <vt:lpstr>Naming Conventions </vt:lpstr>
      <vt:lpstr>How to create an export TC: B01, TC Version: 02, Vendor: VenA, export version: 01</vt:lpstr>
      <vt:lpstr>Where to store the files after the first export TC: B01 </vt:lpstr>
      <vt:lpstr>How to document an import TC: B01, TC Version: 02, Vendor: VenA, export version: 01</vt:lpstr>
      <vt:lpstr>PowerPoint Presentation</vt:lpstr>
      <vt:lpstr>Currently we don‘t do the roundtrip, so the next slides are hidden.</vt:lpstr>
      <vt:lpstr>Naming Conventions (con‘t) Only applicable for Vendors with EXP + IMP</vt:lpstr>
      <vt:lpstr>PowerPoint Presentation</vt:lpstr>
      <vt:lpstr>PowerPoint Presentation</vt:lpstr>
      <vt:lpstr>What has been achieved?</vt:lpstr>
      <vt:lpstr>Submitting Test Case Procedure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slide: Main title can extend over one  or two lines and is in Artifakt LegendOfc 30pt</dc:title>
  <dc:subject/>
  <dc:creator>Reiner Meyer-Roessl</dc:creator>
  <cp:keywords/>
  <dc:description/>
  <cp:lastModifiedBy>Reiner Meyer-Roessl</cp:lastModifiedBy>
  <cp:revision>38</cp:revision>
  <dcterms:created xsi:type="dcterms:W3CDTF">2016-08-29T13:37:39Z</dcterms:created>
  <dcterms:modified xsi:type="dcterms:W3CDTF">2017-03-15T11:20:55Z</dcterms:modified>
  <cp:category/>
</cp:coreProperties>
</file>