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E04V01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Exchanger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Nozzles</a:t>
            </a:r>
            <a:r>
              <a:rPr lang="de-DE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0"/>
          <a:stretch/>
        </p:blipFill>
        <p:spPr>
          <a:xfrm>
            <a:off x="3060731" y="1774936"/>
            <a:ext cx="3185993" cy="3705742"/>
          </a:xfrm>
        </p:spPr>
      </p:pic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E04V01 Heat Exchanger with Nozzles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reiner.meyer-roessl@autodesk.com</dc:creator>
  <cp:lastModifiedBy>Autodesk RMR</cp:lastModifiedBy>
  <cp:revision>6</cp:revision>
  <dcterms:created xsi:type="dcterms:W3CDTF">2017-03-14T15:33:03Z</dcterms:created>
  <dcterms:modified xsi:type="dcterms:W3CDTF">2017-04-21T09:11:16Z</dcterms:modified>
</cp:coreProperties>
</file>