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8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7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6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9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9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5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2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31EA-ABDF-4D7B-870F-6767ED36A35D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6CF1-C96C-453E-BBAB-0F97388FD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3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81" y="1952809"/>
            <a:ext cx="9895238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Luis Gomez</cp:lastModifiedBy>
  <cp:revision>1</cp:revision>
  <dcterms:created xsi:type="dcterms:W3CDTF">2017-03-14T14:51:21Z</dcterms:created>
  <dcterms:modified xsi:type="dcterms:W3CDTF">2017-03-14T14:53:58Z</dcterms:modified>
</cp:coreProperties>
</file>