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46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06.09.2017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4066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06.09.2017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5918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06.09.2017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07496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06.09.2017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67352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06.09.2017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714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06.09.2017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4082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06.09.2017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44661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06.09.2017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5057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06.09.2017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1008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06.09.2017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0928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06.09.2017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6922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B90BA-FE95-4F10-AD24-74EBB28604F0}" type="datetimeFigureOut">
              <a:rPr lang="de-DE" smtClean="0"/>
              <a:pPr/>
              <a:t>06.09.2017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99852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 Case </a:t>
            </a:r>
            <a:r>
              <a:rPr lang="de-DE" dirty="0" smtClean="0"/>
              <a:t>E01V02 </a:t>
            </a:r>
            <a:r>
              <a:rPr lang="de-DE" dirty="0" smtClean="0"/>
              <a:t>– </a:t>
            </a:r>
            <a:r>
              <a:rPr lang="de-DE" dirty="0" smtClean="0"/>
              <a:t>Tank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/>
          <a:srcRect l="22026" r="29863" b="43686"/>
          <a:stretch>
            <a:fillRect/>
          </a:stretch>
        </p:blipFill>
        <p:spPr>
          <a:xfrm>
            <a:off x="1972733" y="2535657"/>
            <a:ext cx="2142067" cy="2713677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792133" y="3115734"/>
            <a:ext cx="6859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 tank </a:t>
            </a:r>
            <a:r>
              <a:rPr lang="de-DE" dirty="0" err="1" smtClean="0"/>
              <a:t>with</a:t>
            </a:r>
            <a:r>
              <a:rPr lang="de-DE" dirty="0" smtClean="0"/>
              <a:t> a tag </a:t>
            </a:r>
            <a:r>
              <a:rPr lang="de-DE" dirty="0" err="1" smtClean="0"/>
              <a:t>name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tag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parts</a:t>
            </a:r>
            <a:r>
              <a:rPr lang="de-DE" dirty="0" smtClean="0"/>
              <a:t>: </a:t>
            </a:r>
            <a:r>
              <a:rPr lang="de-DE" dirty="0" err="1" smtClean="0"/>
              <a:t>prefix</a:t>
            </a:r>
            <a:r>
              <a:rPr lang="de-DE" dirty="0" smtClean="0"/>
              <a:t>, </a:t>
            </a:r>
            <a:r>
              <a:rPr lang="de-DE" dirty="0" err="1" smtClean="0"/>
              <a:t>sequence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, </a:t>
            </a:r>
            <a:r>
              <a:rPr lang="de-DE" dirty="0" err="1" smtClean="0"/>
              <a:t>suffix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918426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Benutzerdefiniert</PresentationFormat>
  <Paragraphs>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Test Case E01V02 – Tank</vt:lpstr>
    </vt:vector>
  </TitlesOfParts>
  <Company>Evonik Industries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Case E01 – Tank T100</dc:title>
  <dc:creator>Wiedau, Michael</dc:creator>
  <cp:lastModifiedBy>Manfred Theißen</cp:lastModifiedBy>
  <cp:revision>3</cp:revision>
  <dcterms:created xsi:type="dcterms:W3CDTF">2017-03-15T10:11:51Z</dcterms:created>
  <dcterms:modified xsi:type="dcterms:W3CDTF">2017-09-06T10:24:17Z</dcterms:modified>
</cp:coreProperties>
</file>