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96EA-1E1E-4110-A040-50F63C41D776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06A6-5D9D-4B78-913E-9A3D9BF4532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96EA-1E1E-4110-A040-50F63C41D776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06A6-5D9D-4B78-913E-9A3D9BF4532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96EA-1E1E-4110-A040-50F63C41D776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06A6-5D9D-4B78-913E-9A3D9BF4532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96EA-1E1E-4110-A040-50F63C41D776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06A6-5D9D-4B78-913E-9A3D9BF4532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96EA-1E1E-4110-A040-50F63C41D776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06A6-5D9D-4B78-913E-9A3D9BF4532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96EA-1E1E-4110-A040-50F63C41D776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06A6-5D9D-4B78-913E-9A3D9BF4532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96EA-1E1E-4110-A040-50F63C41D776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06A6-5D9D-4B78-913E-9A3D9BF4532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96EA-1E1E-4110-A040-50F63C41D776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06A6-5D9D-4B78-913E-9A3D9BF4532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96EA-1E1E-4110-A040-50F63C41D776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06A6-5D9D-4B78-913E-9A3D9BF4532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96EA-1E1E-4110-A040-50F63C41D776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06A6-5D9D-4B78-913E-9A3D9BF4532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96EA-1E1E-4110-A040-50F63C41D776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06A6-5D9D-4B78-913E-9A3D9BF4532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396EA-1E1E-4110-A040-50F63C41D776}" type="datetimeFigureOut">
              <a:rPr lang="de-DE" smtClean="0"/>
              <a:t>14.03.2017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A06A6-5D9D-4B78-913E-9A3D9BF4532D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355976" y="1124744"/>
            <a:ext cx="446449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 smtClean="0"/>
              <a:t>PressureVessel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with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two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ColumnSections</a:t>
            </a:r>
            <a:endParaRPr lang="de-DE" sz="1400" b="1" dirty="0" smtClean="0"/>
          </a:p>
          <a:p>
            <a:pPr>
              <a:buFont typeface="Arial" pitchFamily="34" charset="0"/>
              <a:buChar char="•"/>
            </a:pPr>
            <a:endParaRPr lang="de-DE" sz="1400" dirty="0"/>
          </a:p>
          <a:p>
            <a:pPr>
              <a:buFont typeface="Arial" pitchFamily="34" charset="0"/>
              <a:buChar char="•"/>
            </a:pPr>
            <a:r>
              <a:rPr lang="de-DE" sz="1400" dirty="0" err="1" smtClean="0"/>
              <a:t>PressureVessel</a:t>
            </a:r>
            <a:endParaRPr lang="de-DE" sz="1400" dirty="0" smtClean="0"/>
          </a:p>
          <a:p>
            <a:pPr lvl="1">
              <a:buFont typeface="Arial" pitchFamily="34" charset="0"/>
              <a:buChar char="•"/>
            </a:pPr>
            <a:r>
              <a:rPr lang="de-DE" sz="1400" dirty="0" err="1" smtClean="0"/>
              <a:t>TagNameAssignmentClass</a:t>
            </a:r>
            <a:r>
              <a:rPr lang="de-DE" sz="1400" dirty="0" smtClean="0"/>
              <a:t>: „PV321“</a:t>
            </a:r>
          </a:p>
          <a:p>
            <a:pPr lvl="1">
              <a:buFont typeface="Arial" pitchFamily="34" charset="0"/>
              <a:buChar char="•"/>
            </a:pPr>
            <a:r>
              <a:rPr lang="de-DE" sz="1400" dirty="0" err="1" smtClean="0"/>
              <a:t>Nozzle</a:t>
            </a:r>
            <a:endParaRPr lang="de-DE" sz="1400" dirty="0" smtClean="0"/>
          </a:p>
          <a:p>
            <a:pPr lvl="2">
              <a:buFont typeface="Arial" pitchFamily="34" charset="0"/>
              <a:buChar char="•"/>
            </a:pPr>
            <a:r>
              <a:rPr lang="de-DE" sz="1400" dirty="0" err="1" smtClean="0"/>
              <a:t>SubTagNameAssignmentClass</a:t>
            </a:r>
            <a:r>
              <a:rPr lang="de-DE" sz="1400" dirty="0" smtClean="0"/>
              <a:t>: „N1“</a:t>
            </a:r>
          </a:p>
          <a:p>
            <a:pPr lvl="1">
              <a:buFont typeface="Arial" pitchFamily="34" charset="0"/>
              <a:buChar char="•"/>
            </a:pPr>
            <a:r>
              <a:rPr lang="de-DE" sz="1400" dirty="0" err="1" smtClean="0"/>
              <a:t>Nozzle</a:t>
            </a:r>
            <a:endParaRPr lang="de-DE" sz="1400" dirty="0" smtClean="0"/>
          </a:p>
          <a:p>
            <a:pPr lvl="2">
              <a:buFont typeface="Arial" pitchFamily="34" charset="0"/>
              <a:buChar char="•"/>
            </a:pPr>
            <a:r>
              <a:rPr lang="de-DE" sz="1400" dirty="0" err="1" smtClean="0"/>
              <a:t>SubTagNameAssignmentClass</a:t>
            </a:r>
            <a:r>
              <a:rPr lang="de-DE" sz="1400" dirty="0" smtClean="0"/>
              <a:t>: „N2“</a:t>
            </a:r>
          </a:p>
          <a:p>
            <a:pPr lvl="1">
              <a:buFont typeface="Arial" pitchFamily="34" charset="0"/>
              <a:buChar char="•"/>
            </a:pPr>
            <a:r>
              <a:rPr lang="de-DE" sz="1400" dirty="0" err="1" smtClean="0"/>
              <a:t>Nozzle</a:t>
            </a:r>
            <a:endParaRPr lang="de-DE" sz="1400" dirty="0" smtClean="0"/>
          </a:p>
          <a:p>
            <a:pPr lvl="2">
              <a:buFont typeface="Arial" pitchFamily="34" charset="0"/>
              <a:buChar char="•"/>
            </a:pPr>
            <a:r>
              <a:rPr lang="de-DE" sz="1400" dirty="0" err="1" smtClean="0"/>
              <a:t>SubTagNameAssignmentClass</a:t>
            </a:r>
            <a:r>
              <a:rPr lang="de-DE" sz="1400" dirty="0" smtClean="0"/>
              <a:t>: „N3“</a:t>
            </a:r>
          </a:p>
          <a:p>
            <a:pPr lvl="1">
              <a:buFont typeface="Arial" pitchFamily="34" charset="0"/>
              <a:buChar char="•"/>
            </a:pPr>
            <a:r>
              <a:rPr lang="de-DE" sz="1400" dirty="0" err="1" smtClean="0"/>
              <a:t>Nozzle</a:t>
            </a:r>
            <a:endParaRPr lang="de-DE" sz="1400" dirty="0" smtClean="0"/>
          </a:p>
          <a:p>
            <a:pPr lvl="2">
              <a:buFont typeface="Arial" pitchFamily="34" charset="0"/>
              <a:buChar char="•"/>
            </a:pPr>
            <a:r>
              <a:rPr lang="de-DE" sz="1400" dirty="0" err="1" smtClean="0"/>
              <a:t>SubTagNameAssignmentClass</a:t>
            </a:r>
            <a:r>
              <a:rPr lang="de-DE" sz="1400" dirty="0" smtClean="0"/>
              <a:t>: „N4“</a:t>
            </a:r>
          </a:p>
          <a:p>
            <a:pPr lvl="1">
              <a:buFont typeface="Arial" pitchFamily="34" charset="0"/>
              <a:buChar char="•"/>
            </a:pPr>
            <a:r>
              <a:rPr lang="de-DE" sz="1400" dirty="0" err="1" smtClean="0"/>
              <a:t>ColumnSections</a:t>
            </a:r>
            <a:r>
              <a:rPr lang="de-DE" sz="1400" dirty="0" smtClean="0"/>
              <a:t>: </a:t>
            </a:r>
            <a:r>
              <a:rPr lang="de-DE" sz="1400" dirty="0" err="1" smtClean="0"/>
              <a:t>ref</a:t>
            </a:r>
            <a:r>
              <a:rPr lang="de-DE" sz="1400" dirty="0" smtClean="0"/>
              <a:t>. </a:t>
            </a:r>
            <a:r>
              <a:rPr lang="de-DE" sz="1400" dirty="0" err="1"/>
              <a:t>t</a:t>
            </a:r>
            <a:r>
              <a:rPr lang="de-DE" sz="1400" dirty="0" err="1" smtClean="0"/>
              <a:t>o</a:t>
            </a:r>
            <a:r>
              <a:rPr lang="de-DE" sz="1400" dirty="0" smtClean="0"/>
              <a:t> S3211, S3212</a:t>
            </a:r>
            <a:endParaRPr lang="de-DE" sz="1400" dirty="0" smtClean="0"/>
          </a:p>
          <a:p>
            <a:pPr>
              <a:buFont typeface="Arial" pitchFamily="34" charset="0"/>
              <a:buChar char="•"/>
            </a:pPr>
            <a:r>
              <a:rPr lang="de-DE" sz="1400" dirty="0" err="1" smtClean="0"/>
              <a:t>TaggedColumnSection</a:t>
            </a:r>
            <a:endParaRPr lang="de-DE" sz="1400" dirty="0" smtClean="0"/>
          </a:p>
          <a:p>
            <a:pPr lvl="1">
              <a:buFont typeface="Arial" pitchFamily="34" charset="0"/>
              <a:buChar char="•"/>
            </a:pPr>
            <a:r>
              <a:rPr lang="de-DE" sz="1400" dirty="0" err="1" smtClean="0"/>
              <a:t>TagNameAssignmentClass</a:t>
            </a:r>
            <a:r>
              <a:rPr lang="de-DE" sz="1400" dirty="0" smtClean="0"/>
              <a:t>: „S3211“</a:t>
            </a:r>
          </a:p>
          <a:p>
            <a:pPr lvl="1">
              <a:buFont typeface="Arial" pitchFamily="34" charset="0"/>
              <a:buChar char="•"/>
            </a:pPr>
            <a:r>
              <a:rPr lang="de-DE" sz="1400" dirty="0" err="1" smtClean="0"/>
              <a:t>ColumnPackingsArrangement</a:t>
            </a:r>
            <a:endParaRPr lang="de-DE" sz="1400" dirty="0" smtClean="0"/>
          </a:p>
          <a:p>
            <a:pPr lvl="2">
              <a:buFont typeface="Arial" pitchFamily="34" charset="0"/>
              <a:buChar char="•"/>
            </a:pPr>
            <a:r>
              <a:rPr lang="de-DE" sz="1400" dirty="0" err="1" smtClean="0"/>
              <a:t>PackingTypeAssigmentClass</a:t>
            </a:r>
            <a:r>
              <a:rPr lang="de-DE" sz="1400" dirty="0" smtClean="0"/>
              <a:t>: „rings“</a:t>
            </a:r>
          </a:p>
          <a:p>
            <a:pPr>
              <a:buFont typeface="Arial" pitchFamily="34" charset="0"/>
              <a:buChar char="•"/>
            </a:pPr>
            <a:r>
              <a:rPr lang="de-DE" sz="1400" dirty="0" err="1" smtClean="0"/>
              <a:t>TaggedColumnSection</a:t>
            </a:r>
            <a:endParaRPr lang="de-DE" sz="1400" dirty="0" smtClean="0"/>
          </a:p>
          <a:p>
            <a:pPr lvl="1">
              <a:buFont typeface="Arial" pitchFamily="34" charset="0"/>
              <a:buChar char="•"/>
            </a:pPr>
            <a:r>
              <a:rPr lang="de-DE" sz="1400" dirty="0" err="1" smtClean="0"/>
              <a:t>TagNameAssignmentClass</a:t>
            </a:r>
            <a:r>
              <a:rPr lang="de-DE" sz="1400" dirty="0" smtClean="0"/>
              <a:t>: „ S3212“</a:t>
            </a:r>
          </a:p>
          <a:p>
            <a:pPr lvl="1">
              <a:buFont typeface="Arial" pitchFamily="34" charset="0"/>
              <a:buChar char="•"/>
            </a:pPr>
            <a:r>
              <a:rPr lang="de-DE" sz="1400" dirty="0" err="1" smtClean="0"/>
              <a:t>ColumnTraysArrangement</a:t>
            </a:r>
            <a:endParaRPr lang="de-DE" sz="1400" dirty="0" smtClean="0"/>
          </a:p>
          <a:p>
            <a:pPr lvl="2">
              <a:buFont typeface="Arial" pitchFamily="34" charset="0"/>
              <a:buChar char="•"/>
            </a:pPr>
            <a:r>
              <a:rPr lang="de-DE" sz="1400" dirty="0" err="1" smtClean="0"/>
              <a:t>NumberOfTrays</a:t>
            </a:r>
            <a:r>
              <a:rPr lang="de-DE" sz="1400" dirty="0" smtClean="0"/>
              <a:t>: 8</a:t>
            </a:r>
          </a:p>
          <a:p>
            <a:pPr lvl="2">
              <a:buFont typeface="Arial" pitchFamily="34" charset="0"/>
              <a:buChar char="•"/>
            </a:pPr>
            <a:endParaRPr lang="de-DE" sz="1400" dirty="0" smtClean="0"/>
          </a:p>
          <a:p>
            <a:r>
              <a:rPr lang="de-DE" sz="1400" dirty="0" smtClean="0"/>
              <a:t>Note: RDL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TaggedColumnSection</a:t>
            </a:r>
            <a:r>
              <a:rPr lang="de-DE" sz="1400" dirty="0" smtClean="0"/>
              <a:t> </a:t>
            </a:r>
            <a:r>
              <a:rPr lang="de-DE" sz="1400" dirty="0" err="1" smtClean="0"/>
              <a:t>is</a:t>
            </a:r>
            <a:r>
              <a:rPr lang="de-DE" sz="1400" dirty="0" smtClean="0"/>
              <a:t> COLUMN SECTION (http://sandbox.dexpi.org/rdl/ColumnSection)</a:t>
            </a:r>
          </a:p>
          <a:p>
            <a:pPr lvl="2">
              <a:buFont typeface="Arial" pitchFamily="34" charset="0"/>
              <a:buChar char="•"/>
            </a:pPr>
            <a:endParaRPr lang="de-DE" sz="1400" dirty="0" smtClean="0"/>
          </a:p>
        </p:txBody>
      </p:sp>
      <p:pic>
        <p:nvPicPr>
          <p:cNvPr id="1026" name="Picture 2" descr="C:\Users\mth\AppData\Local\Temp\Kolon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76672"/>
            <a:ext cx="1815480" cy="5841305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323528" y="33265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PV321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123728" y="26064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N1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11560" y="292494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N2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11560" y="328498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N3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123728" y="630932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N4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987824" y="198884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S3211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987824" y="42930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S3212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Bildschirmpräsentation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mth</dc:creator>
  <cp:lastModifiedBy>mth</cp:lastModifiedBy>
  <cp:revision>13</cp:revision>
  <dcterms:created xsi:type="dcterms:W3CDTF">2017-03-14T14:52:37Z</dcterms:created>
  <dcterms:modified xsi:type="dcterms:W3CDTF">2017-03-14T16:15:27Z</dcterms:modified>
</cp:coreProperties>
</file>