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43" autoAdjust="0"/>
  </p:normalViewPr>
  <p:slideViewPr>
    <p:cSldViewPr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5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Frei verwendbar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2352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I07 Instrumentation </a:t>
            </a:r>
            <a:r>
              <a:rPr lang="de-DE" smtClean="0">
                <a:latin typeface="Arial" pitchFamily="34" charset="0"/>
                <a:cs typeface="Arial" pitchFamily="34" charset="0"/>
              </a:rPr>
              <a:t>example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55499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</Words>
  <Application>Microsoft Office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Felix</dc:creator>
  <cp:keywords>C_Unrestricted</cp:keywords>
  <cp:lastModifiedBy>Schumacher, Felix</cp:lastModifiedBy>
  <cp:revision>3</cp:revision>
  <dcterms:created xsi:type="dcterms:W3CDTF">2017-03-14T14:16:38Z</dcterms:created>
  <dcterms:modified xsi:type="dcterms:W3CDTF">2017-03-14T14:57:51Z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