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1C1B-EB91-C950-A02A-711BC2355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F3412-AE25-FE2C-E2BC-4AA1F83D7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64EE7-B62A-C304-0E05-D9B8A5E3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AA2A-BADC-C722-7E9E-084C08B8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EED2-6FFC-0FC2-7D88-A69B921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38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CC38-2F1A-C13A-AC4C-C4C9F157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3747E-2EF1-C9FD-10A0-D06CC76E5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ED9C1-6D0A-C57C-DC0C-202D3619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A93B-D453-89FA-81D5-267A5BCE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DCB1-678F-772E-0FC6-0352ECE6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60D75-1A2C-85F7-12D3-7CC7C2CAF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FC7C9-5B4F-F5B5-EF98-F374108DF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D4C8C-5E93-3B49-C32F-CD50208F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67C2-D042-16F9-199B-6594AD38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139D-4117-89D7-6DC9-E22187D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0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9A23-FC66-D592-C250-04E73423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DC903-E5EF-1B30-604F-2AF6C031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B3FB-9FA1-235E-7502-6177E8E7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E71C-6E14-3BE2-7992-CD072F5C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2668-B94E-B776-30BB-9484462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7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4936-0B35-02E6-17D1-F144A46E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A679-2C1F-BC48-5CB4-1D579A42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2566-A171-5E3D-96AA-20E4A639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311E-EBE7-C0F1-BC30-025B521C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2F79-0516-7F69-AECB-660159A9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927D-114A-62DB-29F8-042957C4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F4AC-AB9F-EECC-10EF-7F2BC55EB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ED9C2-263B-165C-0A70-2F2EC60F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28EF-ED8B-A147-5DAB-9769D01C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AB3E-6A73-293E-0D84-74081EDB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69690-BF87-FC9E-1684-B253EACD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7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9CCD-CC2F-2554-7AF3-DFE126F8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A3F7-8F3C-6082-C42F-BD2B47A2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D3BE-8CC2-5856-1ADB-2BBCA36C9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8367A-0510-C40C-90EF-6B8A607C5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73646-E47D-8045-6504-8274656F7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565B8-E6DD-A9A4-3C3E-03695709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930CC-53C5-3F25-C7E0-660FE58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72AFC-7D43-B477-D4D5-6D25E7FD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6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09B9-7AC6-AE3D-44D4-65ACFEB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85B6B-DD22-998C-F9F2-55FEDDE6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003C-25AF-3FEE-DE63-76A48093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765D-F5E4-ECAE-A6DB-FE817647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9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40082-38B9-1E69-B410-836008C2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0565F-45E2-7A9D-03FF-25284BC1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78A95-4FB3-BC52-0533-F3EC1AB8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3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E646-5792-C3E8-95E1-35F67EBC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49995-7A8E-41E9-A44F-B2D1629F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0896A-ADAC-12D1-FECB-D8544FAEA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7BFBB-3898-E02A-9366-3178A28C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8EC6-6B07-E3CF-A5D2-C941711A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2F9C3-0968-E52F-52CD-6AB3890B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0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FC3C-E4F4-7624-8D45-24C3037E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731EA-51B4-5740-A479-E812CEC7C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D5053-575A-CDD2-2C2A-934D8E66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7FB0B-CCA8-BA51-431E-946317AF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090D-F435-DB08-C176-FAF902A4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E4735-3DFD-4B8C-BC82-45F8A472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8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74B4A-5A01-7DB4-3FDD-70736C15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99579-1DC0-FEE6-A6C0-ACD620685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4D0A-5A5E-6FDD-7FDB-A8701886E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1CC6-1B48-4344-830C-4F69E63543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CB83-3824-CAAD-2F4B-C65D24E3D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FDB7-494B-A577-65A3-957AEAF77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828FD-2BAF-4EF3-8FB6-5885B1E59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A77F99-F303-AE6A-49E0-7BB1261078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dk1">
                <a:shade val="1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C8C4D45-97CC-EFC3-C3C1-041A6B4C24A2}"/>
              </a:ext>
            </a:extLst>
          </p:cNvPr>
          <p:cNvSpPr/>
          <p:nvPr/>
        </p:nvSpPr>
        <p:spPr>
          <a:xfrm>
            <a:off x="5759446" y="3233414"/>
            <a:ext cx="884904" cy="822916"/>
          </a:xfrm>
          <a:prstGeom prst="flowChartConnector">
            <a:avLst/>
          </a:prstGeom>
          <a:solidFill>
            <a:schemeClr val="tx1"/>
          </a:solidFill>
          <a:ln w="82550" cmpd="sng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rgbClr val="00B0F0"/>
                </a:solidFill>
              </a:rPr>
              <a:t>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8DF9C5-3407-0BC3-3B20-32DCF144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749" y="4694031"/>
            <a:ext cx="1148121" cy="143044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5A0FD9-276E-9E7B-9091-012C06357AE2}"/>
              </a:ext>
            </a:extLst>
          </p:cNvPr>
          <p:cNvSpPr/>
          <p:nvPr/>
        </p:nvSpPr>
        <p:spPr>
          <a:xfrm>
            <a:off x="2553470" y="3297850"/>
            <a:ext cx="2523984" cy="8083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264A43-1358-AE72-6137-33667EB520E1}"/>
              </a:ext>
            </a:extLst>
          </p:cNvPr>
          <p:cNvSpPr/>
          <p:nvPr/>
        </p:nvSpPr>
        <p:spPr>
          <a:xfrm>
            <a:off x="7379988" y="3258966"/>
            <a:ext cx="2639083" cy="8472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B84130-ADC3-2CED-5942-0342AE5F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063" y="784633"/>
            <a:ext cx="1496807" cy="149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0CF519-21D3-80B3-426C-DB09A2E7569B}"/>
              </a:ext>
            </a:extLst>
          </p:cNvPr>
          <p:cNvSpPr txBox="1"/>
          <p:nvPr/>
        </p:nvSpPr>
        <p:spPr>
          <a:xfrm>
            <a:off x="7580671" y="3233414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Fetch / Retrieve</a:t>
            </a:r>
          </a:p>
          <a:p>
            <a:r>
              <a:rPr lang="en-IN" sz="2000" b="1" dirty="0"/>
              <a:t>Relevant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B631D6-A181-1B39-51C1-6530C15B1E5A}"/>
              </a:ext>
            </a:extLst>
          </p:cNvPr>
          <p:cNvSpPr txBox="1"/>
          <p:nvPr/>
        </p:nvSpPr>
        <p:spPr>
          <a:xfrm>
            <a:off x="2524695" y="3332399"/>
            <a:ext cx="2581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                Question </a:t>
            </a:r>
          </a:p>
          <a:p>
            <a:r>
              <a:rPr lang="en-IN" sz="1600" b="1" dirty="0"/>
              <a:t>                        +</a:t>
            </a:r>
          </a:p>
          <a:p>
            <a:r>
              <a:rPr lang="en-IN" sz="1600" b="1" dirty="0"/>
              <a:t>           Context from DB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58241A-5888-FCF4-2495-D6B083F68CC5}"/>
              </a:ext>
            </a:extLst>
          </p:cNvPr>
          <p:cNvCxnSpPr/>
          <p:nvPr/>
        </p:nvCxnSpPr>
        <p:spPr>
          <a:xfrm>
            <a:off x="1695658" y="3677265"/>
            <a:ext cx="82903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BBB5CF-A536-A1D7-02DF-3C183FAC390A}"/>
              </a:ext>
            </a:extLst>
          </p:cNvPr>
          <p:cNvCxnSpPr>
            <a:cxnSpLocks/>
          </p:cNvCxnSpPr>
          <p:nvPr/>
        </p:nvCxnSpPr>
        <p:spPr>
          <a:xfrm>
            <a:off x="5106229" y="3677265"/>
            <a:ext cx="557152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05D376-ADB1-2F09-B751-03DFD8D2D622}"/>
              </a:ext>
            </a:extLst>
          </p:cNvPr>
          <p:cNvCxnSpPr>
            <a:cxnSpLocks/>
          </p:cNvCxnSpPr>
          <p:nvPr/>
        </p:nvCxnSpPr>
        <p:spPr>
          <a:xfrm>
            <a:off x="6751634" y="3677265"/>
            <a:ext cx="553734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4DEFE8-1DD1-2B14-94C7-95CA06192261}"/>
              </a:ext>
            </a:extLst>
          </p:cNvPr>
          <p:cNvCxnSpPr>
            <a:cxnSpLocks/>
          </p:cNvCxnSpPr>
          <p:nvPr/>
        </p:nvCxnSpPr>
        <p:spPr>
          <a:xfrm flipV="1">
            <a:off x="6644350" y="1433145"/>
            <a:ext cx="3752174" cy="1864705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55BC13F-4C85-21BF-E01D-73A8C7655263}"/>
              </a:ext>
            </a:extLst>
          </p:cNvPr>
          <p:cNvSpPr txBox="1"/>
          <p:nvPr/>
        </p:nvSpPr>
        <p:spPr>
          <a:xfrm rot="20105000">
            <a:off x="8239431" y="2027367"/>
            <a:ext cx="1120877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Question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620363-CB6E-5E11-7368-CFFBDA1F5781}"/>
              </a:ext>
            </a:extLst>
          </p:cNvPr>
          <p:cNvCxnSpPr/>
          <p:nvPr/>
        </p:nvCxnSpPr>
        <p:spPr>
          <a:xfrm>
            <a:off x="10113826" y="3677265"/>
            <a:ext cx="120239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570FFD-7A61-98A2-F711-1237E1A743DF}"/>
              </a:ext>
            </a:extLst>
          </p:cNvPr>
          <p:cNvCxnSpPr>
            <a:cxnSpLocks/>
          </p:cNvCxnSpPr>
          <p:nvPr/>
        </p:nvCxnSpPr>
        <p:spPr>
          <a:xfrm>
            <a:off x="11316221" y="3677265"/>
            <a:ext cx="0" cy="924232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8F69929-FBD2-F2BC-68C3-4C52E5BC6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3278557"/>
            <a:ext cx="1450721" cy="87884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FD121D7-F95F-0C9A-8171-670103825FD9}"/>
              </a:ext>
            </a:extLst>
          </p:cNvPr>
          <p:cNvSpPr txBox="1"/>
          <p:nvPr/>
        </p:nvSpPr>
        <p:spPr>
          <a:xfrm>
            <a:off x="145227" y="120759"/>
            <a:ext cx="35713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9600" b="1" dirty="0">
                <a:solidFill>
                  <a:srgbClr val="FF0000"/>
                </a:solidFill>
              </a:rPr>
              <a:t>RAG 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416756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Dey</dc:creator>
  <cp:lastModifiedBy>Sagar Dey</cp:lastModifiedBy>
  <cp:revision>1</cp:revision>
  <dcterms:created xsi:type="dcterms:W3CDTF">2025-07-20T12:05:49Z</dcterms:created>
  <dcterms:modified xsi:type="dcterms:W3CDTF">2025-07-20T12:06:37Z</dcterms:modified>
</cp:coreProperties>
</file>