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2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A6AE-3BB3-4774-8B37-53BEADFA0E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8F86-B298-428B-9A9F-C49B0A45C5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A6AE-3BB3-4774-8B37-53BEADFA0E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8F86-B298-428B-9A9F-C49B0A45C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A6AE-3BB3-4774-8B37-53BEADFA0E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8F86-B298-428B-9A9F-C49B0A45C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A6AE-3BB3-4774-8B37-53BEADFA0E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8F86-B298-428B-9A9F-C49B0A45C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A6AE-3BB3-4774-8B37-53BEADFA0E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F1A8F86-B298-428B-9A9F-C49B0A45C5F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A6AE-3BB3-4774-8B37-53BEADFA0E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8F86-B298-428B-9A9F-C49B0A45C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A6AE-3BB3-4774-8B37-53BEADFA0E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8F86-B298-428B-9A9F-C49B0A45C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A6AE-3BB3-4774-8B37-53BEADFA0E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8F86-B298-428B-9A9F-C49B0A45C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A6AE-3BB3-4774-8B37-53BEADFA0E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8F86-B298-428B-9A9F-C49B0A45C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A6AE-3BB3-4774-8B37-53BEADFA0E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8F86-B298-428B-9A9F-C49B0A45C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A6AE-3BB3-4774-8B37-53BEADFA0E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8F86-B298-428B-9A9F-C49B0A45C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608A6AE-3BB3-4774-8B37-53BEADFA0E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F1A8F86-B298-428B-9A9F-C49B0A45C5F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9144000" cy="18010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CHARACTERIATION TECHNIQUES ON NANOPARTICLES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38400"/>
            <a:ext cx="9144000" cy="4419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Done by:-</a:t>
            </a:r>
          </a:p>
          <a:p>
            <a:pPr algn="l"/>
            <a:r>
              <a:rPr lang="en-US" b="1" dirty="0" smtClean="0"/>
              <a:t>Malay </a:t>
            </a:r>
            <a:r>
              <a:rPr lang="en-US" b="1" dirty="0" err="1" smtClean="0"/>
              <a:t>Ayachit</a:t>
            </a:r>
            <a:r>
              <a:rPr lang="en-US" b="1" smtClean="0"/>
              <a:t> (2023mmb1415)</a:t>
            </a:r>
            <a:endParaRPr lang="en-US" b="1" dirty="0" smtClean="0"/>
          </a:p>
          <a:p>
            <a:pPr marL="514350" indent="-514350" algn="l"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8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en-US" sz="5400" b="1" dirty="0" smtClean="0"/>
              <a:t>XRD:-</a:t>
            </a:r>
            <a:endParaRPr lang="en-US" sz="5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85800"/>
            <a:ext cx="6019800" cy="3954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4258982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Peak List:-</a:t>
            </a:r>
          </a:p>
          <a:p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Pos.[°2Th.]  Height [</a:t>
            </a:r>
            <a:r>
              <a:rPr lang="en-US" sz="2000" b="1" dirty="0" err="1" smtClean="0">
                <a:latin typeface="Calibri" pitchFamily="34" charset="0"/>
                <a:cs typeface="Calibri" pitchFamily="34" charset="0"/>
              </a:rPr>
              <a:t>cts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] </a:t>
            </a:r>
            <a:r>
              <a:rPr lang="en-US" sz="2000" b="1" dirty="0" err="1" smtClean="0">
                <a:latin typeface="Calibri" pitchFamily="34" charset="0"/>
                <a:cs typeface="Calibri" pitchFamily="34" charset="0"/>
              </a:rPr>
              <a:t>FWHMLeft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[°2Th.]  d-spacing [Å] Rel. Int. [%]</a:t>
            </a: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38.190(9)        138(7)        0.43(4)                             2.35467         100.00  </a:t>
            </a: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 44.39(2)         37(3)          0.69(7)                             2.03898          27.07  </a:t>
            </a: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 64.61(2)         29(3)          0.7(1)                               1.44126          21.43  </a:t>
            </a: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 75.23(5)         10(3)          0.4(2)                               1.26201           6.98  </a:t>
            </a: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 77.60(3)         18(2)          0.8(1)                               1.22928          13.26 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7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en-US" sz="5400" b="1" dirty="0" smtClean="0"/>
              <a:t>UV-Visible Spectroscopy:-</a:t>
            </a:r>
          </a:p>
          <a:p>
            <a:pPr algn="l"/>
            <a:endParaRPr lang="en-US" sz="5400" b="1" dirty="0"/>
          </a:p>
          <a:p>
            <a:pPr algn="l"/>
            <a:endParaRPr lang="en-US" sz="5400" b="1" dirty="0" smtClean="0"/>
          </a:p>
          <a:p>
            <a:pPr algn="l"/>
            <a:endParaRPr lang="en-US" sz="5400" b="1" dirty="0"/>
          </a:p>
          <a:p>
            <a:pPr algn="l"/>
            <a:endParaRPr lang="en-US" sz="5400" b="1" dirty="0" smtClean="0"/>
          </a:p>
          <a:p>
            <a:pPr algn="l"/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Sample:-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Au Nanoparticles</a:t>
            </a:r>
          </a:p>
          <a:p>
            <a:pPr algn="l"/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Reference Sample:-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Distilled Water</a:t>
            </a:r>
          </a:p>
          <a:p>
            <a:pPr algn="l"/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Peak observed:-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Around 500-520nm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90599"/>
            <a:ext cx="5791200" cy="382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7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en-US" sz="4000" b="1" dirty="0" smtClean="0"/>
              <a:t>Scanning Electron Microscope(SEM):-</a:t>
            </a:r>
          </a:p>
          <a:p>
            <a:pPr algn="l"/>
            <a:endParaRPr lang="en-US" sz="4000" b="1" dirty="0"/>
          </a:p>
          <a:p>
            <a:pPr algn="l"/>
            <a:endParaRPr lang="en-US" sz="4000" b="1" dirty="0" smtClean="0"/>
          </a:p>
          <a:p>
            <a:pPr algn="l"/>
            <a:endParaRPr lang="en-US" sz="4000" b="1" dirty="0"/>
          </a:p>
          <a:p>
            <a:pPr algn="l"/>
            <a:endParaRPr lang="en-US" sz="4000" b="1" dirty="0" smtClean="0"/>
          </a:p>
          <a:p>
            <a:pPr algn="l"/>
            <a:endParaRPr lang="en-US" sz="2000" b="1" dirty="0" smtClean="0"/>
          </a:p>
          <a:p>
            <a:pPr algn="l"/>
            <a:endParaRPr lang="en-US" sz="2000" b="1" dirty="0"/>
          </a:p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SEM image of gold nanoparticles deposited by spontaneous evaporation of the solvent after drop casting on</a:t>
            </a:r>
          </a:p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a silicon substrate stabilized by </a:t>
            </a:r>
            <a:r>
              <a:rPr lang="en-US" sz="2400" b="1" dirty="0" err="1">
                <a:latin typeface="Calibri" pitchFamily="34" charset="0"/>
                <a:cs typeface="Calibri" pitchFamily="34" charset="0"/>
              </a:rPr>
              <a:t>polyvinylpyrrolidone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(metallic core diameter of 24.4 nm).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779318"/>
            <a:ext cx="4953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latin typeface="Calibri" pitchFamily="34" charset="0"/>
                <a:cs typeface="Calibri" pitchFamily="34" charset="0"/>
              </a:rPr>
              <a:t>Self-ordered nanoparticle arrays were prepared by a modified Langmuir–Blodgett technique and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spontaneous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evaporation of the solvent onto a Si substrate after drop casting (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Chitu</a:t>
            </a:r>
            <a:r>
              <a:rPr lang="en-US" dirty="0">
                <a:latin typeface="Calibri" pitchFamily="34" charset="0"/>
                <a:cs typeface="Calibri" pitchFamily="34" charset="0"/>
              </a:rPr>
              <a:t> et al., 2010). The formation of homogeneous ordered nanoparticle arrays by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self assembly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depends on the density of nanoparticles and the fraction of the unbound surfactant in the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solution</a:t>
            </a:r>
            <a:r>
              <a:rPr lang="en-US" dirty="0">
                <a:latin typeface="Calibri" pitchFamily="34" charset="0"/>
                <a:cs typeface="Calibri" pitchFamily="34" charset="0"/>
              </a:rPr>
              <a:t>. Local ordering of the self-assembled arrays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and the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nanoparticle morphology were inspected by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SEM. The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SEM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images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revealed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homogeneous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nanoparticle arrays with hexagonal close-packed ordering of spherical nanoparticles. The ability of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self assembly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into ordered arrays proves a small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nanoparticle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size dispersion that is basically determined by the length of the surfactant stabilizing the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nanoparticles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in the solution. The SEM also showed that the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oleylamine</a:t>
            </a:r>
            <a:r>
              <a:rPr lang="en-US" dirty="0">
                <a:latin typeface="Calibri" pitchFamily="34" charset="0"/>
                <a:cs typeface="Calibri" pitchFamily="34" charset="0"/>
              </a:rPr>
              <a:t> stabilized nanoparticles have a smaller size dispersion than those stabilized by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polyvinylpyrrolidone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19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855"/>
            <a:ext cx="9144000" cy="1662545"/>
          </a:xfrm>
        </p:spPr>
        <p:txBody>
          <a:bodyPr/>
          <a:lstStyle/>
          <a:p>
            <a:r>
              <a:rPr lang="en-US" dirty="0" smtClean="0"/>
              <a:t>COMPARING SEM WITH TEM AND AFM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76400"/>
            <a:ext cx="9144000" cy="5181600"/>
          </a:xfrm>
        </p:spPr>
        <p:txBody>
          <a:bodyPr/>
          <a:lstStyle/>
          <a:p>
            <a:pPr algn="l"/>
            <a:r>
              <a:rPr lang="en-US" dirty="0">
                <a:latin typeface="Calibri" pitchFamily="34" charset="0"/>
                <a:cs typeface="Calibri" pitchFamily="34" charset="0"/>
              </a:rPr>
              <a:t>AFM has several advantages over SEM/TEM for characterizing NMs. Images from an AFM represent data in 3D so that it is possible to measure the height of the NPs quantitatively. With an SEM/TEM, the images measured are, in general, only two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dimensional.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86</TotalTime>
  <Words>326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Book Antiqua</vt:lpstr>
      <vt:lpstr>Calibri</vt:lpstr>
      <vt:lpstr>Lucida Sans</vt:lpstr>
      <vt:lpstr>Wingdings</vt:lpstr>
      <vt:lpstr>Wingdings 2</vt:lpstr>
      <vt:lpstr>Wingdings 3</vt:lpstr>
      <vt:lpstr>Apex</vt:lpstr>
      <vt:lpstr>CHARACTERIATION TECHNIQUES ON NANOPARTICLES</vt:lpstr>
      <vt:lpstr>PowerPoint Presentation</vt:lpstr>
      <vt:lpstr>PowerPoint Presentation</vt:lpstr>
      <vt:lpstr>PowerPoint Presentation</vt:lpstr>
      <vt:lpstr>PowerPoint Presentation</vt:lpstr>
      <vt:lpstr>COMPARING SEM WITH TEM AND AFM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CHARACTERIATION TECHNIQUES ON NANOPARTICLES</dc:title>
  <dc:creator>Siddu</dc:creator>
  <cp:lastModifiedBy>HP</cp:lastModifiedBy>
  <cp:revision>9</cp:revision>
  <dcterms:created xsi:type="dcterms:W3CDTF">2023-11-14T21:58:30Z</dcterms:created>
  <dcterms:modified xsi:type="dcterms:W3CDTF">2025-03-11T23:00:10Z</dcterms:modified>
</cp:coreProperties>
</file>