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65" r:id="rId4"/>
    <p:sldId id="261" r:id="rId5"/>
    <p:sldId id="268" r:id="rId6"/>
    <p:sldId id="262" r:id="rId7"/>
    <p:sldId id="259" r:id="rId8"/>
    <p:sldId id="266" r:id="rId9"/>
    <p:sldId id="267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9"/>
    <p:restoredTop sz="94659"/>
  </p:normalViewPr>
  <p:slideViewPr>
    <p:cSldViewPr snapToGrid="0" snapToObjects="1">
      <p:cViewPr varScale="1">
        <p:scale>
          <a:sx n="103" d="100"/>
          <a:sy n="103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960A-EAEB-4242-89FA-CD30C2FE563A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F7DAB5-DA32-FD4E-8420-C8A223DD6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Drury University </a:t>
            </a:r>
            <a:r>
              <a:rPr lang="mr-IN" dirty="0" smtClean="0"/>
              <a:t>–</a:t>
            </a:r>
            <a:r>
              <a:rPr lang="en-US" dirty="0" smtClean="0"/>
              <a:t> CS Senior Seminar</a:t>
            </a:r>
          </a:p>
          <a:p>
            <a:r>
              <a:rPr lang="en-US" dirty="0" smtClean="0"/>
              <a:t>Morgan Brown, Faisal </a:t>
            </a:r>
            <a:r>
              <a:rPr lang="en-US" dirty="0" err="1" smtClean="0"/>
              <a:t>Alsabhan</a:t>
            </a:r>
            <a:r>
              <a:rPr lang="en-US" dirty="0" smtClean="0"/>
              <a:t>, Cory Harris, </a:t>
            </a:r>
            <a:r>
              <a:rPr lang="en-US" dirty="0" err="1" smtClean="0"/>
              <a:t>Cyler</a:t>
            </a:r>
            <a:r>
              <a:rPr lang="en-US" dirty="0" smtClean="0"/>
              <a:t> Gannon, Kylie Pfaff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</a:p>
          <a:p>
            <a:r>
              <a:rPr lang="en-US" dirty="0" smtClean="0"/>
              <a:t>iOS </a:t>
            </a:r>
            <a:r>
              <a:rPr lang="en-US" dirty="0" err="1" smtClean="0"/>
              <a:t>MapKit</a:t>
            </a:r>
            <a:endParaRPr lang="en-US" dirty="0" smtClean="0"/>
          </a:p>
          <a:p>
            <a:pPr lvl="1"/>
            <a:r>
              <a:rPr lang="en-US" dirty="0" smtClean="0"/>
              <a:t>Annotation points</a:t>
            </a:r>
          </a:p>
          <a:p>
            <a:r>
              <a:rPr lang="en-US" dirty="0" smtClean="0"/>
              <a:t>Core Location</a:t>
            </a:r>
          </a:p>
          <a:p>
            <a:pPr lvl="1"/>
            <a:r>
              <a:rPr lang="en-US" dirty="0" smtClean="0"/>
              <a:t>User current location</a:t>
            </a:r>
          </a:p>
          <a:p>
            <a:r>
              <a:rPr lang="en-US" dirty="0" smtClean="0"/>
              <a:t>Refresh user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Auto layout</a:t>
            </a:r>
            <a:endParaRPr lang="en-US" dirty="0" smtClean="0"/>
          </a:p>
          <a:p>
            <a:r>
              <a:rPr lang="en-US" dirty="0" smtClean="0"/>
              <a:t>Standard / Hybrid Map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9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Sprint Requirements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smtClean="0"/>
              <a:t>Splash Screen</a:t>
            </a:r>
          </a:p>
          <a:p>
            <a:r>
              <a:rPr lang="en-US" dirty="0" smtClean="0"/>
              <a:t>Access Menu</a:t>
            </a:r>
          </a:p>
          <a:p>
            <a:r>
              <a:rPr lang="en-US" dirty="0" smtClean="0"/>
              <a:t>21 Tree Tour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71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49812"/>
              </p:ext>
            </p:extLst>
          </p:nvPr>
        </p:nvGraphicFramePr>
        <p:xfrm>
          <a:off x="656069" y="374318"/>
          <a:ext cx="10625076" cy="6172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1692"/>
                <a:gridCol w="3541692"/>
                <a:gridCol w="354169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r>
                        <a:rPr lang="en-US" baseline="0" dirty="0" smtClean="0"/>
                        <a:t> Completion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View 21 Trees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on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View/Read</a:t>
                      </a:r>
                      <a:r>
                        <a:rPr lang="en-US" baseline="0" dirty="0" smtClean="0"/>
                        <a:t> specific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Specific</a:t>
                      </a:r>
                      <a:r>
                        <a:rPr lang="en-US" baseline="0" dirty="0" smtClean="0"/>
                        <a:t>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Tree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AWS Virtual Private Cloud (EC2</a:t>
                      </a:r>
                      <a:r>
                        <a:rPr lang="en-US" baseline="0" dirty="0" smtClean="0"/>
                        <a:t> instance, RDS, manage security and trafficking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PHP</a:t>
                      </a:r>
                      <a:r>
                        <a:rPr lang="en-US" baseline="0" dirty="0" smtClean="0"/>
                        <a:t> script in EC2 to get JSON object from 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 layout for all iOS</a:t>
                      </a:r>
                      <a:r>
                        <a:rPr lang="en-US" baseline="0" dirty="0" smtClean="0"/>
                        <a:t> and Android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</a:t>
                      </a:r>
                      <a:r>
                        <a:rPr lang="en-US" baseline="0" dirty="0" smtClean="0"/>
                        <a:t>design (header and theme)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Added user</a:t>
                      </a:r>
                      <a:r>
                        <a:rPr lang="en-US" baseline="0" dirty="0" smtClean="0"/>
                        <a:t> location button (iOS)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Faster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Virtual Private Cloud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29" y="1561755"/>
            <a:ext cx="5152768" cy="4531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3081" y="661177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docs.aws.amazon.com</a:t>
            </a:r>
            <a:r>
              <a:rPr lang="en-US" sz="1000" dirty="0"/>
              <a:t>/</a:t>
            </a:r>
            <a:r>
              <a:rPr lang="en-US" sz="1000" dirty="0" err="1"/>
              <a:t>AmazonRDS</a:t>
            </a:r>
            <a:r>
              <a:rPr lang="en-US" sz="1000" dirty="0"/>
              <a:t>/latest/</a:t>
            </a:r>
            <a:r>
              <a:rPr lang="en-US" sz="1000" dirty="0" err="1"/>
              <a:t>UserGuide</a:t>
            </a:r>
            <a:r>
              <a:rPr lang="en-US" sz="1000" dirty="0"/>
              <a:t>/</a:t>
            </a:r>
            <a:r>
              <a:rPr lang="en-US" sz="1000" dirty="0" err="1"/>
              <a:t>USER_VPC.Scenarios.html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03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1" y="1275596"/>
            <a:ext cx="7809470" cy="4937430"/>
          </a:xfrm>
        </p:spPr>
      </p:pic>
    </p:spTree>
    <p:extLst>
      <p:ext uri="{BB962C8B-B14F-4D97-AF65-F5344CB8AC3E}">
        <p14:creationId xmlns:p14="http://schemas.microsoft.com/office/powerpoint/2010/main" val="95719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64" y="0"/>
            <a:ext cx="4463649" cy="4001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7" y="1164282"/>
            <a:ext cx="5164692" cy="538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33" y="3618471"/>
            <a:ext cx="8293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312" cy="3598934"/>
          </a:xfrm>
        </p:spPr>
      </p:pic>
    </p:spTree>
    <p:extLst>
      <p:ext uri="{BB962C8B-B14F-4D97-AF65-F5344CB8AC3E}">
        <p14:creationId xmlns:p14="http://schemas.microsoft.com/office/powerpoint/2010/main" val="186664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Google Maps API</a:t>
            </a:r>
          </a:p>
          <a:p>
            <a:pPr lvl="1"/>
            <a:r>
              <a:rPr lang="en-US" dirty="0" smtClean="0"/>
              <a:t>Annotation Points</a:t>
            </a:r>
          </a:p>
          <a:p>
            <a:pPr lvl="1"/>
            <a:r>
              <a:rPr lang="en-US" dirty="0" smtClean="0"/>
              <a:t>Current Location</a:t>
            </a:r>
          </a:p>
          <a:p>
            <a:r>
              <a:rPr lang="en-US" dirty="0" smtClean="0"/>
              <a:t>Standard Map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Auto layout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3295" t="9678" r="17764" b="11364"/>
          <a:stretch/>
        </p:blipFill>
        <p:spPr bwMode="auto">
          <a:xfrm>
            <a:off x="3451995" y="795131"/>
            <a:ext cx="3418364" cy="5246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53197" t="9355" r="17213" b="11233"/>
          <a:stretch/>
        </p:blipFill>
        <p:spPr bwMode="auto">
          <a:xfrm>
            <a:off x="7237962" y="795131"/>
            <a:ext cx="3475346" cy="5246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105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Code </a:t>
            </a:r>
            <a:r>
              <a:rPr lang="mr-IN" dirty="0" smtClean="0"/>
              <a:t>–</a:t>
            </a:r>
            <a:r>
              <a:rPr lang="en-US" dirty="0" smtClean="0"/>
              <a:t> Getting JSON object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1539" t="14183" r="38747" b="8832"/>
          <a:stretch/>
        </p:blipFill>
        <p:spPr bwMode="auto">
          <a:xfrm>
            <a:off x="1879605" y="1270000"/>
            <a:ext cx="6192126" cy="5393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741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Code </a:t>
            </a:r>
            <a:r>
              <a:rPr lang="mr-IN" dirty="0" smtClean="0"/>
              <a:t>–</a:t>
            </a:r>
            <a:r>
              <a:rPr lang="en-US" dirty="0" smtClean="0"/>
              <a:t> Making Annotation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114" t="15701" r="32475" b="10598"/>
          <a:stretch/>
        </p:blipFill>
        <p:spPr bwMode="auto">
          <a:xfrm>
            <a:off x="1547886" y="1518036"/>
            <a:ext cx="6855564" cy="4950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0833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</TotalTime>
  <Words>180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Mangal</vt:lpstr>
      <vt:lpstr>Trebuchet MS</vt:lpstr>
      <vt:lpstr>Wingdings 3</vt:lpstr>
      <vt:lpstr>Arial</vt:lpstr>
      <vt:lpstr>Facet</vt:lpstr>
      <vt:lpstr>D.Eco Application</vt:lpstr>
      <vt:lpstr>PowerPoint Presentation</vt:lpstr>
      <vt:lpstr>AWS Virtual Private Cloud </vt:lpstr>
      <vt:lpstr>Architecture Diagram</vt:lpstr>
      <vt:lpstr>PHP Script</vt:lpstr>
      <vt:lpstr>JSON Object</vt:lpstr>
      <vt:lpstr>Android</vt:lpstr>
      <vt:lpstr>Android Code – Getting JSON object</vt:lpstr>
      <vt:lpstr>Android Code – Making Annotation Points</vt:lpstr>
      <vt:lpstr>iOS</vt:lpstr>
      <vt:lpstr>Next Sprint Requirements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D.Eco Application</dc:title>
  <dc:creator>Kylie Pfaff</dc:creator>
  <cp:lastModifiedBy>Kylie Pfaff</cp:lastModifiedBy>
  <cp:revision>14</cp:revision>
  <dcterms:created xsi:type="dcterms:W3CDTF">2017-10-05T18:05:33Z</dcterms:created>
  <dcterms:modified xsi:type="dcterms:W3CDTF">2017-10-09T01:35:32Z</dcterms:modified>
</cp:coreProperties>
</file>