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/>
    <p:restoredTop sz="94651"/>
  </p:normalViewPr>
  <p:slideViewPr>
    <p:cSldViewPr snapToGrid="0" snapToObjects="1">
      <p:cViewPr>
        <p:scale>
          <a:sx n="130" d="100"/>
          <a:sy n="130" d="100"/>
        </p:scale>
        <p:origin x="144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6E6EF-67C7-0444-9538-20B203B10447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CBA15-CE4C-D540-9DEA-25D77AAA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3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D.Eco</a:t>
            </a:r>
            <a:r>
              <a:rPr lang="en-US" dirty="0"/>
              <a:t> </a:t>
            </a:r>
            <a:r>
              <a:rPr lang="en-US" dirty="0" smtClean="0"/>
              <a:t>Sprint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Fiasal</a:t>
            </a:r>
            <a:r>
              <a:rPr lang="en-US" dirty="0" smtClean="0"/>
              <a:t> </a:t>
            </a:r>
            <a:r>
              <a:rPr lang="en-US" dirty="0" err="1" smtClean="0"/>
              <a:t>Alsabahn</a:t>
            </a:r>
            <a:r>
              <a:rPr lang="en-US" dirty="0" smtClean="0"/>
              <a:t>, Cory Harris, Morgan Brown, Kylie Pfaff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37" y="1551050"/>
            <a:ext cx="1874837" cy="249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6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21 Trees on Campus</a:t>
            </a:r>
          </a:p>
          <a:p>
            <a:r>
              <a:rPr lang="en-US" dirty="0" smtClean="0"/>
              <a:t>View/Read About Trees</a:t>
            </a:r>
          </a:p>
          <a:p>
            <a:r>
              <a:rPr lang="en-US" dirty="0" smtClean="0"/>
              <a:t>AWS Instance</a:t>
            </a:r>
          </a:p>
          <a:p>
            <a:r>
              <a:rPr lang="en-US" dirty="0" smtClean="0"/>
              <a:t>PHP Script to access data in DB</a:t>
            </a:r>
          </a:p>
          <a:p>
            <a:r>
              <a:rPr lang="en-US" dirty="0" smtClean="0"/>
              <a:t>Auto Layout for iOS and Android</a:t>
            </a:r>
          </a:p>
          <a:p>
            <a:r>
              <a:rPr lang="en-US" dirty="0" smtClean="0"/>
              <a:t>Update Design</a:t>
            </a:r>
          </a:p>
          <a:p>
            <a:r>
              <a:rPr lang="en-US" dirty="0" smtClean="0"/>
              <a:t>User Location</a:t>
            </a:r>
          </a:p>
          <a:p>
            <a:r>
              <a:rPr lang="en-US" dirty="0" smtClean="0"/>
              <a:t>Faster Performance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771" y="335025"/>
            <a:ext cx="701231" cy="934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6400800"/>
            <a:ext cx="2414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D.Eco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January 19, 2018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9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 Acceptance Plan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852536"/>
              </p:ext>
            </p:extLst>
          </p:nvPr>
        </p:nvGraphicFramePr>
        <p:xfrm>
          <a:off x="677863" y="2160588"/>
          <a:ext cx="859631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/>
                <a:gridCol w="2865437"/>
                <a:gridCol w="286543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Splash Screen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 Trees</a:t>
                      </a:r>
                      <a:r>
                        <a:rPr lang="en-US" baseline="0" dirty="0" smtClean="0"/>
                        <a:t> on Campus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View/Read</a:t>
                      </a:r>
                      <a:r>
                        <a:rPr lang="en-US" baseline="0" dirty="0" smtClean="0"/>
                        <a:t> about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Access Menu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 Tree Tour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Admin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Navigation 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771" y="335025"/>
            <a:ext cx="701231" cy="9349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7334" y="6400800"/>
            <a:ext cx="2414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D.Eco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January 19, 2018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752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- Android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630" y="1493356"/>
            <a:ext cx="2008225" cy="375564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867" y="1493356"/>
            <a:ext cx="1997117" cy="37556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69" y="1493356"/>
            <a:ext cx="1947049" cy="37556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1568" y="5475890"/>
            <a:ext cx="1947049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Splash Screen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97630" y="5475890"/>
            <a:ext cx="200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Tree Map (559)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14867" y="5484930"/>
            <a:ext cx="199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 Tree Tour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771" y="335025"/>
            <a:ext cx="701231" cy="934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7334" y="6400800"/>
            <a:ext cx="2414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D.Eco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January 19, 2018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712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- iOS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85" y="1493356"/>
            <a:ext cx="1907315" cy="375564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861" y="1493356"/>
            <a:ext cx="1915128" cy="37556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69" y="1500482"/>
            <a:ext cx="1947049" cy="37413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1568" y="5475890"/>
            <a:ext cx="1947049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Splash Screen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97630" y="5475890"/>
            <a:ext cx="200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Tree Map (559)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14867" y="5484930"/>
            <a:ext cx="199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 Tree Tour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771" y="335025"/>
            <a:ext cx="701231" cy="934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7334" y="6400800"/>
            <a:ext cx="2414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D.Eco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January 19, 2018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807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43" y="1160188"/>
            <a:ext cx="8455845" cy="544149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771" y="335025"/>
            <a:ext cx="701231" cy="934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334" y="6400800"/>
            <a:ext cx="2414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D.Eco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January 19, 2018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952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Page</a:t>
            </a:r>
            <a:endParaRPr lang="en-US" dirty="0"/>
          </a:p>
        </p:txBody>
      </p:sp>
      <p:pic>
        <p:nvPicPr>
          <p:cNvPr id="4" name="Content Placeholder 3">
            <a:hlinkClick r:id="rId2" invalidUrl="http://localhost:8888/PHP Classes/html/login.php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65" y="1545210"/>
            <a:ext cx="7469944" cy="46687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771" y="335025"/>
            <a:ext cx="701231" cy="934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334" y="6400800"/>
            <a:ext cx="2414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D.Eco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January 19, 2018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59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 for </a:t>
            </a:r>
            <a:r>
              <a:rPr lang="en-US" dirty="0" smtClean="0"/>
              <a:t>Sprint 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771" y="335025"/>
            <a:ext cx="701231" cy="934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334" y="6400800"/>
            <a:ext cx="2414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D.Eco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January 19, 2018</a:t>
            </a:r>
            <a:endParaRPr lang="en-US" sz="14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 smtClean="0"/>
              <a:t>User Testing</a:t>
            </a:r>
          </a:p>
          <a:p>
            <a:r>
              <a:rPr lang="en-US" dirty="0" smtClean="0"/>
              <a:t>Move Admin PHP script to AWS</a:t>
            </a:r>
          </a:p>
          <a:p>
            <a:r>
              <a:rPr lang="en-US" dirty="0" smtClean="0"/>
              <a:t>Table View</a:t>
            </a:r>
            <a:endParaRPr lang="en-US" dirty="0" smtClean="0"/>
          </a:p>
          <a:p>
            <a:r>
              <a:rPr lang="en-US" dirty="0" smtClean="0"/>
              <a:t>Tour route</a:t>
            </a:r>
          </a:p>
          <a:p>
            <a:pPr lvl="1"/>
            <a:r>
              <a:rPr lang="en-US" dirty="0" smtClean="0"/>
              <a:t>Quick Tour</a:t>
            </a:r>
          </a:p>
          <a:p>
            <a:pPr lvl="1"/>
            <a:r>
              <a:rPr lang="en-US" dirty="0" smtClean="0"/>
              <a:t>Planned Tour</a:t>
            </a:r>
          </a:p>
          <a:p>
            <a:pPr lvl="1"/>
            <a:r>
              <a:rPr lang="en-US" dirty="0" smtClean="0"/>
              <a:t>Create Your Own Tour</a:t>
            </a:r>
          </a:p>
          <a:p>
            <a:r>
              <a:rPr lang="en-US" dirty="0" smtClean="0"/>
              <a:t>Tour for Memorial Tree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9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183</Words>
  <Application>Microsoft Macintosh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Mangal</vt:lpstr>
      <vt:lpstr>Trebuchet MS</vt:lpstr>
      <vt:lpstr>Wingdings 3</vt:lpstr>
      <vt:lpstr>Arial</vt:lpstr>
      <vt:lpstr>Facet</vt:lpstr>
      <vt:lpstr>D.Eco Sprint 3</vt:lpstr>
      <vt:lpstr>Sprint 2 Completion</vt:lpstr>
      <vt:lpstr>Sprint 3 Acceptance Plan</vt:lpstr>
      <vt:lpstr>User Interface - Android</vt:lpstr>
      <vt:lpstr>User Interface - iOS</vt:lpstr>
      <vt:lpstr>Architecture</vt:lpstr>
      <vt:lpstr>Admin Page</vt:lpstr>
      <vt:lpstr>Brainstorming for Sprint 4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D.Eco Sprint 3</dc:title>
  <dc:creator>Kylie Pfaff</dc:creator>
  <cp:lastModifiedBy>Kylie Pfaff</cp:lastModifiedBy>
  <cp:revision>11</cp:revision>
  <dcterms:created xsi:type="dcterms:W3CDTF">2017-12-04T18:06:26Z</dcterms:created>
  <dcterms:modified xsi:type="dcterms:W3CDTF">2018-01-18T20:59:47Z</dcterms:modified>
</cp:coreProperties>
</file>