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/>
    <p:restoredTop sz="94651"/>
  </p:normalViewPr>
  <p:slideViewPr>
    <p:cSldViewPr snapToGrid="0" snapToObjects="1">
      <p:cViewPr>
        <p:scale>
          <a:sx n="90" d="100"/>
          <a:sy n="90" d="100"/>
        </p:scale>
        <p:origin x="1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E6EF-67C7-0444-9538-20B203B1044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BA15-CE4C-D540-9DEA-25D77AA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/>
              <a:t>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Fiasal</a:t>
            </a:r>
            <a:r>
              <a:rPr lang="en-US" dirty="0" smtClean="0"/>
              <a:t> </a:t>
            </a:r>
            <a:r>
              <a:rPr lang="en-US" dirty="0" err="1" smtClean="0"/>
              <a:t>Alsabahn</a:t>
            </a:r>
            <a:r>
              <a:rPr lang="en-US" dirty="0" smtClean="0"/>
              <a:t>, Cory Harris, Morgan Brown, Kylie Pfaff, </a:t>
            </a:r>
            <a:r>
              <a:rPr lang="en-US" dirty="0" err="1" smtClean="0"/>
              <a:t>Cyler</a:t>
            </a:r>
            <a:r>
              <a:rPr lang="en-US" dirty="0" smtClean="0"/>
              <a:t> Gannon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21 Trees on Campus</a:t>
            </a:r>
          </a:p>
          <a:p>
            <a:r>
              <a:rPr lang="en-US" dirty="0" smtClean="0"/>
              <a:t>View/Read About Trees</a:t>
            </a:r>
          </a:p>
          <a:p>
            <a:r>
              <a:rPr lang="en-US" dirty="0" smtClean="0"/>
              <a:t>AWS Instance</a:t>
            </a:r>
          </a:p>
          <a:p>
            <a:r>
              <a:rPr lang="en-US" dirty="0" smtClean="0"/>
              <a:t>PHP Script to access data in DB</a:t>
            </a:r>
          </a:p>
          <a:p>
            <a:r>
              <a:rPr lang="en-US" dirty="0" smtClean="0"/>
              <a:t>Auto Layout for iOS and Android</a:t>
            </a:r>
          </a:p>
          <a:p>
            <a:r>
              <a:rPr lang="en-US" dirty="0" smtClean="0"/>
              <a:t>Update Design</a:t>
            </a:r>
          </a:p>
          <a:p>
            <a:r>
              <a:rPr lang="en-US" dirty="0" smtClean="0"/>
              <a:t>User Location</a:t>
            </a:r>
          </a:p>
          <a:p>
            <a:r>
              <a:rPr lang="en-US" dirty="0" smtClean="0"/>
              <a:t>Faster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Acceptance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5253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Splash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Trees</a:t>
                      </a:r>
                      <a:r>
                        <a:rPr lang="en-US" baseline="0" dirty="0" smtClean="0"/>
                        <a:t> 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about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5" y="1493356"/>
            <a:ext cx="190731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61" y="1493356"/>
            <a:ext cx="1915128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500482"/>
            <a:ext cx="1947049" cy="3741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" y="1260204"/>
            <a:ext cx="8455845" cy="5441494"/>
          </a:xfrm>
        </p:spPr>
      </p:pic>
    </p:spTree>
    <p:extLst>
      <p:ext uri="{BB962C8B-B14F-4D97-AF65-F5344CB8AC3E}">
        <p14:creationId xmlns:p14="http://schemas.microsoft.com/office/powerpoint/2010/main" val="15695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>
            <a:hlinkClick r:id="rId2" invalidUrl="http://localhost:8888/PHP Classes/html/login.ph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5210"/>
            <a:ext cx="7469944" cy="4668716"/>
          </a:xfrm>
        </p:spPr>
      </p:pic>
    </p:spTree>
    <p:extLst>
      <p:ext uri="{BB962C8B-B14F-4D97-AF65-F5344CB8AC3E}">
        <p14:creationId xmlns:p14="http://schemas.microsoft.com/office/powerpoint/2010/main" val="1905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Plan for Sprint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122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D.Eco Sprint 3</vt:lpstr>
      <vt:lpstr>Sprint 2 Completion</vt:lpstr>
      <vt:lpstr>Sprint 3 Acceptance Plan</vt:lpstr>
      <vt:lpstr>User Interface - Android</vt:lpstr>
      <vt:lpstr>User Interface - iOS</vt:lpstr>
      <vt:lpstr>Architecture</vt:lpstr>
      <vt:lpstr>Admin Page</vt:lpstr>
      <vt:lpstr>Questions and Plan for Sprint 4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Sprint 3</dc:title>
  <dc:creator>Kylie Pfaff</dc:creator>
  <cp:lastModifiedBy>Kylie Pfaff</cp:lastModifiedBy>
  <cp:revision>7</cp:revision>
  <dcterms:created xsi:type="dcterms:W3CDTF">2017-12-04T18:06:26Z</dcterms:created>
  <dcterms:modified xsi:type="dcterms:W3CDTF">2017-12-06T18:17:36Z</dcterms:modified>
</cp:coreProperties>
</file>