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10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B66F7-87F0-436E-89D4-C3025EC4EF90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1BA600-E557-471E-A96C-C7C5EAEB9935}">
      <dgm:prSet phldrT="[Текст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Источник</a:t>
          </a:r>
        </a:p>
      </dgm:t>
    </dgm:pt>
    <dgm:pt modelId="{6C39C155-B6F4-4764-AF77-1355EA67899B}" type="parTrans" cxnId="{8971C438-6CB5-4682-A369-C280411F1CAA}">
      <dgm:prSet/>
      <dgm:spPr/>
      <dgm:t>
        <a:bodyPr/>
        <a:lstStyle/>
        <a:p>
          <a:endParaRPr lang="ru-RU"/>
        </a:p>
      </dgm:t>
    </dgm:pt>
    <dgm:pt modelId="{79BC43FB-0025-47B7-B3AC-B4B18BC08BD4}" type="sibTrans" cxnId="{8971C438-6CB5-4682-A369-C280411F1CAA}">
      <dgm:prSet/>
      <dgm:spPr/>
      <dgm:t>
        <a:bodyPr/>
        <a:lstStyle/>
        <a:p>
          <a:endParaRPr lang="ru-RU"/>
        </a:p>
      </dgm:t>
    </dgm:pt>
    <dgm:pt modelId="{22DAF3B4-A017-458E-8E55-CF428B72FBA8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Stg_increment</a:t>
          </a:r>
          <a:endParaRPr lang="ru-RU" sz="2400" kern="1200" dirty="0">
            <a:latin typeface="Calibri" panose="020F0502020204030204"/>
            <a:ea typeface="+mn-ea"/>
            <a:cs typeface="+mn-cs"/>
          </a:endParaRPr>
        </a:p>
      </dgm:t>
    </dgm:pt>
    <dgm:pt modelId="{D23AF1FD-A7E8-47EB-A01D-2D0AE141D0FE}" type="parTrans" cxnId="{59B6E74D-2CF3-4EB3-82D0-61AE7A983454}">
      <dgm:prSet/>
      <dgm:spPr/>
      <dgm:t>
        <a:bodyPr/>
        <a:lstStyle/>
        <a:p>
          <a:endParaRPr lang="ru-RU"/>
        </a:p>
      </dgm:t>
    </dgm:pt>
    <dgm:pt modelId="{E0495DFD-B824-450E-84C5-0E2090AE85E1}" type="sibTrans" cxnId="{59B6E74D-2CF3-4EB3-82D0-61AE7A983454}">
      <dgm:prSet/>
      <dgm:spPr/>
      <dgm:t>
        <a:bodyPr/>
        <a:lstStyle/>
        <a:p>
          <a:endParaRPr lang="ru-RU"/>
        </a:p>
      </dgm:t>
    </dgm:pt>
    <dgm:pt modelId="{0E89D6D6-BF37-4FC5-BBF5-0A93DD5D2AEB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Терминалы</a:t>
          </a:r>
        </a:p>
      </dgm:t>
    </dgm:pt>
    <dgm:pt modelId="{E2C9CD34-F772-43C7-8EE1-36350E911D70}" type="parTrans" cxnId="{9C19D465-CC11-4201-9187-D4CB619E3DAB}">
      <dgm:prSet/>
      <dgm:spPr/>
      <dgm:t>
        <a:bodyPr/>
        <a:lstStyle/>
        <a:p>
          <a:endParaRPr lang="ru-RU"/>
        </a:p>
      </dgm:t>
    </dgm:pt>
    <dgm:pt modelId="{FDAF2184-4D42-488F-A1CF-B8717214A69A}" type="sibTrans" cxnId="{9C19D465-CC11-4201-9187-D4CB619E3DAB}">
      <dgm:prSet/>
      <dgm:spPr/>
      <dgm:t>
        <a:bodyPr/>
        <a:lstStyle/>
        <a:p>
          <a:endParaRPr lang="ru-RU"/>
        </a:p>
      </dgm:t>
    </dgm:pt>
    <dgm:pt modelId="{4B355685-78BF-4270-97A0-20627B3BB6FD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Карты</a:t>
          </a:r>
        </a:p>
      </dgm:t>
    </dgm:pt>
    <dgm:pt modelId="{22A94A81-13C4-42F8-9741-71E141C3C468}" type="parTrans" cxnId="{A4A8B270-E11A-40A6-9697-0DB658A5D874}">
      <dgm:prSet/>
      <dgm:spPr/>
      <dgm:t>
        <a:bodyPr/>
        <a:lstStyle/>
        <a:p>
          <a:endParaRPr lang="ru-RU"/>
        </a:p>
      </dgm:t>
    </dgm:pt>
    <dgm:pt modelId="{82BC3FF0-85B6-4DC3-88B7-C33A39DAF0DB}" type="sibTrans" cxnId="{A4A8B270-E11A-40A6-9697-0DB658A5D874}">
      <dgm:prSet/>
      <dgm:spPr/>
      <dgm:t>
        <a:bodyPr/>
        <a:lstStyle/>
        <a:p>
          <a:endParaRPr lang="ru-RU"/>
        </a:p>
      </dgm:t>
    </dgm:pt>
    <dgm:pt modelId="{B5454A04-17EE-49E1-9778-013BD84D0AB7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Счета</a:t>
          </a:r>
        </a:p>
      </dgm:t>
    </dgm:pt>
    <dgm:pt modelId="{C9D9A419-6B91-4198-91E6-C0439A89EDF8}" type="parTrans" cxnId="{C86AE8DC-F49A-4517-90A2-43492A8F9623}">
      <dgm:prSet/>
      <dgm:spPr/>
      <dgm:t>
        <a:bodyPr/>
        <a:lstStyle/>
        <a:p>
          <a:endParaRPr lang="ru-RU"/>
        </a:p>
      </dgm:t>
    </dgm:pt>
    <dgm:pt modelId="{754DE83E-AAF5-4C93-92A8-2555608296F4}" type="sibTrans" cxnId="{C86AE8DC-F49A-4517-90A2-43492A8F9623}">
      <dgm:prSet/>
      <dgm:spPr/>
      <dgm:t>
        <a:bodyPr/>
        <a:lstStyle/>
        <a:p>
          <a:endParaRPr lang="ru-RU"/>
        </a:p>
      </dgm:t>
    </dgm:pt>
    <dgm:pt modelId="{9F9E4AD8-3D12-4B0E-83A4-7F921D76861E}">
      <dgm:prSet custT="1"/>
      <dgm:spPr/>
      <dgm:t>
        <a:bodyPr/>
        <a:lstStyle/>
        <a:p>
          <a:r>
            <a:rPr lang="ru-RU" sz="2400" kern="1200" dirty="0">
              <a:latin typeface="Calibri" panose="020F0502020204030204"/>
              <a:ea typeface="+mn-ea"/>
              <a:cs typeface="+mn-cs"/>
            </a:rPr>
            <a:t>Транзакции</a:t>
          </a:r>
        </a:p>
      </dgm:t>
    </dgm:pt>
    <dgm:pt modelId="{6D631F2C-0B1D-4730-AEAF-271A9F1AD29A}" type="parTrans" cxnId="{AD2734B1-B0A1-48C6-B936-872BAC8A012C}">
      <dgm:prSet/>
      <dgm:spPr/>
      <dgm:t>
        <a:bodyPr/>
        <a:lstStyle/>
        <a:p>
          <a:endParaRPr lang="ru-RU"/>
        </a:p>
      </dgm:t>
    </dgm:pt>
    <dgm:pt modelId="{499BE261-2256-4987-B600-BF6720D6EF1D}" type="sibTrans" cxnId="{AD2734B1-B0A1-48C6-B936-872BAC8A012C}">
      <dgm:prSet/>
      <dgm:spPr/>
      <dgm:t>
        <a:bodyPr/>
        <a:lstStyle/>
        <a:p>
          <a:endParaRPr lang="ru-RU"/>
        </a:p>
      </dgm:t>
    </dgm:pt>
    <dgm:pt modelId="{2AC8B68E-AB93-41F0-819E-3AE678C5196F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Клиенты</a:t>
          </a:r>
        </a:p>
      </dgm:t>
    </dgm:pt>
    <dgm:pt modelId="{C2912C5F-FAA9-4F2F-912A-F6048F560D98}" type="sibTrans" cxnId="{72E89671-BFF1-40A5-A164-7A50E6215F1B}">
      <dgm:prSet/>
      <dgm:spPr/>
      <dgm:t>
        <a:bodyPr/>
        <a:lstStyle/>
        <a:p>
          <a:endParaRPr lang="ru-RU"/>
        </a:p>
      </dgm:t>
    </dgm:pt>
    <dgm:pt modelId="{3CCE7FC9-C89D-4A61-B4A5-308354A6D7DD}" type="parTrans" cxnId="{72E89671-BFF1-40A5-A164-7A50E6215F1B}">
      <dgm:prSet/>
      <dgm:spPr/>
      <dgm:t>
        <a:bodyPr/>
        <a:lstStyle/>
        <a:p>
          <a:endParaRPr lang="ru-RU"/>
        </a:p>
      </dgm:t>
    </dgm:pt>
    <dgm:pt modelId="{4EEDA2F9-F681-412E-8F88-634196E09ADA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Calibri" panose="020F0502020204030204"/>
              <a:ea typeface="+mn-ea"/>
              <a:cs typeface="+mn-cs"/>
            </a:rPr>
            <a:t>Meta_increment</a:t>
          </a:r>
          <a:endParaRPr lang="ru-RU" sz="2400" kern="1200" dirty="0">
            <a:latin typeface="Calibri" panose="020F0502020204030204"/>
            <a:ea typeface="+mn-ea"/>
            <a:cs typeface="+mn-cs"/>
          </a:endParaRPr>
        </a:p>
      </dgm:t>
    </dgm:pt>
    <dgm:pt modelId="{57032B04-6317-4579-B4C9-72446A7C3EFB}" type="parTrans" cxnId="{C13541BD-3CB9-47CE-A4D0-93CD996D9373}">
      <dgm:prSet/>
      <dgm:spPr/>
      <dgm:t>
        <a:bodyPr/>
        <a:lstStyle/>
        <a:p>
          <a:endParaRPr lang="ru-RU"/>
        </a:p>
      </dgm:t>
    </dgm:pt>
    <dgm:pt modelId="{BFB54C7F-716D-4695-8E40-CF51C1C9CE44}" type="sibTrans" cxnId="{C13541BD-3CB9-47CE-A4D0-93CD996D9373}">
      <dgm:prSet/>
      <dgm:spPr/>
      <dgm:t>
        <a:bodyPr/>
        <a:lstStyle/>
        <a:p>
          <a:endParaRPr lang="ru-RU"/>
        </a:p>
      </dgm:t>
    </dgm:pt>
    <dgm:pt modelId="{9CD406A6-36B8-4F3B-99CD-05053BD19553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Транзакции</a:t>
          </a:r>
        </a:p>
      </dgm:t>
    </dgm:pt>
    <dgm:pt modelId="{E1917FF4-3F51-4626-B0DC-C194FF8A7676}" type="parTrans" cxnId="{C8BBC181-E790-4FA5-B3E9-A61D1220D47E}">
      <dgm:prSet/>
      <dgm:spPr/>
      <dgm:t>
        <a:bodyPr/>
        <a:lstStyle/>
        <a:p>
          <a:endParaRPr lang="ru-RU"/>
        </a:p>
      </dgm:t>
    </dgm:pt>
    <dgm:pt modelId="{6B438EFA-E60B-45F6-9607-14A4FA8AAE1E}" type="sibTrans" cxnId="{C8BBC181-E790-4FA5-B3E9-A61D1220D47E}">
      <dgm:prSet/>
      <dgm:spPr/>
      <dgm:t>
        <a:bodyPr/>
        <a:lstStyle/>
        <a:p>
          <a:endParaRPr lang="ru-RU"/>
        </a:p>
      </dgm:t>
    </dgm:pt>
    <dgm:pt modelId="{BFA479A6-6E0A-4F36-801C-AEEA4097E0FC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>
              <a:latin typeface="Calibri" panose="020F0502020204030204"/>
              <a:ea typeface="+mn-ea"/>
              <a:cs typeface="+mn-cs"/>
            </a:rPr>
            <a:t>Отчёт</a:t>
          </a:r>
          <a:endParaRPr lang="ru-RU" sz="2400" kern="1200" dirty="0">
            <a:latin typeface="Calibri" panose="020F0502020204030204"/>
            <a:ea typeface="+mn-ea"/>
            <a:cs typeface="+mn-cs"/>
          </a:endParaRPr>
        </a:p>
      </dgm:t>
    </dgm:pt>
    <dgm:pt modelId="{23896DDC-2398-4A43-9B82-8F8E564B388C}" type="parTrans" cxnId="{1F93B9C0-4993-41F6-8F07-07B2A31EB38B}">
      <dgm:prSet/>
      <dgm:spPr/>
      <dgm:t>
        <a:bodyPr/>
        <a:lstStyle/>
        <a:p>
          <a:endParaRPr lang="ru-RU"/>
        </a:p>
      </dgm:t>
    </dgm:pt>
    <dgm:pt modelId="{9AF49E81-2768-48E7-99DC-D5DC48767064}" type="sibTrans" cxnId="{1F93B9C0-4993-41F6-8F07-07B2A31EB38B}">
      <dgm:prSet/>
      <dgm:spPr/>
      <dgm:t>
        <a:bodyPr/>
        <a:lstStyle/>
        <a:p>
          <a:endParaRPr lang="ru-RU"/>
        </a:p>
      </dgm:t>
    </dgm:pt>
    <dgm:pt modelId="{EC231C76-87FB-49FD-BA97-EBBE48FADCD6}" type="pres">
      <dgm:prSet presAssocID="{102B66F7-87F0-436E-89D4-C3025EC4E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8FBD71-E586-4CD2-B5F3-1125B2C9FAF6}" type="pres">
      <dgm:prSet presAssocID="{691BA600-E557-471E-A96C-C7C5EAEB9935}" presName="hierRoot1" presStyleCnt="0">
        <dgm:presLayoutVars>
          <dgm:hierBranch val="init"/>
        </dgm:presLayoutVars>
      </dgm:prSet>
      <dgm:spPr/>
    </dgm:pt>
    <dgm:pt modelId="{B5F2326A-A1AD-4223-BA9C-5DB7774E3854}" type="pres">
      <dgm:prSet presAssocID="{691BA600-E557-471E-A96C-C7C5EAEB9935}" presName="rootComposite1" presStyleCnt="0"/>
      <dgm:spPr/>
    </dgm:pt>
    <dgm:pt modelId="{10145BAA-1ECF-4796-9FE7-65E65D88861F}" type="pres">
      <dgm:prSet presAssocID="{691BA600-E557-471E-A96C-C7C5EAEB9935}" presName="rootText1" presStyleLbl="node0" presStyleIdx="0" presStyleCnt="1" custLinFactNeighborX="-55882" custLinFactNeighborY="673">
        <dgm:presLayoutVars>
          <dgm:chPref val="3"/>
        </dgm:presLayoutVars>
      </dgm:prSet>
      <dgm:spPr/>
    </dgm:pt>
    <dgm:pt modelId="{9205810C-F0A7-4171-949A-EB01C7FFAFCF}" type="pres">
      <dgm:prSet presAssocID="{691BA600-E557-471E-A96C-C7C5EAEB9935}" presName="rootConnector1" presStyleLbl="node1" presStyleIdx="0" presStyleCnt="0"/>
      <dgm:spPr/>
    </dgm:pt>
    <dgm:pt modelId="{9EE03EF5-83C2-4D3E-96A0-35CB5293E497}" type="pres">
      <dgm:prSet presAssocID="{691BA600-E557-471E-A96C-C7C5EAEB9935}" presName="hierChild2" presStyleCnt="0"/>
      <dgm:spPr/>
    </dgm:pt>
    <dgm:pt modelId="{BDA67965-4EFD-47A9-8412-8012BFBB5960}" type="pres">
      <dgm:prSet presAssocID="{57032B04-6317-4579-B4C9-72446A7C3EFB}" presName="Name64" presStyleLbl="parChTrans1D2" presStyleIdx="0" presStyleCnt="2"/>
      <dgm:spPr/>
    </dgm:pt>
    <dgm:pt modelId="{BD645571-33E3-42E4-9633-EE912F4AB88D}" type="pres">
      <dgm:prSet presAssocID="{4EEDA2F9-F681-412E-8F88-634196E09ADA}" presName="hierRoot2" presStyleCnt="0">
        <dgm:presLayoutVars>
          <dgm:hierBranch val="init"/>
        </dgm:presLayoutVars>
      </dgm:prSet>
      <dgm:spPr/>
    </dgm:pt>
    <dgm:pt modelId="{DCC1CA0C-7E4A-49D6-90A0-C055BD8716E7}" type="pres">
      <dgm:prSet presAssocID="{4EEDA2F9-F681-412E-8F88-634196E09ADA}" presName="rootComposite" presStyleCnt="0"/>
      <dgm:spPr/>
    </dgm:pt>
    <dgm:pt modelId="{FF45FA3A-70EA-4DA5-A0D2-078C4D634F3E}" type="pres">
      <dgm:prSet presAssocID="{4EEDA2F9-F681-412E-8F88-634196E09ADA}" presName="rootText" presStyleLbl="node2" presStyleIdx="0" presStyleCnt="2" custScaleX="128885" custLinFactY="172552" custLinFactNeighborX="-22415" custLinFactNeighborY="200000">
        <dgm:presLayoutVars>
          <dgm:chPref val="3"/>
        </dgm:presLayoutVars>
      </dgm:prSet>
      <dgm:spPr/>
    </dgm:pt>
    <dgm:pt modelId="{9D275D67-76DD-4DC4-859A-85557A095BD3}" type="pres">
      <dgm:prSet presAssocID="{4EEDA2F9-F681-412E-8F88-634196E09ADA}" presName="rootConnector" presStyleLbl="node2" presStyleIdx="0" presStyleCnt="2"/>
      <dgm:spPr/>
    </dgm:pt>
    <dgm:pt modelId="{2B70BD57-1534-4EA5-95EC-1DA60831870F}" type="pres">
      <dgm:prSet presAssocID="{4EEDA2F9-F681-412E-8F88-634196E09ADA}" presName="hierChild4" presStyleCnt="0"/>
      <dgm:spPr/>
    </dgm:pt>
    <dgm:pt modelId="{61FA0930-2EE7-451A-845C-8AE6DAA33FFE}" type="pres">
      <dgm:prSet presAssocID="{4EEDA2F9-F681-412E-8F88-634196E09ADA}" presName="hierChild5" presStyleCnt="0"/>
      <dgm:spPr/>
    </dgm:pt>
    <dgm:pt modelId="{9899094A-C066-4CA9-A48C-651D1D7944F1}" type="pres">
      <dgm:prSet presAssocID="{D23AF1FD-A7E8-47EB-A01D-2D0AE141D0FE}" presName="Name64" presStyleLbl="parChTrans1D2" presStyleIdx="1" presStyleCnt="2"/>
      <dgm:spPr/>
    </dgm:pt>
    <dgm:pt modelId="{C0B4FB9D-C8C1-4B95-8DD3-4447D5AB9EA4}" type="pres">
      <dgm:prSet presAssocID="{22DAF3B4-A017-458E-8E55-CF428B72FBA8}" presName="hierRoot2" presStyleCnt="0">
        <dgm:presLayoutVars>
          <dgm:hierBranch val="init"/>
        </dgm:presLayoutVars>
      </dgm:prSet>
      <dgm:spPr/>
    </dgm:pt>
    <dgm:pt modelId="{11184020-45CC-4DAB-A763-A4D04B6BA015}" type="pres">
      <dgm:prSet presAssocID="{22DAF3B4-A017-458E-8E55-CF428B72FBA8}" presName="rootComposite" presStyleCnt="0"/>
      <dgm:spPr/>
    </dgm:pt>
    <dgm:pt modelId="{325C1C15-737B-4163-9ABC-4A718565AD55}" type="pres">
      <dgm:prSet presAssocID="{22DAF3B4-A017-458E-8E55-CF428B72FBA8}" presName="rootText" presStyleLbl="node2" presStyleIdx="1" presStyleCnt="2" custScaleX="134923" custLinFactNeighborX="-52289" custLinFactNeighborY="-69819">
        <dgm:presLayoutVars>
          <dgm:chPref val="3"/>
        </dgm:presLayoutVars>
      </dgm:prSet>
      <dgm:spPr/>
    </dgm:pt>
    <dgm:pt modelId="{1C69D938-3BF2-461F-9EE8-F75DB7E84586}" type="pres">
      <dgm:prSet presAssocID="{22DAF3B4-A017-458E-8E55-CF428B72FBA8}" presName="rootConnector" presStyleLbl="node2" presStyleIdx="1" presStyleCnt="2"/>
      <dgm:spPr/>
    </dgm:pt>
    <dgm:pt modelId="{D3C00987-D053-44C5-8E96-79C6B452DA29}" type="pres">
      <dgm:prSet presAssocID="{22DAF3B4-A017-458E-8E55-CF428B72FBA8}" presName="hierChild4" presStyleCnt="0"/>
      <dgm:spPr/>
    </dgm:pt>
    <dgm:pt modelId="{8C903882-334E-4163-9B21-C50E4746F7D8}" type="pres">
      <dgm:prSet presAssocID="{E1917FF4-3F51-4626-B0DC-C194FF8A7676}" presName="Name64" presStyleLbl="parChTrans1D3" presStyleIdx="0" presStyleCnt="6"/>
      <dgm:spPr/>
    </dgm:pt>
    <dgm:pt modelId="{C09EFBB0-20C4-44CD-95B2-BAE1BD48FC4E}" type="pres">
      <dgm:prSet presAssocID="{9CD406A6-36B8-4F3B-99CD-05053BD19553}" presName="hierRoot2" presStyleCnt="0">
        <dgm:presLayoutVars>
          <dgm:hierBranch val="init"/>
        </dgm:presLayoutVars>
      </dgm:prSet>
      <dgm:spPr/>
    </dgm:pt>
    <dgm:pt modelId="{5436FEEA-5BED-40AC-AF0A-6A20977D1121}" type="pres">
      <dgm:prSet presAssocID="{9CD406A6-36B8-4F3B-99CD-05053BD19553}" presName="rootComposite" presStyleCnt="0"/>
      <dgm:spPr/>
    </dgm:pt>
    <dgm:pt modelId="{3BC86DEF-8E3A-4EA0-8865-0F000BB015D1}" type="pres">
      <dgm:prSet presAssocID="{9CD406A6-36B8-4F3B-99CD-05053BD19553}" presName="rootText" presStyleLbl="node3" presStyleIdx="0" presStyleCnt="6">
        <dgm:presLayoutVars>
          <dgm:chPref val="3"/>
        </dgm:presLayoutVars>
      </dgm:prSet>
      <dgm:spPr/>
    </dgm:pt>
    <dgm:pt modelId="{1D0708C8-2CCA-4248-BEF2-0072421EC5DC}" type="pres">
      <dgm:prSet presAssocID="{9CD406A6-36B8-4F3B-99CD-05053BD19553}" presName="rootConnector" presStyleLbl="node3" presStyleIdx="0" presStyleCnt="6"/>
      <dgm:spPr/>
    </dgm:pt>
    <dgm:pt modelId="{33FE4AAF-14DD-4DD3-9CB9-9E8114063A17}" type="pres">
      <dgm:prSet presAssocID="{9CD406A6-36B8-4F3B-99CD-05053BD19553}" presName="hierChild4" presStyleCnt="0"/>
      <dgm:spPr/>
    </dgm:pt>
    <dgm:pt modelId="{1200D71C-67E7-4789-9665-8AA0B52BDA89}" type="pres">
      <dgm:prSet presAssocID="{9CD406A6-36B8-4F3B-99CD-05053BD19553}" presName="hierChild5" presStyleCnt="0"/>
      <dgm:spPr/>
    </dgm:pt>
    <dgm:pt modelId="{1B53C2CA-28E7-47B8-8B0A-F72CAF460957}" type="pres">
      <dgm:prSet presAssocID="{3CCE7FC9-C89D-4A61-B4A5-308354A6D7DD}" presName="Name64" presStyleLbl="parChTrans1D3" presStyleIdx="1" presStyleCnt="6"/>
      <dgm:spPr/>
    </dgm:pt>
    <dgm:pt modelId="{FD7788FA-DBE2-461B-B2C0-C3028042866D}" type="pres">
      <dgm:prSet presAssocID="{2AC8B68E-AB93-41F0-819E-3AE678C5196F}" presName="hierRoot2" presStyleCnt="0">
        <dgm:presLayoutVars>
          <dgm:hierBranch val="init"/>
        </dgm:presLayoutVars>
      </dgm:prSet>
      <dgm:spPr/>
    </dgm:pt>
    <dgm:pt modelId="{6007589F-CFCA-4589-9A79-DBAFF2B3090C}" type="pres">
      <dgm:prSet presAssocID="{2AC8B68E-AB93-41F0-819E-3AE678C5196F}" presName="rootComposite" presStyleCnt="0"/>
      <dgm:spPr/>
    </dgm:pt>
    <dgm:pt modelId="{D46AED0D-50DD-47AA-A334-514271AF8B07}" type="pres">
      <dgm:prSet presAssocID="{2AC8B68E-AB93-41F0-819E-3AE678C5196F}" presName="rootText" presStyleLbl="node3" presStyleIdx="1" presStyleCnt="6">
        <dgm:presLayoutVars>
          <dgm:chPref val="3"/>
        </dgm:presLayoutVars>
      </dgm:prSet>
      <dgm:spPr/>
    </dgm:pt>
    <dgm:pt modelId="{9A187EB1-3051-4751-A854-D872DA0B5176}" type="pres">
      <dgm:prSet presAssocID="{2AC8B68E-AB93-41F0-819E-3AE678C5196F}" presName="rootConnector" presStyleLbl="node3" presStyleIdx="1" presStyleCnt="6"/>
      <dgm:spPr/>
    </dgm:pt>
    <dgm:pt modelId="{DD5542EF-989C-4520-9AA2-EE49850B49EB}" type="pres">
      <dgm:prSet presAssocID="{2AC8B68E-AB93-41F0-819E-3AE678C5196F}" presName="hierChild4" presStyleCnt="0"/>
      <dgm:spPr/>
    </dgm:pt>
    <dgm:pt modelId="{DCE21C13-D924-4400-839E-A78534AA3E23}" type="pres">
      <dgm:prSet presAssocID="{2AC8B68E-AB93-41F0-819E-3AE678C5196F}" presName="hierChild5" presStyleCnt="0"/>
      <dgm:spPr/>
    </dgm:pt>
    <dgm:pt modelId="{55E6ED35-FA91-4822-A9D3-9000F987EEF5}" type="pres">
      <dgm:prSet presAssocID="{E2C9CD34-F772-43C7-8EE1-36350E911D70}" presName="Name64" presStyleLbl="parChTrans1D3" presStyleIdx="2" presStyleCnt="6"/>
      <dgm:spPr/>
    </dgm:pt>
    <dgm:pt modelId="{498751DE-796D-4849-A6E6-960B12CDC4CD}" type="pres">
      <dgm:prSet presAssocID="{0E89D6D6-BF37-4FC5-BBF5-0A93DD5D2AEB}" presName="hierRoot2" presStyleCnt="0">
        <dgm:presLayoutVars>
          <dgm:hierBranch val="init"/>
        </dgm:presLayoutVars>
      </dgm:prSet>
      <dgm:spPr/>
    </dgm:pt>
    <dgm:pt modelId="{2872F5F8-93AF-4BC7-B676-C921698FB7E8}" type="pres">
      <dgm:prSet presAssocID="{0E89D6D6-BF37-4FC5-BBF5-0A93DD5D2AEB}" presName="rootComposite" presStyleCnt="0"/>
      <dgm:spPr/>
    </dgm:pt>
    <dgm:pt modelId="{9CE4FC73-191E-466E-9C23-521A3D04533B}" type="pres">
      <dgm:prSet presAssocID="{0E89D6D6-BF37-4FC5-BBF5-0A93DD5D2AEB}" presName="rootText" presStyleLbl="node3" presStyleIdx="2" presStyleCnt="6">
        <dgm:presLayoutVars>
          <dgm:chPref val="3"/>
        </dgm:presLayoutVars>
      </dgm:prSet>
      <dgm:spPr/>
    </dgm:pt>
    <dgm:pt modelId="{DCACBE92-21EB-43D8-A2ED-505A7A03796B}" type="pres">
      <dgm:prSet presAssocID="{0E89D6D6-BF37-4FC5-BBF5-0A93DD5D2AEB}" presName="rootConnector" presStyleLbl="node3" presStyleIdx="2" presStyleCnt="6"/>
      <dgm:spPr/>
    </dgm:pt>
    <dgm:pt modelId="{A013E4E1-4894-401B-AAC0-E0DBE617AE45}" type="pres">
      <dgm:prSet presAssocID="{0E89D6D6-BF37-4FC5-BBF5-0A93DD5D2AEB}" presName="hierChild4" presStyleCnt="0"/>
      <dgm:spPr/>
    </dgm:pt>
    <dgm:pt modelId="{6A51CEC3-2D2E-4C1D-92FC-0FB7B0F62425}" type="pres">
      <dgm:prSet presAssocID="{23896DDC-2398-4A43-9B82-8F8E564B388C}" presName="Name64" presStyleLbl="parChTrans1D4" presStyleIdx="0" presStyleCnt="1"/>
      <dgm:spPr/>
    </dgm:pt>
    <dgm:pt modelId="{E8E8756E-8F9D-484B-9B30-4BB186B9CCE8}" type="pres">
      <dgm:prSet presAssocID="{BFA479A6-6E0A-4F36-801C-AEEA4097E0FC}" presName="hierRoot2" presStyleCnt="0">
        <dgm:presLayoutVars>
          <dgm:hierBranch val="init"/>
        </dgm:presLayoutVars>
      </dgm:prSet>
      <dgm:spPr/>
    </dgm:pt>
    <dgm:pt modelId="{F73A7DAC-8B06-4266-85A3-40549BEB8EB1}" type="pres">
      <dgm:prSet presAssocID="{BFA479A6-6E0A-4F36-801C-AEEA4097E0FC}" presName="rootComposite" presStyleCnt="0"/>
      <dgm:spPr/>
    </dgm:pt>
    <dgm:pt modelId="{FF3F2F9C-B941-4C6F-9DAA-8787C3FCBB7D}" type="pres">
      <dgm:prSet presAssocID="{BFA479A6-6E0A-4F36-801C-AEEA4097E0FC}" presName="rootText" presStyleLbl="node4" presStyleIdx="0" presStyleCnt="1" custLinFactNeighborX="1686" custLinFactNeighborY="14">
        <dgm:presLayoutVars>
          <dgm:chPref val="3"/>
        </dgm:presLayoutVars>
      </dgm:prSet>
      <dgm:spPr/>
    </dgm:pt>
    <dgm:pt modelId="{87A31D0E-19EF-4D09-8970-B93D8E366F88}" type="pres">
      <dgm:prSet presAssocID="{BFA479A6-6E0A-4F36-801C-AEEA4097E0FC}" presName="rootConnector" presStyleLbl="node4" presStyleIdx="0" presStyleCnt="1"/>
      <dgm:spPr/>
    </dgm:pt>
    <dgm:pt modelId="{C07CE153-1101-48A9-BFC5-2784A97F4FCD}" type="pres">
      <dgm:prSet presAssocID="{BFA479A6-6E0A-4F36-801C-AEEA4097E0FC}" presName="hierChild4" presStyleCnt="0"/>
      <dgm:spPr/>
    </dgm:pt>
    <dgm:pt modelId="{12E2B369-BD04-4644-AADE-BF2BAC6D78CD}" type="pres">
      <dgm:prSet presAssocID="{BFA479A6-6E0A-4F36-801C-AEEA4097E0FC}" presName="hierChild5" presStyleCnt="0"/>
      <dgm:spPr/>
    </dgm:pt>
    <dgm:pt modelId="{762ADD54-BE15-4267-A461-5A406DFED897}" type="pres">
      <dgm:prSet presAssocID="{0E89D6D6-BF37-4FC5-BBF5-0A93DD5D2AEB}" presName="hierChild5" presStyleCnt="0"/>
      <dgm:spPr/>
    </dgm:pt>
    <dgm:pt modelId="{65CD1E4B-5EE7-4CFE-A13B-D3D4F450B3AF}" type="pres">
      <dgm:prSet presAssocID="{22A94A81-13C4-42F8-9741-71E141C3C468}" presName="Name64" presStyleLbl="parChTrans1D3" presStyleIdx="3" presStyleCnt="6"/>
      <dgm:spPr/>
    </dgm:pt>
    <dgm:pt modelId="{31962F8B-1D79-4965-A2E8-B4B2FF17E1AC}" type="pres">
      <dgm:prSet presAssocID="{4B355685-78BF-4270-97A0-20627B3BB6FD}" presName="hierRoot2" presStyleCnt="0">
        <dgm:presLayoutVars>
          <dgm:hierBranch val="init"/>
        </dgm:presLayoutVars>
      </dgm:prSet>
      <dgm:spPr/>
    </dgm:pt>
    <dgm:pt modelId="{1781F112-C0E1-4996-902B-6C5D1C5F55DC}" type="pres">
      <dgm:prSet presAssocID="{4B355685-78BF-4270-97A0-20627B3BB6FD}" presName="rootComposite" presStyleCnt="0"/>
      <dgm:spPr/>
    </dgm:pt>
    <dgm:pt modelId="{9E95A84F-6816-45C3-830E-FF62F4A817D5}" type="pres">
      <dgm:prSet presAssocID="{4B355685-78BF-4270-97A0-20627B3BB6FD}" presName="rootText" presStyleLbl="node3" presStyleIdx="3" presStyleCnt="6">
        <dgm:presLayoutVars>
          <dgm:chPref val="3"/>
        </dgm:presLayoutVars>
      </dgm:prSet>
      <dgm:spPr/>
    </dgm:pt>
    <dgm:pt modelId="{69710EC0-E734-4F7F-A772-44F1D2947A58}" type="pres">
      <dgm:prSet presAssocID="{4B355685-78BF-4270-97A0-20627B3BB6FD}" presName="rootConnector" presStyleLbl="node3" presStyleIdx="3" presStyleCnt="6"/>
      <dgm:spPr/>
    </dgm:pt>
    <dgm:pt modelId="{86E1C4FA-57A1-4F9D-B120-39524A0310F2}" type="pres">
      <dgm:prSet presAssocID="{4B355685-78BF-4270-97A0-20627B3BB6FD}" presName="hierChild4" presStyleCnt="0"/>
      <dgm:spPr/>
    </dgm:pt>
    <dgm:pt modelId="{F8C3CCA9-616A-4CDC-AE0C-94F7D1C7288C}" type="pres">
      <dgm:prSet presAssocID="{4B355685-78BF-4270-97A0-20627B3BB6FD}" presName="hierChild5" presStyleCnt="0"/>
      <dgm:spPr/>
    </dgm:pt>
    <dgm:pt modelId="{F378111D-43B4-4AD6-A508-9C30EAD69F51}" type="pres">
      <dgm:prSet presAssocID="{C9D9A419-6B91-4198-91E6-C0439A89EDF8}" presName="Name64" presStyleLbl="parChTrans1D3" presStyleIdx="4" presStyleCnt="6"/>
      <dgm:spPr/>
    </dgm:pt>
    <dgm:pt modelId="{BFE0D8D4-09A8-4979-BB40-97AC90274F06}" type="pres">
      <dgm:prSet presAssocID="{B5454A04-17EE-49E1-9778-013BD84D0AB7}" presName="hierRoot2" presStyleCnt="0">
        <dgm:presLayoutVars>
          <dgm:hierBranch val="init"/>
        </dgm:presLayoutVars>
      </dgm:prSet>
      <dgm:spPr/>
    </dgm:pt>
    <dgm:pt modelId="{7FBA4CBC-6E25-4773-AA63-9F8E00906DC9}" type="pres">
      <dgm:prSet presAssocID="{B5454A04-17EE-49E1-9778-013BD84D0AB7}" presName="rootComposite" presStyleCnt="0"/>
      <dgm:spPr/>
    </dgm:pt>
    <dgm:pt modelId="{785FCE22-86C6-4F96-8821-5E4FC5B85E22}" type="pres">
      <dgm:prSet presAssocID="{B5454A04-17EE-49E1-9778-013BD84D0AB7}" presName="rootText" presStyleLbl="node3" presStyleIdx="4" presStyleCnt="6">
        <dgm:presLayoutVars>
          <dgm:chPref val="3"/>
        </dgm:presLayoutVars>
      </dgm:prSet>
      <dgm:spPr/>
    </dgm:pt>
    <dgm:pt modelId="{FADAC237-1FC9-43AC-9885-8F221B9517CF}" type="pres">
      <dgm:prSet presAssocID="{B5454A04-17EE-49E1-9778-013BD84D0AB7}" presName="rootConnector" presStyleLbl="node3" presStyleIdx="4" presStyleCnt="6"/>
      <dgm:spPr/>
    </dgm:pt>
    <dgm:pt modelId="{D28B3CC7-FF33-428E-9D08-DFC6FFB0D584}" type="pres">
      <dgm:prSet presAssocID="{B5454A04-17EE-49E1-9778-013BD84D0AB7}" presName="hierChild4" presStyleCnt="0"/>
      <dgm:spPr/>
    </dgm:pt>
    <dgm:pt modelId="{A0FB4C3E-B9F4-4187-87B7-04300D972195}" type="pres">
      <dgm:prSet presAssocID="{B5454A04-17EE-49E1-9778-013BD84D0AB7}" presName="hierChild5" presStyleCnt="0"/>
      <dgm:spPr/>
    </dgm:pt>
    <dgm:pt modelId="{0226BCCB-FD18-48B6-B6F2-34FED8D1BDFC}" type="pres">
      <dgm:prSet presAssocID="{6D631F2C-0B1D-4730-AEAF-271A9F1AD29A}" presName="Name64" presStyleLbl="parChTrans1D3" presStyleIdx="5" presStyleCnt="6"/>
      <dgm:spPr/>
    </dgm:pt>
    <dgm:pt modelId="{90D12B22-A6E8-4F2F-95FF-3EC25017DD5D}" type="pres">
      <dgm:prSet presAssocID="{9F9E4AD8-3D12-4B0E-83A4-7F921D76861E}" presName="hierRoot2" presStyleCnt="0">
        <dgm:presLayoutVars>
          <dgm:hierBranch val="init"/>
        </dgm:presLayoutVars>
      </dgm:prSet>
      <dgm:spPr/>
    </dgm:pt>
    <dgm:pt modelId="{A56AC613-C179-4799-A3E6-8D5C73929EB0}" type="pres">
      <dgm:prSet presAssocID="{9F9E4AD8-3D12-4B0E-83A4-7F921D76861E}" presName="rootComposite" presStyleCnt="0"/>
      <dgm:spPr/>
    </dgm:pt>
    <dgm:pt modelId="{41B9877A-F75A-4B0A-81E3-773A51EBE51F}" type="pres">
      <dgm:prSet presAssocID="{9F9E4AD8-3D12-4B0E-83A4-7F921D76861E}" presName="rootText" presStyleLbl="node3" presStyleIdx="5" presStyleCnt="6">
        <dgm:presLayoutVars>
          <dgm:chPref val="3"/>
        </dgm:presLayoutVars>
      </dgm:prSet>
      <dgm:spPr/>
    </dgm:pt>
    <dgm:pt modelId="{FE141CB4-DE81-413C-8657-611101FA0AC0}" type="pres">
      <dgm:prSet presAssocID="{9F9E4AD8-3D12-4B0E-83A4-7F921D76861E}" presName="rootConnector" presStyleLbl="node3" presStyleIdx="5" presStyleCnt="6"/>
      <dgm:spPr/>
    </dgm:pt>
    <dgm:pt modelId="{ECBF4AE7-1BCA-4922-A23C-A6DFD80D868D}" type="pres">
      <dgm:prSet presAssocID="{9F9E4AD8-3D12-4B0E-83A4-7F921D76861E}" presName="hierChild4" presStyleCnt="0"/>
      <dgm:spPr/>
    </dgm:pt>
    <dgm:pt modelId="{F64C7B41-1A04-49E2-933D-9668CDBC9B33}" type="pres">
      <dgm:prSet presAssocID="{9F9E4AD8-3D12-4B0E-83A4-7F921D76861E}" presName="hierChild5" presStyleCnt="0"/>
      <dgm:spPr/>
    </dgm:pt>
    <dgm:pt modelId="{F3D5BBC3-8FC1-4A84-B991-85F3EB7F7454}" type="pres">
      <dgm:prSet presAssocID="{22DAF3B4-A017-458E-8E55-CF428B72FBA8}" presName="hierChild5" presStyleCnt="0"/>
      <dgm:spPr/>
    </dgm:pt>
    <dgm:pt modelId="{45F5B791-5BCC-48FC-9D86-00D3C83236BC}" type="pres">
      <dgm:prSet presAssocID="{691BA600-E557-471E-A96C-C7C5EAEB9935}" presName="hierChild3" presStyleCnt="0"/>
      <dgm:spPr/>
    </dgm:pt>
  </dgm:ptLst>
  <dgm:cxnLst>
    <dgm:cxn modelId="{F1DB5018-C00D-404A-819A-23CDA67D4683}" type="presOf" srcId="{23896DDC-2398-4A43-9B82-8F8E564B388C}" destId="{6A51CEC3-2D2E-4C1D-92FC-0FB7B0F62425}" srcOrd="0" destOrd="0" presId="urn:microsoft.com/office/officeart/2009/3/layout/HorizontalOrganizationChart"/>
    <dgm:cxn modelId="{2B677522-F5C4-4FDB-A993-A4E5097BAF4A}" type="presOf" srcId="{9F9E4AD8-3D12-4B0E-83A4-7F921D76861E}" destId="{41B9877A-F75A-4B0A-81E3-773A51EBE51F}" srcOrd="0" destOrd="0" presId="urn:microsoft.com/office/officeart/2009/3/layout/HorizontalOrganizationChart"/>
    <dgm:cxn modelId="{D7C8F022-E84B-4C08-AD2D-18240A1C1C4D}" type="presOf" srcId="{9F9E4AD8-3D12-4B0E-83A4-7F921D76861E}" destId="{FE141CB4-DE81-413C-8657-611101FA0AC0}" srcOrd="1" destOrd="0" presId="urn:microsoft.com/office/officeart/2009/3/layout/HorizontalOrganizationChart"/>
    <dgm:cxn modelId="{90C9D227-90D2-4A44-B047-3DFCFDB56014}" type="presOf" srcId="{0E89D6D6-BF37-4FC5-BBF5-0A93DD5D2AEB}" destId="{DCACBE92-21EB-43D8-A2ED-505A7A03796B}" srcOrd="1" destOrd="0" presId="urn:microsoft.com/office/officeart/2009/3/layout/HorizontalOrganizationChart"/>
    <dgm:cxn modelId="{47824B2A-D42E-437C-B0EE-068E7F36EFEC}" type="presOf" srcId="{BFA479A6-6E0A-4F36-801C-AEEA4097E0FC}" destId="{FF3F2F9C-B941-4C6F-9DAA-8787C3FCBB7D}" srcOrd="0" destOrd="0" presId="urn:microsoft.com/office/officeart/2009/3/layout/HorizontalOrganizationChart"/>
    <dgm:cxn modelId="{8971C438-6CB5-4682-A369-C280411F1CAA}" srcId="{102B66F7-87F0-436E-89D4-C3025EC4EF90}" destId="{691BA600-E557-471E-A96C-C7C5EAEB9935}" srcOrd="0" destOrd="0" parTransId="{6C39C155-B6F4-4764-AF77-1355EA67899B}" sibTransId="{79BC43FB-0025-47B7-B3AC-B4B18BC08BD4}"/>
    <dgm:cxn modelId="{2E1F1C3B-0A3D-4367-B527-305B0B48879F}" type="presOf" srcId="{6D631F2C-0B1D-4730-AEAF-271A9F1AD29A}" destId="{0226BCCB-FD18-48B6-B6F2-34FED8D1BDFC}" srcOrd="0" destOrd="0" presId="urn:microsoft.com/office/officeart/2009/3/layout/HorizontalOrganizationChart"/>
    <dgm:cxn modelId="{9C19D465-CC11-4201-9187-D4CB619E3DAB}" srcId="{22DAF3B4-A017-458E-8E55-CF428B72FBA8}" destId="{0E89D6D6-BF37-4FC5-BBF5-0A93DD5D2AEB}" srcOrd="2" destOrd="0" parTransId="{E2C9CD34-F772-43C7-8EE1-36350E911D70}" sibTransId="{FDAF2184-4D42-488F-A1CF-B8717214A69A}"/>
    <dgm:cxn modelId="{84A7FB46-E6CD-4804-AEA8-8AB0C849E280}" type="presOf" srcId="{4B355685-78BF-4270-97A0-20627B3BB6FD}" destId="{69710EC0-E734-4F7F-A772-44F1D2947A58}" srcOrd="1" destOrd="0" presId="urn:microsoft.com/office/officeart/2009/3/layout/HorizontalOrganizationChart"/>
    <dgm:cxn modelId="{8755D267-817C-4766-90C9-3A54EB4C0318}" type="presOf" srcId="{0E89D6D6-BF37-4FC5-BBF5-0A93DD5D2AEB}" destId="{9CE4FC73-191E-466E-9C23-521A3D04533B}" srcOrd="0" destOrd="0" presId="urn:microsoft.com/office/officeart/2009/3/layout/HorizontalOrganizationChart"/>
    <dgm:cxn modelId="{ECC8356C-F363-48BE-B459-861DC46126A5}" type="presOf" srcId="{691BA600-E557-471E-A96C-C7C5EAEB9935}" destId="{9205810C-F0A7-4171-949A-EB01C7FFAFCF}" srcOrd="1" destOrd="0" presId="urn:microsoft.com/office/officeart/2009/3/layout/HorizontalOrganizationChart"/>
    <dgm:cxn modelId="{8770386C-BB40-4062-9DB2-866260E53164}" type="presOf" srcId="{E1917FF4-3F51-4626-B0DC-C194FF8A7676}" destId="{8C903882-334E-4163-9B21-C50E4746F7D8}" srcOrd="0" destOrd="0" presId="urn:microsoft.com/office/officeart/2009/3/layout/HorizontalOrganizationChart"/>
    <dgm:cxn modelId="{59B6E74D-2CF3-4EB3-82D0-61AE7A983454}" srcId="{691BA600-E557-471E-A96C-C7C5EAEB9935}" destId="{22DAF3B4-A017-458E-8E55-CF428B72FBA8}" srcOrd="1" destOrd="0" parTransId="{D23AF1FD-A7E8-47EB-A01D-2D0AE141D0FE}" sibTransId="{E0495DFD-B824-450E-84C5-0E2090AE85E1}"/>
    <dgm:cxn modelId="{70471A50-7009-4102-AF33-19C022E81F70}" type="presOf" srcId="{4B355685-78BF-4270-97A0-20627B3BB6FD}" destId="{9E95A84F-6816-45C3-830E-FF62F4A817D5}" srcOrd="0" destOrd="0" presId="urn:microsoft.com/office/officeart/2009/3/layout/HorizontalOrganizationChart"/>
    <dgm:cxn modelId="{A4A8B270-E11A-40A6-9697-0DB658A5D874}" srcId="{22DAF3B4-A017-458E-8E55-CF428B72FBA8}" destId="{4B355685-78BF-4270-97A0-20627B3BB6FD}" srcOrd="3" destOrd="0" parTransId="{22A94A81-13C4-42F8-9741-71E141C3C468}" sibTransId="{82BC3FF0-85B6-4DC3-88B7-C33A39DAF0DB}"/>
    <dgm:cxn modelId="{72E89671-BFF1-40A5-A164-7A50E6215F1B}" srcId="{22DAF3B4-A017-458E-8E55-CF428B72FBA8}" destId="{2AC8B68E-AB93-41F0-819E-3AE678C5196F}" srcOrd="1" destOrd="0" parTransId="{3CCE7FC9-C89D-4A61-B4A5-308354A6D7DD}" sibTransId="{C2912C5F-FAA9-4F2F-912A-F6048F560D98}"/>
    <dgm:cxn modelId="{5B1A5673-F67C-42D0-93A6-A8E983E2E1AE}" type="presOf" srcId="{E2C9CD34-F772-43C7-8EE1-36350E911D70}" destId="{55E6ED35-FA91-4822-A9D3-9000F987EEF5}" srcOrd="0" destOrd="0" presId="urn:microsoft.com/office/officeart/2009/3/layout/HorizontalOrganizationChart"/>
    <dgm:cxn modelId="{C8BBC181-E790-4FA5-B3E9-A61D1220D47E}" srcId="{22DAF3B4-A017-458E-8E55-CF428B72FBA8}" destId="{9CD406A6-36B8-4F3B-99CD-05053BD19553}" srcOrd="0" destOrd="0" parTransId="{E1917FF4-3F51-4626-B0DC-C194FF8A7676}" sibTransId="{6B438EFA-E60B-45F6-9607-14A4FA8AAE1E}"/>
    <dgm:cxn modelId="{15792382-50C1-42C4-B772-CA89F30BB454}" type="presOf" srcId="{C9D9A419-6B91-4198-91E6-C0439A89EDF8}" destId="{F378111D-43B4-4AD6-A508-9C30EAD69F51}" srcOrd="0" destOrd="0" presId="urn:microsoft.com/office/officeart/2009/3/layout/HorizontalOrganizationChart"/>
    <dgm:cxn modelId="{D8F20485-6EE2-4F6D-8580-04486CE6BB83}" type="presOf" srcId="{9CD406A6-36B8-4F3B-99CD-05053BD19553}" destId="{3BC86DEF-8E3A-4EA0-8865-0F000BB015D1}" srcOrd="0" destOrd="0" presId="urn:microsoft.com/office/officeart/2009/3/layout/HorizontalOrganizationChart"/>
    <dgm:cxn modelId="{ABD67F86-7169-4F26-A238-A012000D00DB}" type="presOf" srcId="{691BA600-E557-471E-A96C-C7C5EAEB9935}" destId="{10145BAA-1ECF-4796-9FE7-65E65D88861F}" srcOrd="0" destOrd="0" presId="urn:microsoft.com/office/officeart/2009/3/layout/HorizontalOrganizationChart"/>
    <dgm:cxn modelId="{DF435096-FFA7-4C69-81D4-9A40291796AC}" type="presOf" srcId="{9CD406A6-36B8-4F3B-99CD-05053BD19553}" destId="{1D0708C8-2CCA-4248-BEF2-0072421EC5DC}" srcOrd="1" destOrd="0" presId="urn:microsoft.com/office/officeart/2009/3/layout/HorizontalOrganizationChart"/>
    <dgm:cxn modelId="{F255BB98-6D87-4527-B1E9-DA479C1EAB55}" type="presOf" srcId="{4EEDA2F9-F681-412E-8F88-634196E09ADA}" destId="{FF45FA3A-70EA-4DA5-A0D2-078C4D634F3E}" srcOrd="0" destOrd="0" presId="urn:microsoft.com/office/officeart/2009/3/layout/HorizontalOrganizationChart"/>
    <dgm:cxn modelId="{BC5FFC9A-347A-4660-87ED-20A91DFCDE3F}" type="presOf" srcId="{4EEDA2F9-F681-412E-8F88-634196E09ADA}" destId="{9D275D67-76DD-4DC4-859A-85557A095BD3}" srcOrd="1" destOrd="0" presId="urn:microsoft.com/office/officeart/2009/3/layout/HorizontalOrganizationChart"/>
    <dgm:cxn modelId="{6FDFC89B-54FA-42ED-BF55-9746D9E711EE}" type="presOf" srcId="{22A94A81-13C4-42F8-9741-71E141C3C468}" destId="{65CD1E4B-5EE7-4CFE-A13B-D3D4F450B3AF}" srcOrd="0" destOrd="0" presId="urn:microsoft.com/office/officeart/2009/3/layout/HorizontalOrganizationChart"/>
    <dgm:cxn modelId="{BCA1379E-4374-40D5-837C-5DB8E79DD564}" type="presOf" srcId="{B5454A04-17EE-49E1-9778-013BD84D0AB7}" destId="{FADAC237-1FC9-43AC-9885-8F221B9517CF}" srcOrd="1" destOrd="0" presId="urn:microsoft.com/office/officeart/2009/3/layout/HorizontalOrganizationChart"/>
    <dgm:cxn modelId="{04D586A1-F198-4845-AF49-2BEE1255E5B1}" type="presOf" srcId="{22DAF3B4-A017-458E-8E55-CF428B72FBA8}" destId="{1C69D938-3BF2-461F-9EE8-F75DB7E84586}" srcOrd="1" destOrd="0" presId="urn:microsoft.com/office/officeart/2009/3/layout/HorizontalOrganizationChart"/>
    <dgm:cxn modelId="{AD2734B1-B0A1-48C6-B936-872BAC8A012C}" srcId="{22DAF3B4-A017-458E-8E55-CF428B72FBA8}" destId="{9F9E4AD8-3D12-4B0E-83A4-7F921D76861E}" srcOrd="5" destOrd="0" parTransId="{6D631F2C-0B1D-4730-AEAF-271A9F1AD29A}" sibTransId="{499BE261-2256-4987-B600-BF6720D6EF1D}"/>
    <dgm:cxn modelId="{698065BB-C605-43E1-9486-8ADB56430466}" type="presOf" srcId="{57032B04-6317-4579-B4C9-72446A7C3EFB}" destId="{BDA67965-4EFD-47A9-8412-8012BFBB5960}" srcOrd="0" destOrd="0" presId="urn:microsoft.com/office/officeart/2009/3/layout/HorizontalOrganizationChart"/>
    <dgm:cxn modelId="{C13541BD-3CB9-47CE-A4D0-93CD996D9373}" srcId="{691BA600-E557-471E-A96C-C7C5EAEB9935}" destId="{4EEDA2F9-F681-412E-8F88-634196E09ADA}" srcOrd="0" destOrd="0" parTransId="{57032B04-6317-4579-B4C9-72446A7C3EFB}" sibTransId="{BFB54C7F-716D-4695-8E40-CF51C1C9CE44}"/>
    <dgm:cxn modelId="{1F93B9C0-4993-41F6-8F07-07B2A31EB38B}" srcId="{0E89D6D6-BF37-4FC5-BBF5-0A93DD5D2AEB}" destId="{BFA479A6-6E0A-4F36-801C-AEEA4097E0FC}" srcOrd="0" destOrd="0" parTransId="{23896DDC-2398-4A43-9B82-8F8E564B388C}" sibTransId="{9AF49E81-2768-48E7-99DC-D5DC48767064}"/>
    <dgm:cxn modelId="{0A8582C7-47E8-48E4-8D24-1CC591B01FAB}" type="presOf" srcId="{102B66F7-87F0-436E-89D4-C3025EC4EF90}" destId="{EC231C76-87FB-49FD-BA97-EBBE48FADCD6}" srcOrd="0" destOrd="0" presId="urn:microsoft.com/office/officeart/2009/3/layout/HorizontalOrganizationChart"/>
    <dgm:cxn modelId="{055D94CA-4162-4C73-BD82-8CF8C2F5B0EB}" type="presOf" srcId="{B5454A04-17EE-49E1-9778-013BD84D0AB7}" destId="{785FCE22-86C6-4F96-8821-5E4FC5B85E22}" srcOrd="0" destOrd="0" presId="urn:microsoft.com/office/officeart/2009/3/layout/HorizontalOrganizationChart"/>
    <dgm:cxn modelId="{323A98CC-E35E-4166-A8D1-8A0D26E39A41}" type="presOf" srcId="{D23AF1FD-A7E8-47EB-A01D-2D0AE141D0FE}" destId="{9899094A-C066-4CA9-A48C-651D1D7944F1}" srcOrd="0" destOrd="0" presId="urn:microsoft.com/office/officeart/2009/3/layout/HorizontalOrganizationChart"/>
    <dgm:cxn modelId="{2A211BCE-FB6C-4E03-89E1-306F7609385E}" type="presOf" srcId="{BFA479A6-6E0A-4F36-801C-AEEA4097E0FC}" destId="{87A31D0E-19EF-4D09-8970-B93D8E366F88}" srcOrd="1" destOrd="0" presId="urn:microsoft.com/office/officeart/2009/3/layout/HorizontalOrganizationChart"/>
    <dgm:cxn modelId="{DDE8F8D0-09C3-4FEA-A2DF-4091954D3D32}" type="presOf" srcId="{2AC8B68E-AB93-41F0-819E-3AE678C5196F}" destId="{D46AED0D-50DD-47AA-A334-514271AF8B07}" srcOrd="0" destOrd="0" presId="urn:microsoft.com/office/officeart/2009/3/layout/HorizontalOrganizationChart"/>
    <dgm:cxn modelId="{90145ED5-41AF-41C7-8D55-27728A23AE82}" type="presOf" srcId="{2AC8B68E-AB93-41F0-819E-3AE678C5196F}" destId="{9A187EB1-3051-4751-A854-D872DA0B5176}" srcOrd="1" destOrd="0" presId="urn:microsoft.com/office/officeart/2009/3/layout/HorizontalOrganizationChart"/>
    <dgm:cxn modelId="{CEDE69D7-80A1-4FFD-A39E-99159EF582A6}" type="presOf" srcId="{22DAF3B4-A017-458E-8E55-CF428B72FBA8}" destId="{325C1C15-737B-4163-9ABC-4A718565AD55}" srcOrd="0" destOrd="0" presId="urn:microsoft.com/office/officeart/2009/3/layout/HorizontalOrganizationChart"/>
    <dgm:cxn modelId="{C86AE8DC-F49A-4517-90A2-43492A8F9623}" srcId="{22DAF3B4-A017-458E-8E55-CF428B72FBA8}" destId="{B5454A04-17EE-49E1-9778-013BD84D0AB7}" srcOrd="4" destOrd="0" parTransId="{C9D9A419-6B91-4198-91E6-C0439A89EDF8}" sibTransId="{754DE83E-AAF5-4C93-92A8-2555608296F4}"/>
    <dgm:cxn modelId="{71B490F3-5975-4C65-B73D-2C6CD6C40F26}" type="presOf" srcId="{3CCE7FC9-C89D-4A61-B4A5-308354A6D7DD}" destId="{1B53C2CA-28E7-47B8-8B0A-F72CAF460957}" srcOrd="0" destOrd="0" presId="urn:microsoft.com/office/officeart/2009/3/layout/HorizontalOrganizationChart"/>
    <dgm:cxn modelId="{3AE932A3-9694-4BC5-BDD6-F3053ED81EF9}" type="presParOf" srcId="{EC231C76-87FB-49FD-BA97-EBBE48FADCD6}" destId="{CB8FBD71-E586-4CD2-B5F3-1125B2C9FAF6}" srcOrd="0" destOrd="0" presId="urn:microsoft.com/office/officeart/2009/3/layout/HorizontalOrganizationChart"/>
    <dgm:cxn modelId="{7C0A616D-08CC-45FC-8AB1-2EFD42DDDB49}" type="presParOf" srcId="{CB8FBD71-E586-4CD2-B5F3-1125B2C9FAF6}" destId="{B5F2326A-A1AD-4223-BA9C-5DB7774E3854}" srcOrd="0" destOrd="0" presId="urn:microsoft.com/office/officeart/2009/3/layout/HorizontalOrganizationChart"/>
    <dgm:cxn modelId="{3EAE397A-C482-45E3-B57B-F684996277F2}" type="presParOf" srcId="{B5F2326A-A1AD-4223-BA9C-5DB7774E3854}" destId="{10145BAA-1ECF-4796-9FE7-65E65D88861F}" srcOrd="0" destOrd="0" presId="urn:microsoft.com/office/officeart/2009/3/layout/HorizontalOrganizationChart"/>
    <dgm:cxn modelId="{273FC67A-312B-41A6-855A-F6E0ECD2B9D7}" type="presParOf" srcId="{B5F2326A-A1AD-4223-BA9C-5DB7774E3854}" destId="{9205810C-F0A7-4171-949A-EB01C7FFAFCF}" srcOrd="1" destOrd="0" presId="urn:microsoft.com/office/officeart/2009/3/layout/HorizontalOrganizationChart"/>
    <dgm:cxn modelId="{A3F7EAA5-DDB1-4AD5-B5D3-FD289619990C}" type="presParOf" srcId="{CB8FBD71-E586-4CD2-B5F3-1125B2C9FAF6}" destId="{9EE03EF5-83C2-4D3E-96A0-35CB5293E497}" srcOrd="1" destOrd="0" presId="urn:microsoft.com/office/officeart/2009/3/layout/HorizontalOrganizationChart"/>
    <dgm:cxn modelId="{AA3BC8B4-19EB-464A-A9A2-8B00479B0C82}" type="presParOf" srcId="{9EE03EF5-83C2-4D3E-96A0-35CB5293E497}" destId="{BDA67965-4EFD-47A9-8412-8012BFBB5960}" srcOrd="0" destOrd="0" presId="urn:microsoft.com/office/officeart/2009/3/layout/HorizontalOrganizationChart"/>
    <dgm:cxn modelId="{FC79E755-7CA5-4F90-8B01-79C6A6AF5656}" type="presParOf" srcId="{9EE03EF5-83C2-4D3E-96A0-35CB5293E497}" destId="{BD645571-33E3-42E4-9633-EE912F4AB88D}" srcOrd="1" destOrd="0" presId="urn:microsoft.com/office/officeart/2009/3/layout/HorizontalOrganizationChart"/>
    <dgm:cxn modelId="{9506331D-F349-4680-8EC4-F869CA9782D4}" type="presParOf" srcId="{BD645571-33E3-42E4-9633-EE912F4AB88D}" destId="{DCC1CA0C-7E4A-49D6-90A0-C055BD8716E7}" srcOrd="0" destOrd="0" presId="urn:microsoft.com/office/officeart/2009/3/layout/HorizontalOrganizationChart"/>
    <dgm:cxn modelId="{B4407D7E-550F-42B6-9761-36A517D285FF}" type="presParOf" srcId="{DCC1CA0C-7E4A-49D6-90A0-C055BD8716E7}" destId="{FF45FA3A-70EA-4DA5-A0D2-078C4D634F3E}" srcOrd="0" destOrd="0" presId="urn:microsoft.com/office/officeart/2009/3/layout/HorizontalOrganizationChart"/>
    <dgm:cxn modelId="{4FC5739A-F0A9-4630-BC7E-AA66131F94EB}" type="presParOf" srcId="{DCC1CA0C-7E4A-49D6-90A0-C055BD8716E7}" destId="{9D275D67-76DD-4DC4-859A-85557A095BD3}" srcOrd="1" destOrd="0" presId="urn:microsoft.com/office/officeart/2009/3/layout/HorizontalOrganizationChart"/>
    <dgm:cxn modelId="{EAA62528-C0E0-4965-87EA-D74EDE3F9C78}" type="presParOf" srcId="{BD645571-33E3-42E4-9633-EE912F4AB88D}" destId="{2B70BD57-1534-4EA5-95EC-1DA60831870F}" srcOrd="1" destOrd="0" presId="urn:microsoft.com/office/officeart/2009/3/layout/HorizontalOrganizationChart"/>
    <dgm:cxn modelId="{7AD5AA0C-473D-4A85-947D-FCBCB07E88E2}" type="presParOf" srcId="{BD645571-33E3-42E4-9633-EE912F4AB88D}" destId="{61FA0930-2EE7-451A-845C-8AE6DAA33FFE}" srcOrd="2" destOrd="0" presId="urn:microsoft.com/office/officeart/2009/3/layout/HorizontalOrganizationChart"/>
    <dgm:cxn modelId="{5894E85F-1AE5-42FB-BB04-7F6D62111455}" type="presParOf" srcId="{9EE03EF5-83C2-4D3E-96A0-35CB5293E497}" destId="{9899094A-C066-4CA9-A48C-651D1D7944F1}" srcOrd="2" destOrd="0" presId="urn:microsoft.com/office/officeart/2009/3/layout/HorizontalOrganizationChart"/>
    <dgm:cxn modelId="{E36D1BA2-2DDA-46F8-ADCC-869DAF6ECC3A}" type="presParOf" srcId="{9EE03EF5-83C2-4D3E-96A0-35CB5293E497}" destId="{C0B4FB9D-C8C1-4B95-8DD3-4447D5AB9EA4}" srcOrd="3" destOrd="0" presId="urn:microsoft.com/office/officeart/2009/3/layout/HorizontalOrganizationChart"/>
    <dgm:cxn modelId="{05369D11-78F9-4625-B0D6-CF5CFE5EF42F}" type="presParOf" srcId="{C0B4FB9D-C8C1-4B95-8DD3-4447D5AB9EA4}" destId="{11184020-45CC-4DAB-A763-A4D04B6BA015}" srcOrd="0" destOrd="0" presId="urn:microsoft.com/office/officeart/2009/3/layout/HorizontalOrganizationChart"/>
    <dgm:cxn modelId="{859C67CC-D5A0-4136-8FFA-D628021A3600}" type="presParOf" srcId="{11184020-45CC-4DAB-A763-A4D04B6BA015}" destId="{325C1C15-737B-4163-9ABC-4A718565AD55}" srcOrd="0" destOrd="0" presId="urn:microsoft.com/office/officeart/2009/3/layout/HorizontalOrganizationChart"/>
    <dgm:cxn modelId="{5F56695D-AB69-49CD-AFEB-49295835FB2F}" type="presParOf" srcId="{11184020-45CC-4DAB-A763-A4D04B6BA015}" destId="{1C69D938-3BF2-461F-9EE8-F75DB7E84586}" srcOrd="1" destOrd="0" presId="urn:microsoft.com/office/officeart/2009/3/layout/HorizontalOrganizationChart"/>
    <dgm:cxn modelId="{629640B6-1EA4-426F-BCEB-0DA692CC05AA}" type="presParOf" srcId="{C0B4FB9D-C8C1-4B95-8DD3-4447D5AB9EA4}" destId="{D3C00987-D053-44C5-8E96-79C6B452DA29}" srcOrd="1" destOrd="0" presId="urn:microsoft.com/office/officeart/2009/3/layout/HorizontalOrganizationChart"/>
    <dgm:cxn modelId="{71F98779-9FD9-45F2-B7C1-A805DDE9FC91}" type="presParOf" srcId="{D3C00987-D053-44C5-8E96-79C6B452DA29}" destId="{8C903882-334E-4163-9B21-C50E4746F7D8}" srcOrd="0" destOrd="0" presId="urn:microsoft.com/office/officeart/2009/3/layout/HorizontalOrganizationChart"/>
    <dgm:cxn modelId="{C35DFC2D-F079-4DE6-BC1A-35F48D5911F4}" type="presParOf" srcId="{D3C00987-D053-44C5-8E96-79C6B452DA29}" destId="{C09EFBB0-20C4-44CD-95B2-BAE1BD48FC4E}" srcOrd="1" destOrd="0" presId="urn:microsoft.com/office/officeart/2009/3/layout/HorizontalOrganizationChart"/>
    <dgm:cxn modelId="{AB9908A8-4E1D-4EE8-9837-E329B927D137}" type="presParOf" srcId="{C09EFBB0-20C4-44CD-95B2-BAE1BD48FC4E}" destId="{5436FEEA-5BED-40AC-AF0A-6A20977D1121}" srcOrd="0" destOrd="0" presId="urn:microsoft.com/office/officeart/2009/3/layout/HorizontalOrganizationChart"/>
    <dgm:cxn modelId="{AAF29B75-1744-4493-821C-D9F6315319EB}" type="presParOf" srcId="{5436FEEA-5BED-40AC-AF0A-6A20977D1121}" destId="{3BC86DEF-8E3A-4EA0-8865-0F000BB015D1}" srcOrd="0" destOrd="0" presId="urn:microsoft.com/office/officeart/2009/3/layout/HorizontalOrganizationChart"/>
    <dgm:cxn modelId="{C16A312A-F922-4D40-B9F7-D9CCE6C3C1D0}" type="presParOf" srcId="{5436FEEA-5BED-40AC-AF0A-6A20977D1121}" destId="{1D0708C8-2CCA-4248-BEF2-0072421EC5DC}" srcOrd="1" destOrd="0" presId="urn:microsoft.com/office/officeart/2009/3/layout/HorizontalOrganizationChart"/>
    <dgm:cxn modelId="{83CBEF1B-B772-45A1-B5F6-8FF08C59F5BF}" type="presParOf" srcId="{C09EFBB0-20C4-44CD-95B2-BAE1BD48FC4E}" destId="{33FE4AAF-14DD-4DD3-9CB9-9E8114063A17}" srcOrd="1" destOrd="0" presId="urn:microsoft.com/office/officeart/2009/3/layout/HorizontalOrganizationChart"/>
    <dgm:cxn modelId="{45A4679F-AFD5-4C41-9FEE-BA3DBC05E48B}" type="presParOf" srcId="{C09EFBB0-20C4-44CD-95B2-BAE1BD48FC4E}" destId="{1200D71C-67E7-4789-9665-8AA0B52BDA89}" srcOrd="2" destOrd="0" presId="urn:microsoft.com/office/officeart/2009/3/layout/HorizontalOrganizationChart"/>
    <dgm:cxn modelId="{D89174FB-C844-4024-89DF-941C3C434BD3}" type="presParOf" srcId="{D3C00987-D053-44C5-8E96-79C6B452DA29}" destId="{1B53C2CA-28E7-47B8-8B0A-F72CAF460957}" srcOrd="2" destOrd="0" presId="urn:microsoft.com/office/officeart/2009/3/layout/HorizontalOrganizationChart"/>
    <dgm:cxn modelId="{33025BA4-C924-4DDB-AEC8-2E03EE337978}" type="presParOf" srcId="{D3C00987-D053-44C5-8E96-79C6B452DA29}" destId="{FD7788FA-DBE2-461B-B2C0-C3028042866D}" srcOrd="3" destOrd="0" presId="urn:microsoft.com/office/officeart/2009/3/layout/HorizontalOrganizationChart"/>
    <dgm:cxn modelId="{2F8826BB-7AC1-42A6-9FAD-FCC9BEEB8107}" type="presParOf" srcId="{FD7788FA-DBE2-461B-B2C0-C3028042866D}" destId="{6007589F-CFCA-4589-9A79-DBAFF2B3090C}" srcOrd="0" destOrd="0" presId="urn:microsoft.com/office/officeart/2009/3/layout/HorizontalOrganizationChart"/>
    <dgm:cxn modelId="{4A5DE04B-2D79-497C-A1A2-374B2F8809C9}" type="presParOf" srcId="{6007589F-CFCA-4589-9A79-DBAFF2B3090C}" destId="{D46AED0D-50DD-47AA-A334-514271AF8B07}" srcOrd="0" destOrd="0" presId="urn:microsoft.com/office/officeart/2009/3/layout/HorizontalOrganizationChart"/>
    <dgm:cxn modelId="{A90FAD40-577A-4391-970F-A17FA7C5C7DE}" type="presParOf" srcId="{6007589F-CFCA-4589-9A79-DBAFF2B3090C}" destId="{9A187EB1-3051-4751-A854-D872DA0B5176}" srcOrd="1" destOrd="0" presId="urn:microsoft.com/office/officeart/2009/3/layout/HorizontalOrganizationChart"/>
    <dgm:cxn modelId="{1E97F883-2A5D-4BFB-8184-9A29ACB3330D}" type="presParOf" srcId="{FD7788FA-DBE2-461B-B2C0-C3028042866D}" destId="{DD5542EF-989C-4520-9AA2-EE49850B49EB}" srcOrd="1" destOrd="0" presId="urn:microsoft.com/office/officeart/2009/3/layout/HorizontalOrganizationChart"/>
    <dgm:cxn modelId="{85C40C2A-B326-4851-BFCA-F2FFA48E1609}" type="presParOf" srcId="{FD7788FA-DBE2-461B-B2C0-C3028042866D}" destId="{DCE21C13-D924-4400-839E-A78534AA3E23}" srcOrd="2" destOrd="0" presId="urn:microsoft.com/office/officeart/2009/3/layout/HorizontalOrganizationChart"/>
    <dgm:cxn modelId="{A5021DEE-F735-470D-AFEC-62C0A2176DDC}" type="presParOf" srcId="{D3C00987-D053-44C5-8E96-79C6B452DA29}" destId="{55E6ED35-FA91-4822-A9D3-9000F987EEF5}" srcOrd="4" destOrd="0" presId="urn:microsoft.com/office/officeart/2009/3/layout/HorizontalOrganizationChart"/>
    <dgm:cxn modelId="{79C94867-387B-4710-9CB0-EE0AF242C143}" type="presParOf" srcId="{D3C00987-D053-44C5-8E96-79C6B452DA29}" destId="{498751DE-796D-4849-A6E6-960B12CDC4CD}" srcOrd="5" destOrd="0" presId="urn:microsoft.com/office/officeart/2009/3/layout/HorizontalOrganizationChart"/>
    <dgm:cxn modelId="{0C8C9916-9311-48ED-B83B-A025F16C6740}" type="presParOf" srcId="{498751DE-796D-4849-A6E6-960B12CDC4CD}" destId="{2872F5F8-93AF-4BC7-B676-C921698FB7E8}" srcOrd="0" destOrd="0" presId="urn:microsoft.com/office/officeart/2009/3/layout/HorizontalOrganizationChart"/>
    <dgm:cxn modelId="{57D5845B-476F-4B10-BDB6-C6E9029A1E63}" type="presParOf" srcId="{2872F5F8-93AF-4BC7-B676-C921698FB7E8}" destId="{9CE4FC73-191E-466E-9C23-521A3D04533B}" srcOrd="0" destOrd="0" presId="urn:microsoft.com/office/officeart/2009/3/layout/HorizontalOrganizationChart"/>
    <dgm:cxn modelId="{25BFD3D5-CA08-4F01-A33B-3720FF6381F0}" type="presParOf" srcId="{2872F5F8-93AF-4BC7-B676-C921698FB7E8}" destId="{DCACBE92-21EB-43D8-A2ED-505A7A03796B}" srcOrd="1" destOrd="0" presId="urn:microsoft.com/office/officeart/2009/3/layout/HorizontalOrganizationChart"/>
    <dgm:cxn modelId="{9A8B53E6-7C27-4241-8393-E88AB1CD4FE3}" type="presParOf" srcId="{498751DE-796D-4849-A6E6-960B12CDC4CD}" destId="{A013E4E1-4894-401B-AAC0-E0DBE617AE45}" srcOrd="1" destOrd="0" presId="urn:microsoft.com/office/officeart/2009/3/layout/HorizontalOrganizationChart"/>
    <dgm:cxn modelId="{057295FA-0CB9-4A1B-8121-1F9581A8CB6B}" type="presParOf" srcId="{A013E4E1-4894-401B-AAC0-E0DBE617AE45}" destId="{6A51CEC3-2D2E-4C1D-92FC-0FB7B0F62425}" srcOrd="0" destOrd="0" presId="urn:microsoft.com/office/officeart/2009/3/layout/HorizontalOrganizationChart"/>
    <dgm:cxn modelId="{962DAE86-1AD0-4143-A2D5-AF7767017F82}" type="presParOf" srcId="{A013E4E1-4894-401B-AAC0-E0DBE617AE45}" destId="{E8E8756E-8F9D-484B-9B30-4BB186B9CCE8}" srcOrd="1" destOrd="0" presId="urn:microsoft.com/office/officeart/2009/3/layout/HorizontalOrganizationChart"/>
    <dgm:cxn modelId="{293D3AB4-31F9-48C5-A321-9F2B01982D84}" type="presParOf" srcId="{E8E8756E-8F9D-484B-9B30-4BB186B9CCE8}" destId="{F73A7DAC-8B06-4266-85A3-40549BEB8EB1}" srcOrd="0" destOrd="0" presId="urn:microsoft.com/office/officeart/2009/3/layout/HorizontalOrganizationChart"/>
    <dgm:cxn modelId="{A2179EC0-3E43-4C9D-B8A9-7EC3FD0F2ADF}" type="presParOf" srcId="{F73A7DAC-8B06-4266-85A3-40549BEB8EB1}" destId="{FF3F2F9C-B941-4C6F-9DAA-8787C3FCBB7D}" srcOrd="0" destOrd="0" presId="urn:microsoft.com/office/officeart/2009/3/layout/HorizontalOrganizationChart"/>
    <dgm:cxn modelId="{D49476B0-64E1-4F69-A401-27756487D08D}" type="presParOf" srcId="{F73A7DAC-8B06-4266-85A3-40549BEB8EB1}" destId="{87A31D0E-19EF-4D09-8970-B93D8E366F88}" srcOrd="1" destOrd="0" presId="urn:microsoft.com/office/officeart/2009/3/layout/HorizontalOrganizationChart"/>
    <dgm:cxn modelId="{2CC0CD6C-3C3A-436B-A07E-8AA2D916D71B}" type="presParOf" srcId="{E8E8756E-8F9D-484B-9B30-4BB186B9CCE8}" destId="{C07CE153-1101-48A9-BFC5-2784A97F4FCD}" srcOrd="1" destOrd="0" presId="urn:microsoft.com/office/officeart/2009/3/layout/HorizontalOrganizationChart"/>
    <dgm:cxn modelId="{260FF596-3537-4D42-8695-047E1DA0A3B6}" type="presParOf" srcId="{E8E8756E-8F9D-484B-9B30-4BB186B9CCE8}" destId="{12E2B369-BD04-4644-AADE-BF2BAC6D78CD}" srcOrd="2" destOrd="0" presId="urn:microsoft.com/office/officeart/2009/3/layout/HorizontalOrganizationChart"/>
    <dgm:cxn modelId="{900583A5-3391-4945-9B10-FC8B16A782EE}" type="presParOf" srcId="{498751DE-796D-4849-A6E6-960B12CDC4CD}" destId="{762ADD54-BE15-4267-A461-5A406DFED897}" srcOrd="2" destOrd="0" presId="urn:microsoft.com/office/officeart/2009/3/layout/HorizontalOrganizationChart"/>
    <dgm:cxn modelId="{9EF11D0B-C315-401F-A40A-32097DA354B2}" type="presParOf" srcId="{D3C00987-D053-44C5-8E96-79C6B452DA29}" destId="{65CD1E4B-5EE7-4CFE-A13B-D3D4F450B3AF}" srcOrd="6" destOrd="0" presId="urn:microsoft.com/office/officeart/2009/3/layout/HorizontalOrganizationChart"/>
    <dgm:cxn modelId="{DB361FCC-C8B8-4068-8149-2442B2B027C8}" type="presParOf" srcId="{D3C00987-D053-44C5-8E96-79C6B452DA29}" destId="{31962F8B-1D79-4965-A2E8-B4B2FF17E1AC}" srcOrd="7" destOrd="0" presId="urn:microsoft.com/office/officeart/2009/3/layout/HorizontalOrganizationChart"/>
    <dgm:cxn modelId="{43C307B4-BC65-451C-8652-A512471FCB9E}" type="presParOf" srcId="{31962F8B-1D79-4965-A2E8-B4B2FF17E1AC}" destId="{1781F112-C0E1-4996-902B-6C5D1C5F55DC}" srcOrd="0" destOrd="0" presId="urn:microsoft.com/office/officeart/2009/3/layout/HorizontalOrganizationChart"/>
    <dgm:cxn modelId="{5F950528-E001-47AF-8D1E-054791122BE0}" type="presParOf" srcId="{1781F112-C0E1-4996-902B-6C5D1C5F55DC}" destId="{9E95A84F-6816-45C3-830E-FF62F4A817D5}" srcOrd="0" destOrd="0" presId="urn:microsoft.com/office/officeart/2009/3/layout/HorizontalOrganizationChart"/>
    <dgm:cxn modelId="{6A63BCF9-4EA8-45B2-B28A-62685E872557}" type="presParOf" srcId="{1781F112-C0E1-4996-902B-6C5D1C5F55DC}" destId="{69710EC0-E734-4F7F-A772-44F1D2947A58}" srcOrd="1" destOrd="0" presId="urn:microsoft.com/office/officeart/2009/3/layout/HorizontalOrganizationChart"/>
    <dgm:cxn modelId="{BF3B93BB-E3AE-4AF7-98F5-A512FFB41567}" type="presParOf" srcId="{31962F8B-1D79-4965-A2E8-B4B2FF17E1AC}" destId="{86E1C4FA-57A1-4F9D-B120-39524A0310F2}" srcOrd="1" destOrd="0" presId="urn:microsoft.com/office/officeart/2009/3/layout/HorizontalOrganizationChart"/>
    <dgm:cxn modelId="{89E205AC-0287-4151-BEA2-8C7ACDD645E6}" type="presParOf" srcId="{31962F8B-1D79-4965-A2E8-B4B2FF17E1AC}" destId="{F8C3CCA9-616A-4CDC-AE0C-94F7D1C7288C}" srcOrd="2" destOrd="0" presId="urn:microsoft.com/office/officeart/2009/3/layout/HorizontalOrganizationChart"/>
    <dgm:cxn modelId="{7605EF4A-AA9A-4016-9E63-D65D2B58BDC7}" type="presParOf" srcId="{D3C00987-D053-44C5-8E96-79C6B452DA29}" destId="{F378111D-43B4-4AD6-A508-9C30EAD69F51}" srcOrd="8" destOrd="0" presId="urn:microsoft.com/office/officeart/2009/3/layout/HorizontalOrganizationChart"/>
    <dgm:cxn modelId="{1377F741-2A3B-4191-AFCD-B9806F4711D8}" type="presParOf" srcId="{D3C00987-D053-44C5-8E96-79C6B452DA29}" destId="{BFE0D8D4-09A8-4979-BB40-97AC90274F06}" srcOrd="9" destOrd="0" presId="urn:microsoft.com/office/officeart/2009/3/layout/HorizontalOrganizationChart"/>
    <dgm:cxn modelId="{A1B1E4AB-F7D6-44CE-893C-34D21DC13177}" type="presParOf" srcId="{BFE0D8D4-09A8-4979-BB40-97AC90274F06}" destId="{7FBA4CBC-6E25-4773-AA63-9F8E00906DC9}" srcOrd="0" destOrd="0" presId="urn:microsoft.com/office/officeart/2009/3/layout/HorizontalOrganizationChart"/>
    <dgm:cxn modelId="{7EE5AF3D-340C-4DE8-80CF-F496FF51E369}" type="presParOf" srcId="{7FBA4CBC-6E25-4773-AA63-9F8E00906DC9}" destId="{785FCE22-86C6-4F96-8821-5E4FC5B85E22}" srcOrd="0" destOrd="0" presId="urn:microsoft.com/office/officeart/2009/3/layout/HorizontalOrganizationChart"/>
    <dgm:cxn modelId="{966E278B-BC96-4840-B87A-124FD25C2525}" type="presParOf" srcId="{7FBA4CBC-6E25-4773-AA63-9F8E00906DC9}" destId="{FADAC237-1FC9-43AC-9885-8F221B9517CF}" srcOrd="1" destOrd="0" presId="urn:microsoft.com/office/officeart/2009/3/layout/HorizontalOrganizationChart"/>
    <dgm:cxn modelId="{B1CB3491-E26B-43C5-9CF5-4290E1BED370}" type="presParOf" srcId="{BFE0D8D4-09A8-4979-BB40-97AC90274F06}" destId="{D28B3CC7-FF33-428E-9D08-DFC6FFB0D584}" srcOrd="1" destOrd="0" presId="urn:microsoft.com/office/officeart/2009/3/layout/HorizontalOrganizationChart"/>
    <dgm:cxn modelId="{82BD91D3-9FD9-4128-BEA2-1A6298E427FF}" type="presParOf" srcId="{BFE0D8D4-09A8-4979-BB40-97AC90274F06}" destId="{A0FB4C3E-B9F4-4187-87B7-04300D972195}" srcOrd="2" destOrd="0" presId="urn:microsoft.com/office/officeart/2009/3/layout/HorizontalOrganizationChart"/>
    <dgm:cxn modelId="{F15DDD74-B4E8-4FB7-8A17-9F7B826D65D8}" type="presParOf" srcId="{D3C00987-D053-44C5-8E96-79C6B452DA29}" destId="{0226BCCB-FD18-48B6-B6F2-34FED8D1BDFC}" srcOrd="10" destOrd="0" presId="urn:microsoft.com/office/officeart/2009/3/layout/HorizontalOrganizationChart"/>
    <dgm:cxn modelId="{85B23BDF-9213-447A-A6F6-05B4FD4BE31C}" type="presParOf" srcId="{D3C00987-D053-44C5-8E96-79C6B452DA29}" destId="{90D12B22-A6E8-4F2F-95FF-3EC25017DD5D}" srcOrd="11" destOrd="0" presId="urn:microsoft.com/office/officeart/2009/3/layout/HorizontalOrganizationChart"/>
    <dgm:cxn modelId="{9A936EAC-3FBF-43E4-93D4-F214ABB1E6B8}" type="presParOf" srcId="{90D12B22-A6E8-4F2F-95FF-3EC25017DD5D}" destId="{A56AC613-C179-4799-A3E6-8D5C73929EB0}" srcOrd="0" destOrd="0" presId="urn:microsoft.com/office/officeart/2009/3/layout/HorizontalOrganizationChart"/>
    <dgm:cxn modelId="{6D956CDC-1F95-4B0F-9189-7BE8D5CC31C9}" type="presParOf" srcId="{A56AC613-C179-4799-A3E6-8D5C73929EB0}" destId="{41B9877A-F75A-4B0A-81E3-773A51EBE51F}" srcOrd="0" destOrd="0" presId="urn:microsoft.com/office/officeart/2009/3/layout/HorizontalOrganizationChart"/>
    <dgm:cxn modelId="{7DEAD7F4-8E06-49B8-9D81-ABF2AA088F92}" type="presParOf" srcId="{A56AC613-C179-4799-A3E6-8D5C73929EB0}" destId="{FE141CB4-DE81-413C-8657-611101FA0AC0}" srcOrd="1" destOrd="0" presId="urn:microsoft.com/office/officeart/2009/3/layout/HorizontalOrganizationChart"/>
    <dgm:cxn modelId="{7C08A9D1-7820-4580-B693-1B904C768825}" type="presParOf" srcId="{90D12B22-A6E8-4F2F-95FF-3EC25017DD5D}" destId="{ECBF4AE7-1BCA-4922-A23C-A6DFD80D868D}" srcOrd="1" destOrd="0" presId="urn:microsoft.com/office/officeart/2009/3/layout/HorizontalOrganizationChart"/>
    <dgm:cxn modelId="{854C8667-C547-470D-9E91-57F19134EEB7}" type="presParOf" srcId="{90D12B22-A6E8-4F2F-95FF-3EC25017DD5D}" destId="{F64C7B41-1A04-49E2-933D-9668CDBC9B33}" srcOrd="2" destOrd="0" presId="urn:microsoft.com/office/officeart/2009/3/layout/HorizontalOrganizationChart"/>
    <dgm:cxn modelId="{47CBFBB2-6C96-448D-9585-ADCF5151251B}" type="presParOf" srcId="{C0B4FB9D-C8C1-4B95-8DD3-4447D5AB9EA4}" destId="{F3D5BBC3-8FC1-4A84-B991-85F3EB7F7454}" srcOrd="2" destOrd="0" presId="urn:microsoft.com/office/officeart/2009/3/layout/HorizontalOrganizationChart"/>
    <dgm:cxn modelId="{3006D355-355A-430A-9E4B-3869606FE4B2}" type="presParOf" srcId="{CB8FBD71-E586-4CD2-B5F3-1125B2C9FAF6}" destId="{45F5B791-5BCC-48FC-9D86-00D3C83236B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6BCCB-FD18-48B6-B6F2-34FED8D1BDFC}">
      <dsp:nvSpPr>
        <dsp:cNvPr id="0" name=""/>
        <dsp:cNvSpPr/>
      </dsp:nvSpPr>
      <dsp:spPr>
        <a:xfrm>
          <a:off x="4463713" y="1798447"/>
          <a:ext cx="1280546" cy="228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404" y="0"/>
              </a:lnTo>
              <a:lnTo>
                <a:pt x="1103404" y="2281505"/>
              </a:lnTo>
              <a:lnTo>
                <a:pt x="1280546" y="22815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8111D-43B4-4AD6-A508-9C30EAD69F51}">
      <dsp:nvSpPr>
        <dsp:cNvPr id="0" name=""/>
        <dsp:cNvSpPr/>
      </dsp:nvSpPr>
      <dsp:spPr>
        <a:xfrm>
          <a:off x="4463713" y="1798447"/>
          <a:ext cx="1280546" cy="1519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404" y="0"/>
              </a:lnTo>
              <a:lnTo>
                <a:pt x="1103404" y="1519791"/>
              </a:lnTo>
              <a:lnTo>
                <a:pt x="1280546" y="1519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1E4B-5EE7-4CFE-A13B-D3D4F450B3AF}">
      <dsp:nvSpPr>
        <dsp:cNvPr id="0" name=""/>
        <dsp:cNvSpPr/>
      </dsp:nvSpPr>
      <dsp:spPr>
        <a:xfrm>
          <a:off x="4463713" y="1798447"/>
          <a:ext cx="1280546" cy="758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404" y="0"/>
              </a:lnTo>
              <a:lnTo>
                <a:pt x="1103404" y="758078"/>
              </a:lnTo>
              <a:lnTo>
                <a:pt x="1280546" y="758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1CEC3-2D2E-4C1D-92FC-0FB7B0F62425}">
      <dsp:nvSpPr>
        <dsp:cNvPr id="0" name=""/>
        <dsp:cNvSpPr/>
      </dsp:nvSpPr>
      <dsp:spPr>
        <a:xfrm>
          <a:off x="7515687" y="1749092"/>
          <a:ext cx="384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008" y="45720"/>
              </a:lnTo>
              <a:lnTo>
                <a:pt x="207008" y="45795"/>
              </a:lnTo>
              <a:lnTo>
                <a:pt x="384151" y="457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6ED35-FA91-4822-A9D3-9000F987EEF5}">
      <dsp:nvSpPr>
        <dsp:cNvPr id="0" name=""/>
        <dsp:cNvSpPr/>
      </dsp:nvSpPr>
      <dsp:spPr>
        <a:xfrm>
          <a:off x="4463713" y="1749092"/>
          <a:ext cx="128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355"/>
              </a:moveTo>
              <a:lnTo>
                <a:pt x="1103404" y="49355"/>
              </a:lnTo>
              <a:lnTo>
                <a:pt x="1103404" y="45720"/>
              </a:lnTo>
              <a:lnTo>
                <a:pt x="128054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C2CA-28E7-47B8-8B0A-F72CAF460957}">
      <dsp:nvSpPr>
        <dsp:cNvPr id="0" name=""/>
        <dsp:cNvSpPr/>
      </dsp:nvSpPr>
      <dsp:spPr>
        <a:xfrm>
          <a:off x="4463713" y="1033098"/>
          <a:ext cx="1280546" cy="765348"/>
        </a:xfrm>
        <a:custGeom>
          <a:avLst/>
          <a:gdLst/>
          <a:ahLst/>
          <a:cxnLst/>
          <a:rect l="0" t="0" r="0" b="0"/>
          <a:pathLst>
            <a:path>
              <a:moveTo>
                <a:pt x="0" y="765348"/>
              </a:moveTo>
              <a:lnTo>
                <a:pt x="1103404" y="765348"/>
              </a:lnTo>
              <a:lnTo>
                <a:pt x="1103404" y="0"/>
              </a:lnTo>
              <a:lnTo>
                <a:pt x="12805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03882-334E-4163-9B21-C50E4746F7D8}">
      <dsp:nvSpPr>
        <dsp:cNvPr id="0" name=""/>
        <dsp:cNvSpPr/>
      </dsp:nvSpPr>
      <dsp:spPr>
        <a:xfrm>
          <a:off x="4463713" y="271385"/>
          <a:ext cx="1280546" cy="1527062"/>
        </a:xfrm>
        <a:custGeom>
          <a:avLst/>
          <a:gdLst/>
          <a:ahLst/>
          <a:cxnLst/>
          <a:rect l="0" t="0" r="0" b="0"/>
          <a:pathLst>
            <a:path>
              <a:moveTo>
                <a:pt x="0" y="1527062"/>
              </a:moveTo>
              <a:lnTo>
                <a:pt x="1103404" y="1527062"/>
              </a:lnTo>
              <a:lnTo>
                <a:pt x="1103404" y="0"/>
              </a:lnTo>
              <a:lnTo>
                <a:pt x="12805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9094A-C066-4CA9-A48C-651D1D7944F1}">
      <dsp:nvSpPr>
        <dsp:cNvPr id="0" name=""/>
        <dsp:cNvSpPr/>
      </dsp:nvSpPr>
      <dsp:spPr>
        <a:xfrm>
          <a:off x="1771426" y="1752727"/>
          <a:ext cx="302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1"/>
              </a:moveTo>
              <a:lnTo>
                <a:pt x="125082" y="45721"/>
              </a:lnTo>
              <a:lnTo>
                <a:pt x="125082" y="45720"/>
              </a:lnTo>
              <a:lnTo>
                <a:pt x="30222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67965-4EFD-47A9-8412-8012BFBB5960}">
      <dsp:nvSpPr>
        <dsp:cNvPr id="0" name=""/>
        <dsp:cNvSpPr/>
      </dsp:nvSpPr>
      <dsp:spPr>
        <a:xfrm>
          <a:off x="1771426" y="1798448"/>
          <a:ext cx="831420" cy="1628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4278" y="0"/>
              </a:lnTo>
              <a:lnTo>
                <a:pt x="654278" y="1628350"/>
              </a:lnTo>
              <a:lnTo>
                <a:pt x="831420" y="1628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45BAA-1ECF-4796-9FE7-65E65D88861F}">
      <dsp:nvSpPr>
        <dsp:cNvPr id="0" name=""/>
        <dsp:cNvSpPr/>
      </dsp:nvSpPr>
      <dsp:spPr>
        <a:xfrm>
          <a:off x="0" y="1528305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Источник</a:t>
          </a:r>
        </a:p>
      </dsp:txBody>
      <dsp:txXfrm>
        <a:off x="0" y="1528305"/>
        <a:ext cx="1771426" cy="540285"/>
      </dsp:txXfrm>
    </dsp:sp>
    <dsp:sp modelId="{FF45FA3A-70EA-4DA5-A0D2-078C4D634F3E}">
      <dsp:nvSpPr>
        <dsp:cNvPr id="0" name=""/>
        <dsp:cNvSpPr/>
      </dsp:nvSpPr>
      <dsp:spPr>
        <a:xfrm>
          <a:off x="2602847" y="3156656"/>
          <a:ext cx="2283103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Calibri" panose="020F0502020204030204"/>
              <a:ea typeface="+mn-ea"/>
              <a:cs typeface="+mn-cs"/>
            </a:rPr>
            <a:t>Meta_increment</a:t>
          </a:r>
          <a:endParaRPr lang="ru-RU" sz="2400" kern="1200" dirty="0">
            <a:latin typeface="Calibri" panose="020F0502020204030204"/>
            <a:ea typeface="+mn-ea"/>
            <a:cs typeface="+mn-cs"/>
          </a:endParaRPr>
        </a:p>
      </dsp:txBody>
      <dsp:txXfrm>
        <a:off x="2602847" y="3156656"/>
        <a:ext cx="2283103" cy="540285"/>
      </dsp:txXfrm>
    </dsp:sp>
    <dsp:sp modelId="{325C1C15-737B-4163-9ABC-4A718565AD55}">
      <dsp:nvSpPr>
        <dsp:cNvPr id="0" name=""/>
        <dsp:cNvSpPr/>
      </dsp:nvSpPr>
      <dsp:spPr>
        <a:xfrm>
          <a:off x="2073651" y="1528304"/>
          <a:ext cx="2390062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Stg_increment</a:t>
          </a:r>
          <a:endParaRPr lang="ru-RU" sz="2400" kern="1200" dirty="0">
            <a:latin typeface="Calibri" panose="020F0502020204030204"/>
            <a:ea typeface="+mn-ea"/>
            <a:cs typeface="+mn-cs"/>
          </a:endParaRPr>
        </a:p>
      </dsp:txBody>
      <dsp:txXfrm>
        <a:off x="2073651" y="1528304"/>
        <a:ext cx="2390062" cy="540285"/>
      </dsp:txXfrm>
    </dsp:sp>
    <dsp:sp modelId="{3BC86DEF-8E3A-4EA0-8865-0F000BB015D1}">
      <dsp:nvSpPr>
        <dsp:cNvPr id="0" name=""/>
        <dsp:cNvSpPr/>
      </dsp:nvSpPr>
      <dsp:spPr>
        <a:xfrm>
          <a:off x="5744260" y="1242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Транзакции</a:t>
          </a:r>
        </a:p>
      </dsp:txBody>
      <dsp:txXfrm>
        <a:off x="5744260" y="1242"/>
        <a:ext cx="1771426" cy="540285"/>
      </dsp:txXfrm>
    </dsp:sp>
    <dsp:sp modelId="{D46AED0D-50DD-47AA-A334-514271AF8B07}">
      <dsp:nvSpPr>
        <dsp:cNvPr id="0" name=""/>
        <dsp:cNvSpPr/>
      </dsp:nvSpPr>
      <dsp:spPr>
        <a:xfrm>
          <a:off x="5744260" y="762956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Клиенты</a:t>
          </a:r>
        </a:p>
      </dsp:txBody>
      <dsp:txXfrm>
        <a:off x="5744260" y="762956"/>
        <a:ext cx="1771426" cy="540285"/>
      </dsp:txXfrm>
    </dsp:sp>
    <dsp:sp modelId="{9CE4FC73-191E-466E-9C23-521A3D04533B}">
      <dsp:nvSpPr>
        <dsp:cNvPr id="0" name=""/>
        <dsp:cNvSpPr/>
      </dsp:nvSpPr>
      <dsp:spPr>
        <a:xfrm>
          <a:off x="5744260" y="1524669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Терминалы</a:t>
          </a:r>
        </a:p>
      </dsp:txBody>
      <dsp:txXfrm>
        <a:off x="5744260" y="1524669"/>
        <a:ext cx="1771426" cy="540285"/>
      </dsp:txXfrm>
    </dsp:sp>
    <dsp:sp modelId="{FF3F2F9C-B941-4C6F-9DAA-8787C3FCBB7D}">
      <dsp:nvSpPr>
        <dsp:cNvPr id="0" name=""/>
        <dsp:cNvSpPr/>
      </dsp:nvSpPr>
      <dsp:spPr>
        <a:xfrm>
          <a:off x="7899838" y="1524745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>
              <a:latin typeface="Calibri" panose="020F0502020204030204"/>
              <a:ea typeface="+mn-ea"/>
              <a:cs typeface="+mn-cs"/>
            </a:rPr>
            <a:t>Отчёт</a:t>
          </a:r>
          <a:endParaRPr lang="ru-RU" sz="2400" kern="1200" dirty="0">
            <a:latin typeface="Calibri" panose="020F0502020204030204"/>
            <a:ea typeface="+mn-ea"/>
            <a:cs typeface="+mn-cs"/>
          </a:endParaRPr>
        </a:p>
      </dsp:txBody>
      <dsp:txXfrm>
        <a:off x="7899838" y="1524745"/>
        <a:ext cx="1771426" cy="540285"/>
      </dsp:txXfrm>
    </dsp:sp>
    <dsp:sp modelId="{9E95A84F-6816-45C3-830E-FF62F4A817D5}">
      <dsp:nvSpPr>
        <dsp:cNvPr id="0" name=""/>
        <dsp:cNvSpPr/>
      </dsp:nvSpPr>
      <dsp:spPr>
        <a:xfrm>
          <a:off x="5744260" y="2286383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Карты</a:t>
          </a:r>
        </a:p>
      </dsp:txBody>
      <dsp:txXfrm>
        <a:off x="5744260" y="2286383"/>
        <a:ext cx="1771426" cy="540285"/>
      </dsp:txXfrm>
    </dsp:sp>
    <dsp:sp modelId="{785FCE22-86C6-4F96-8821-5E4FC5B85E22}">
      <dsp:nvSpPr>
        <dsp:cNvPr id="0" name=""/>
        <dsp:cNvSpPr/>
      </dsp:nvSpPr>
      <dsp:spPr>
        <a:xfrm>
          <a:off x="5744260" y="3048096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Счета</a:t>
          </a:r>
        </a:p>
      </dsp:txBody>
      <dsp:txXfrm>
        <a:off x="5744260" y="3048096"/>
        <a:ext cx="1771426" cy="540285"/>
      </dsp:txXfrm>
    </dsp:sp>
    <dsp:sp modelId="{41B9877A-F75A-4B0A-81E3-773A51EBE51F}">
      <dsp:nvSpPr>
        <dsp:cNvPr id="0" name=""/>
        <dsp:cNvSpPr/>
      </dsp:nvSpPr>
      <dsp:spPr>
        <a:xfrm>
          <a:off x="5744260" y="3809810"/>
          <a:ext cx="1771426" cy="5402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alibri" panose="020F0502020204030204"/>
              <a:ea typeface="+mn-ea"/>
              <a:cs typeface="+mn-cs"/>
            </a:rPr>
            <a:t>Транзакции</a:t>
          </a:r>
        </a:p>
      </dsp:txBody>
      <dsp:txXfrm>
        <a:off x="5744260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24186" y="4208211"/>
            <a:ext cx="5137197" cy="1578704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Королев Дмитрий Эдуардович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09379" y="1788189"/>
            <a:ext cx="5072542" cy="96981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Загрузка данных о потенциальных мошеннических операциях для финансового отдела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май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7575" y="1405001"/>
            <a:ext cx="8374761" cy="525297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ФИО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Королев Дмитрий Эдуардович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г. Екатеринбург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Образование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УрТИСИ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СибГУТИ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, 2013, Сети связи и системы коммутации.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Текущая должность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ведущий инженер отдела администрирования средств защиты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Основной функционал работы в настоящее время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администрирование межсетевых экранов</a:t>
            </a:r>
            <a:endParaRPr lang="en-US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Номер телефона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+79041673298</a:t>
            </a:r>
            <a:endParaRPr lang="en-US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e-mail: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scooter-@mail.ru</a:t>
            </a:r>
          </a:p>
          <a:p>
            <a:pPr marL="0" indent="0">
              <a:buNone/>
            </a:pPr>
            <a:endParaRPr lang="ru-RU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avavatar.ru/images/original/2/WZtlk1odIXPqNY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7" y="1569704"/>
            <a:ext cx="2513243" cy="402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ходе выполнения проекта разработан ETL-процесс, который ежедневно получает выгрузку, загружает ее в хранилище данных согласно структуре хранилища и ежедневно строит отчет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для скачивания проекта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https://github.com/DEdKorolev/dataEngineer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312" y="1212977"/>
            <a:ext cx="10515600" cy="4351338"/>
          </a:xfrm>
        </p:spPr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Схема, описывающая структуру проекта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861545"/>
              </p:ext>
            </p:extLst>
          </p:nvPr>
        </p:nvGraphicFramePr>
        <p:xfrm>
          <a:off x="963168" y="172199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29B83090-F3F8-4703-8334-3BC6A1961AF6}"/>
              </a:ext>
            </a:extLst>
          </p:cNvPr>
          <p:cNvCxnSpPr>
            <a:cxnSpLocks/>
          </p:cNvCxnSpPr>
          <p:nvPr/>
        </p:nvCxnSpPr>
        <p:spPr>
          <a:xfrm>
            <a:off x="8467728" y="1943103"/>
            <a:ext cx="1523997" cy="1304922"/>
          </a:xfrm>
          <a:prstGeom prst="bentConnector3">
            <a:avLst>
              <a:gd name="adj1" fmla="val 9937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564B35B9-D54B-47FD-B86D-60B7EFC9A280}"/>
              </a:ext>
            </a:extLst>
          </p:cNvPr>
          <p:cNvCxnSpPr>
            <a:cxnSpLocks/>
          </p:cNvCxnSpPr>
          <p:nvPr/>
        </p:nvCxnSpPr>
        <p:spPr>
          <a:xfrm>
            <a:off x="8296275" y="2752723"/>
            <a:ext cx="1171767" cy="495302"/>
          </a:xfrm>
          <a:prstGeom prst="bentConnector3">
            <a:avLst>
              <a:gd name="adj1" fmla="val 9917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F7AEDDD4-9828-4931-8A06-BB298A89BE4E}"/>
              </a:ext>
            </a:extLst>
          </p:cNvPr>
          <p:cNvCxnSpPr>
            <a:cxnSpLocks/>
          </p:cNvCxnSpPr>
          <p:nvPr/>
        </p:nvCxnSpPr>
        <p:spPr>
          <a:xfrm flipV="1">
            <a:off x="8453727" y="3790950"/>
            <a:ext cx="895061" cy="487805"/>
          </a:xfrm>
          <a:prstGeom prst="bentConnector3">
            <a:avLst>
              <a:gd name="adj1" fmla="val 10108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3FA97BD-5FCE-45FA-B779-9272E2611ADA}"/>
              </a:ext>
            </a:extLst>
          </p:cNvPr>
          <p:cNvCxnSpPr>
            <a:cxnSpLocks/>
          </p:cNvCxnSpPr>
          <p:nvPr/>
        </p:nvCxnSpPr>
        <p:spPr>
          <a:xfrm flipV="1">
            <a:off x="8467728" y="3790950"/>
            <a:ext cx="1257297" cy="1243014"/>
          </a:xfrm>
          <a:prstGeom prst="bentConnector3">
            <a:avLst>
              <a:gd name="adj1" fmla="val 10075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F8BEEF49-F5DA-4E05-A983-99A9DFA72B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543" y="3961847"/>
            <a:ext cx="2044766" cy="1690398"/>
          </a:xfrm>
          <a:prstGeom prst="bentConnector3">
            <a:avLst>
              <a:gd name="adj1" fmla="val -7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F42F5714-6715-48A2-B329-8219EA16A4D3}"/>
              </a:ext>
            </a:extLst>
          </p:cNvPr>
          <p:cNvCxnSpPr/>
          <p:nvPr/>
        </p:nvCxnSpPr>
        <p:spPr>
          <a:xfrm>
            <a:off x="8467728" y="3519488"/>
            <a:ext cx="414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10515600" cy="752475"/>
          </a:xfrm>
        </p:spPr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B343C3-ACDC-44C4-A7C0-7A26C4C1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BB4491-77AB-48D8-BF99-535B7764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681037"/>
            <a:ext cx="117443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Первичный(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key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и внешний ключ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(foreign key)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Оконные функции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(partition by)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Функции смещения 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Слияниие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таблиц 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 PL/SQL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cx_Oracle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pandas,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sqlalchemy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watchdog)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PyCharm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182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Times New Roman</vt:lpstr>
      <vt:lpstr>Тема Office</vt:lpstr>
      <vt:lpstr>Загрузка данных о потенциальных мошеннических операциях для финансового отдела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admin</cp:lastModifiedBy>
  <cp:revision>28</cp:revision>
  <dcterms:created xsi:type="dcterms:W3CDTF">2021-02-19T10:44:02Z</dcterms:created>
  <dcterms:modified xsi:type="dcterms:W3CDTF">2022-05-09T11:08:24Z</dcterms:modified>
</cp:coreProperties>
</file>