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Мотивация стать </a:t>
            </a:r>
            <a:r>
              <a:rPr lang="en-US" dirty="0"/>
              <a:t>Java </a:t>
            </a:r>
            <a:r>
              <a:rPr lang="ru-RU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веб-интерфейс</a:t>
            </a:r>
            <a:endParaRPr lang="en-US" dirty="0"/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бэкенда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его интеграции с БД и </a:t>
            </a:r>
            <a:r>
              <a:rPr lang="ru-RU" dirty="0" err="1"/>
              <a:t>фронтендом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систему регистрации и авторизации пользователей.</a:t>
            </a:r>
          </a:p>
          <a:p>
            <a:r>
              <a:rPr lang="ru-RU" dirty="0"/>
              <a:t>Разграничить права у пользователей.</a:t>
            </a:r>
          </a:p>
          <a:p>
            <a:r>
              <a:rPr lang="ru-RU" dirty="0"/>
              <a:t>Разработать возможность редактирования карточки пользователя самим пользователем.</a:t>
            </a:r>
          </a:p>
          <a:p>
            <a:r>
              <a:rPr lang="ru-RU" dirty="0"/>
              <a:t>Разработать меню с возможность добавления и удаления позиций.</a:t>
            </a:r>
          </a:p>
          <a:p>
            <a:r>
              <a:rPr lang="ru-RU" dirty="0"/>
              <a:t>Разработать возможность добавления товаров в корзину из меню, в том числе реализовать подсчет количества добавленных товаров одинакового наименования</a:t>
            </a:r>
          </a:p>
          <a:p>
            <a:r>
              <a:rPr lang="ru-RU" dirty="0"/>
              <a:t>Разработать в корзине подсчёт суммы заказа и возможность удаления товаров из корзины, а также отправку заказа.</a:t>
            </a:r>
          </a:p>
          <a:p>
            <a:r>
              <a:rPr lang="ru-RU" dirty="0"/>
              <a:t>Разработать отдельный сервис для преобразования отправленного заказа в формат </a:t>
            </a:r>
            <a:r>
              <a:rPr lang="en-US" dirty="0"/>
              <a:t>json.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46712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337462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47317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6" y="3420012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05" y="5269764"/>
            <a:ext cx="3469043" cy="15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2 Database Engine — Национальная библиотека им. Н. Э. Баумана">
            <a:extLst>
              <a:ext uri="{FF2B5EF4-FFF2-40B4-BE49-F238E27FC236}">
                <a16:creationId xmlns:a16="http://schemas.microsoft.com/office/drawing/2014/main" id="{4DA96E11-6E55-426B-AEB2-B92BFDDE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28" y="3535640"/>
            <a:ext cx="1552901" cy="8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59" y="4912615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78032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5" y="249811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roduction To Spring Boot MVC | Articles | webcodein">
            <a:extLst>
              <a:ext uri="{FF2B5EF4-FFF2-40B4-BE49-F238E27FC236}">
                <a16:creationId xmlns:a16="http://schemas.microsoft.com/office/drawing/2014/main" id="{AB24859B-B637-4DE3-9A8C-75A663AF9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17061" r="5834" b="17088"/>
          <a:stretch/>
        </p:blipFill>
        <p:spPr bwMode="auto">
          <a:xfrm>
            <a:off x="9208167" y="5523508"/>
            <a:ext cx="2637307" cy="9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49" y="3389111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07216" y="1252141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32400" y="4318130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913" y="3463404"/>
            <a:ext cx="1463687" cy="1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56876-487B-4748-AC7D-AF96E7A0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626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311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Техническое задание</vt:lpstr>
      <vt:lpstr>Стек технологий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9</cp:revision>
  <dcterms:created xsi:type="dcterms:W3CDTF">2021-11-24T10:03:52Z</dcterms:created>
  <dcterms:modified xsi:type="dcterms:W3CDTF">2021-12-02T10:39:49Z</dcterms:modified>
</cp:coreProperties>
</file>