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9" r:id="rId6"/>
    <p:sldId id="265" r:id="rId7"/>
    <p:sldId id="26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6C3AE-7E45-4B70-AFA1-108555477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04511A-6042-45AA-8677-4B79105D6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4C0859-53CE-400A-B630-A0A6B043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3CC81F-D12D-40BB-BE2A-C776FF0D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64E46F-1BDE-441C-84BA-880538C4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42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2F06D-DCA4-44F6-94FD-3BEAFAE9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65A532-2074-4706-BE1D-64DBB2CC8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67E669-C3AA-4786-99A7-A53F10B2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D80233-74AE-41AB-B32C-90297242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FDDA85-B582-4A93-B4FF-56D60164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67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4AF075-5AD8-42CB-8EC7-4B42ED6DA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816741-B390-4F85-A2BC-CA4EBFFEF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58E9B3-976B-4007-BEBE-A8A9ECEE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1FC4C3-533A-486D-99DD-D102C060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8BCC6B-DCC2-4F52-8003-E14D1B67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0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44199-15F0-4D83-AC46-5818B675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B8F40A-6DE4-4A28-9986-4D467B45F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71E4EF-D724-4A48-B532-A64AD562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439D47-1615-4744-8D14-2F8FEE3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5DD4A4-C59D-4E27-9E5B-A2963759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84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1B591-8A8F-4008-823C-E774FB5C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8B4084-754A-4E1B-B1D4-6EAF52E18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3E26D1-B474-4136-ABB6-40174C28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5144B1-3404-4ED2-99E1-68D1E841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7FD41E-30FD-4B66-9496-5D60162F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98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4B4982-B90C-4301-9AB8-61F59128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AFFA82-7751-4C2C-8025-9213703BA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0F1F8E-F6FD-4CFC-95E6-0F62D6073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EBB9B0-608A-4054-AEC0-875082C1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1A1F31-6607-4290-B1ED-AB609884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D6D06F-FBA6-4740-B3E2-4FAD7469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03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7F6A8-0D16-4E44-8FF2-721FCE81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7AEB84-B0E5-441A-BB28-37E5B2A89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C986E7-6B81-4E33-89EC-BD5E96F4D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112DE7-DE7A-4D6A-B1B2-94A8EFA02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5671222-4DB3-4A5E-ACD3-4DC728EE7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EF5A6D-F788-42DA-A7A2-12C82E2E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19B56D-E696-4132-A43C-15C2F511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56E770A-CCFD-4972-B5EE-F6C5549D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29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12EC3-BA0C-4AB8-B27D-A5B80AA8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105E20-FA57-41D1-B66F-11994B60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A81AA0-3E49-4B50-885A-789578FF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F5D912-4500-43C1-B219-5232D9EE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23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AF934AD-ADC1-4F4D-9AD6-42F2B35B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013528-EA9E-4D0C-8A69-75153D6F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605A5C-FB6A-4FD7-A527-40D8373F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8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81DA9-68D4-4827-A953-BB97AC52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C28CB1-C35F-4020-AB73-C5CC4A1C6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D518C1-A562-47C8-BBA8-9E4D965B5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576BBD-4040-4C7C-810F-635EC4A2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630FC1-4628-49A3-8B4C-2FCD0253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4E5B9F-2E40-43E1-98DA-CFB9646F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64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D2CA9-2DA4-4603-B4CF-1C33034F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BA20498-64C2-40C7-9E90-F03636A8F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00C70A-1452-451B-9E99-AE3905153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2A8D5-8F84-4607-BE8C-E230C70B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9D177B-6163-447C-AED4-7C5DC782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21B90A-5B16-4872-ADD3-FEF4AC04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07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D1C01-7367-4704-A95E-9A950FB08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F85ECC-DBEB-4533-BF9B-041E99188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665B1B-917D-48F4-A773-418D66062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FCE7A-43A2-4EF4-86AC-1369E0CE8FED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D997C7-9C5A-413A-BE78-FBE6CD722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8A5540-5F34-485C-A90D-6F2D8E44C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44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E01F8-0637-4DFB-A668-D0BBE26285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Разработка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айт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а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для магазина роллов и суши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5D41DA-2097-417C-9670-2ADC77ED4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2174" y="4770781"/>
            <a:ext cx="6281530" cy="738809"/>
          </a:xfrm>
        </p:spPr>
        <p:txBody>
          <a:bodyPr/>
          <a:lstStyle/>
          <a:p>
            <a:r>
              <a:rPr lang="ru-RU" dirty="0"/>
              <a:t>Разработчик: Королев Дмитрий Эдуардович</a:t>
            </a:r>
          </a:p>
        </p:txBody>
      </p:sp>
    </p:spTree>
    <p:extLst>
      <p:ext uri="{BB962C8B-B14F-4D97-AF65-F5344CB8AC3E}">
        <p14:creationId xmlns:p14="http://schemas.microsoft.com/office/powerpoint/2010/main" val="423878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5554A-647C-406D-BBE4-DBA8C445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357" y="99391"/>
            <a:ext cx="5589104" cy="443258"/>
          </a:xfrm>
        </p:spPr>
        <p:txBody>
          <a:bodyPr>
            <a:normAutofit fontScale="90000"/>
          </a:bodyPr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DDADF1-323B-462D-A7BD-12445D57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2" y="542650"/>
            <a:ext cx="11913704" cy="621596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Образование: высшее.</a:t>
            </a:r>
          </a:p>
          <a:p>
            <a:pPr algn="just"/>
            <a:r>
              <a:rPr lang="ru-RU" dirty="0"/>
              <a:t>Специальность: «Сети связи и системы коммутации»</a:t>
            </a:r>
            <a:r>
              <a:rPr lang="en-US" dirty="0"/>
              <a:t>. </a:t>
            </a:r>
            <a:r>
              <a:rPr lang="ru-RU" dirty="0"/>
              <a:t>ВУЗ</a:t>
            </a:r>
            <a:r>
              <a:rPr lang="en-US" dirty="0"/>
              <a:t>:</a:t>
            </a:r>
            <a:r>
              <a:rPr lang="ru-RU" dirty="0"/>
              <a:t> ФГОБУ ВО </a:t>
            </a:r>
            <a:r>
              <a:rPr lang="ru-RU" dirty="0" err="1"/>
              <a:t>УрТИСИ</a:t>
            </a:r>
            <a:r>
              <a:rPr lang="ru-RU" dirty="0"/>
              <a:t> «</a:t>
            </a:r>
            <a:r>
              <a:rPr lang="ru-RU" dirty="0" err="1"/>
              <a:t>СибГУТИ</a:t>
            </a:r>
            <a:r>
              <a:rPr lang="ru-RU" dirty="0"/>
              <a:t>»</a:t>
            </a:r>
          </a:p>
          <a:p>
            <a:pPr algn="just"/>
            <a:r>
              <a:rPr lang="ru-RU" dirty="0"/>
              <a:t>Место работы: Отдел администрирования средств защиты «Сервисный центр информационная безопасность» ПАО Сбербанк.</a:t>
            </a:r>
          </a:p>
          <a:p>
            <a:pPr algn="just"/>
            <a:r>
              <a:rPr lang="ru-RU" dirty="0"/>
              <a:t>Должность: инженер.</a:t>
            </a:r>
          </a:p>
          <a:p>
            <a:pPr algn="just"/>
            <a:r>
              <a:rPr lang="ru-RU" dirty="0"/>
              <a:t>Обязанности: настройка и администрирование межсетевых экранов ПАК ФПСУ-</a:t>
            </a:r>
            <a:r>
              <a:rPr lang="en-US" dirty="0"/>
              <a:t>IP </a:t>
            </a:r>
            <a:r>
              <a:rPr lang="ru-RU" dirty="0"/>
              <a:t>и </a:t>
            </a:r>
            <a:r>
              <a:rPr lang="en-US" dirty="0"/>
              <a:t>Cisco ASA.</a:t>
            </a:r>
          </a:p>
          <a:p>
            <a:pPr algn="just"/>
            <a:r>
              <a:rPr lang="ru-RU" dirty="0"/>
              <a:t>Опыт в программировании: </a:t>
            </a:r>
            <a:endParaRPr lang="en-US" dirty="0"/>
          </a:p>
          <a:p>
            <a:pPr marL="514350" indent="-514350" algn="just">
              <a:buAutoNum type="arabicParenR"/>
            </a:pPr>
            <a:r>
              <a:rPr lang="ru-RU" dirty="0"/>
              <a:t>изучал </a:t>
            </a:r>
            <a:r>
              <a:rPr lang="en-US" dirty="0"/>
              <a:t>Python c </a:t>
            </a:r>
            <a:r>
              <a:rPr lang="ru-RU" dirty="0"/>
              <a:t>января по июнь 2021, могу написать несложные программы, например</a:t>
            </a:r>
            <a:r>
              <a:rPr lang="en-US" dirty="0"/>
              <a:t>,</a:t>
            </a:r>
            <a:r>
              <a:rPr lang="ru-RU" dirty="0"/>
              <a:t> парсеры файлов</a:t>
            </a:r>
            <a:r>
              <a:rPr lang="en-US" dirty="0"/>
              <a:t> </a:t>
            </a:r>
            <a:r>
              <a:rPr lang="ru-RU" dirty="0"/>
              <a:t>и сайтов, ботов для </a:t>
            </a:r>
            <a:r>
              <a:rPr lang="en-US" dirty="0"/>
              <a:t>VK</a:t>
            </a:r>
            <a:r>
              <a:rPr lang="ru-RU" dirty="0"/>
              <a:t>, </a:t>
            </a:r>
            <a:r>
              <a:rPr lang="ru-RU" dirty="0" err="1"/>
              <a:t>юниттесты</a:t>
            </a:r>
            <a:r>
              <a:rPr lang="en-US" dirty="0"/>
              <a:t>;</a:t>
            </a:r>
            <a:r>
              <a:rPr lang="ru-RU" dirty="0"/>
              <a:t> имею начальные знания по работе с фреймворком </a:t>
            </a:r>
            <a:r>
              <a:rPr lang="en-US" dirty="0"/>
              <a:t>Django;</a:t>
            </a:r>
          </a:p>
          <a:p>
            <a:pPr marL="514350" indent="-514350" algn="just">
              <a:buAutoNum type="arabicParenR"/>
            </a:pPr>
            <a:r>
              <a:rPr lang="en-US" dirty="0"/>
              <a:t>Java </a:t>
            </a:r>
            <a:r>
              <a:rPr lang="ru-RU" dirty="0"/>
              <a:t>изучаю с июля 2021, начал с внутренних курсов Сбербанка в виртуальной школе, прошёл вступительное тестирование и поступил в школу </a:t>
            </a:r>
            <a:r>
              <a:rPr lang="en-US" dirty="0"/>
              <a:t>Java Developer.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145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CE624-C83F-4189-8E89-F78B5E6F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Мотивация стать </a:t>
            </a:r>
            <a:r>
              <a:rPr lang="en-US" dirty="0"/>
              <a:t>Java </a:t>
            </a:r>
            <a:r>
              <a:rPr lang="ru-RU" dirty="0"/>
              <a:t>разработчиком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96283-0B81-401A-B9A6-1EC5A52FD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1825625"/>
            <a:ext cx="11767930" cy="4351338"/>
          </a:xfrm>
        </p:spPr>
        <p:txBody>
          <a:bodyPr/>
          <a:lstStyle/>
          <a:p>
            <a:pPr algn="just"/>
            <a:r>
              <a:rPr lang="ru-RU" dirty="0"/>
              <a:t>саморазвитие</a:t>
            </a:r>
            <a:r>
              <a:rPr lang="en-US" dirty="0"/>
              <a:t>; </a:t>
            </a:r>
            <a:endParaRPr lang="ru-RU" dirty="0"/>
          </a:p>
          <a:p>
            <a:pPr algn="just"/>
            <a:r>
              <a:rPr lang="en-US" dirty="0"/>
              <a:t>Java </a:t>
            </a:r>
            <a:r>
              <a:rPr lang="ru-RU" dirty="0"/>
              <a:t>является одним из самых популярных и перспективных языков программирования</a:t>
            </a:r>
            <a:r>
              <a:rPr lang="en-US" dirty="0"/>
              <a:t>;</a:t>
            </a:r>
            <a:endParaRPr lang="ru-RU" dirty="0"/>
          </a:p>
          <a:p>
            <a:pPr algn="just"/>
            <a:r>
              <a:rPr lang="ru-RU" dirty="0"/>
              <a:t>относительно высокий уровень оплаты труда у </a:t>
            </a:r>
            <a:r>
              <a:rPr lang="en-US" dirty="0"/>
              <a:t>Java </a:t>
            </a:r>
            <a:r>
              <a:rPr lang="ru-RU" dirty="0"/>
              <a:t>разработчиков</a:t>
            </a:r>
            <a:r>
              <a:rPr lang="en-US" dirty="0"/>
              <a:t>;</a:t>
            </a:r>
            <a:endParaRPr lang="ru-RU" dirty="0"/>
          </a:p>
          <a:p>
            <a:pPr algn="just"/>
            <a:r>
              <a:rPr lang="ru-RU" dirty="0"/>
              <a:t>возможность профессионального роста</a:t>
            </a:r>
            <a:r>
              <a:rPr lang="en-US" dirty="0"/>
              <a:t>;</a:t>
            </a:r>
          </a:p>
          <a:p>
            <a:pPr algn="just"/>
            <a:r>
              <a:rPr lang="ru-RU" dirty="0"/>
              <a:t>возможность сменить профиль работы.</a:t>
            </a:r>
          </a:p>
        </p:txBody>
      </p:sp>
    </p:spTree>
    <p:extLst>
      <p:ext uri="{BB962C8B-B14F-4D97-AF65-F5344CB8AC3E}">
        <p14:creationId xmlns:p14="http://schemas.microsoft.com/office/powerpoint/2010/main" val="284890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5CE5B-33D4-41C4-A320-5CB74834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218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4D8A2-1F12-48AC-96B7-A4EBE0592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059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Цель</a:t>
            </a:r>
            <a:r>
              <a:rPr lang="en-US" dirty="0"/>
              <a:t>: </a:t>
            </a:r>
            <a:r>
              <a:rPr lang="ru-RU" dirty="0"/>
              <a:t>разработать </a:t>
            </a:r>
            <a:r>
              <a:rPr lang="en-US" dirty="0"/>
              <a:t>c</a:t>
            </a:r>
            <a:r>
              <a:rPr lang="ru-RU" dirty="0" err="1"/>
              <a:t>айт</a:t>
            </a:r>
            <a:r>
              <a:rPr lang="ru-RU" dirty="0"/>
              <a:t> для магазина роллов и суши.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Разработать БД</a:t>
            </a:r>
          </a:p>
          <a:p>
            <a:r>
              <a:rPr lang="ru-RU" dirty="0"/>
              <a:t>Разработать архитектуру приложения</a:t>
            </a:r>
          </a:p>
          <a:p>
            <a:r>
              <a:rPr lang="ru-RU" dirty="0"/>
              <a:t>Разработать веб-интерфейс</a:t>
            </a:r>
            <a:endParaRPr lang="en-US" dirty="0"/>
          </a:p>
          <a:p>
            <a:r>
              <a:rPr lang="ru-RU" dirty="0"/>
              <a:t>Разработать </a:t>
            </a:r>
            <a:r>
              <a:rPr lang="en-US" dirty="0"/>
              <a:t>backend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Актуальность: в качестве учебного проекта разработка сайта является хорошим вариантом для получения практических навыков для разработки бэкенда веб-приложений на языке </a:t>
            </a:r>
            <a:r>
              <a:rPr lang="en-US" dirty="0"/>
              <a:t>Java</a:t>
            </a:r>
            <a:r>
              <a:rPr lang="ru-RU" dirty="0"/>
              <a:t>, а также его интеграции с БД и </a:t>
            </a:r>
            <a:r>
              <a:rPr lang="ru-RU" dirty="0" err="1"/>
              <a:t>фронтендом</a:t>
            </a:r>
            <a:r>
              <a:rPr lang="ru-RU" dirty="0"/>
              <a:t>. 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21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8751D9-7FB2-42F6-9588-B63E894C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4B86E-1B62-4DD9-B05A-BEC216254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Разработать систему регистрации и авторизации пользователей.</a:t>
            </a:r>
          </a:p>
          <a:p>
            <a:r>
              <a:rPr lang="ru-RU" dirty="0"/>
              <a:t>Разграничить права у пользователей.</a:t>
            </a:r>
          </a:p>
          <a:p>
            <a:r>
              <a:rPr lang="ru-RU" dirty="0"/>
              <a:t>Разработать возможность редактирования карточки пользователя самим пользователем.</a:t>
            </a:r>
          </a:p>
          <a:p>
            <a:r>
              <a:rPr lang="ru-RU" dirty="0"/>
              <a:t>Разработать меню с возможность добавления и удаления позиций.</a:t>
            </a:r>
          </a:p>
          <a:p>
            <a:r>
              <a:rPr lang="ru-RU" dirty="0"/>
              <a:t>Разработать возможность добавления товаров в корзину из меню, в том числе реализовать подсчет количества добавленных товаров одинакового наименования</a:t>
            </a:r>
          </a:p>
          <a:p>
            <a:r>
              <a:rPr lang="ru-RU" dirty="0"/>
              <a:t>Разработать в корзине подсчёт суммы заказа и возможность удаления товаров из корзины, а также отправку заказа.</a:t>
            </a:r>
          </a:p>
          <a:p>
            <a:r>
              <a:rPr lang="ru-RU" dirty="0"/>
              <a:t>Разработать отдельный сервис для преобразования отправленного заказа в формат </a:t>
            </a:r>
            <a:r>
              <a:rPr lang="en-US" dirty="0"/>
              <a:t>json.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89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470A9-7F3A-4219-BC6A-C6A9DAEE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74" y="282099"/>
            <a:ext cx="4791106" cy="540227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/>
              <a:t>Стек технологий</a:t>
            </a:r>
          </a:p>
        </p:txBody>
      </p:sp>
      <p:pic>
        <p:nvPicPr>
          <p:cNvPr id="1028" name="Picture 4" descr="MapStruct – Java bean mappings, the easy way!">
            <a:extLst>
              <a:ext uri="{FF2B5EF4-FFF2-40B4-BE49-F238E27FC236}">
                <a16:creationId xmlns:a16="http://schemas.microsoft.com/office/drawing/2014/main" id="{1B936C7F-36DA-48C9-98CC-3C65FF4B0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792" y="4487797"/>
            <a:ext cx="2958693" cy="81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lyway (software) - Wikipedia">
            <a:extLst>
              <a:ext uri="{FF2B5EF4-FFF2-40B4-BE49-F238E27FC236}">
                <a16:creationId xmlns:a16="http://schemas.microsoft.com/office/drawing/2014/main" id="{DB5D6F65-0480-4E3D-BD7D-E38925FAA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457" y="1546712"/>
            <a:ext cx="1544004" cy="147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 — Википедия">
            <a:extLst>
              <a:ext uri="{FF2B5EF4-FFF2-40B4-BE49-F238E27FC236}">
                <a16:creationId xmlns:a16="http://schemas.microsoft.com/office/drawing/2014/main" id="{DE99B754-8659-43B3-B9C9-9038942ED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28" y="1337462"/>
            <a:ext cx="996588" cy="182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Изображение логотипа">
            <a:extLst>
              <a:ext uri="{FF2B5EF4-FFF2-40B4-BE49-F238E27FC236}">
                <a16:creationId xmlns:a16="http://schemas.microsoft.com/office/drawing/2014/main" id="{DF60E768-24D4-42D9-BCD2-9F87D4F85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28" y="5473179"/>
            <a:ext cx="1168915" cy="116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telliJ IDEA — Википедия">
            <a:extLst>
              <a:ext uri="{FF2B5EF4-FFF2-40B4-BE49-F238E27FC236}">
                <a16:creationId xmlns:a16="http://schemas.microsoft.com/office/drawing/2014/main" id="{C3F639EC-9B5D-4E0F-BDA5-CA1D89FA5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176" y="3420012"/>
            <a:ext cx="1226017" cy="122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Как установить PostgreSQL на Ubuntu 18.04 – База знаний Timeweb Community">
            <a:extLst>
              <a:ext uri="{FF2B5EF4-FFF2-40B4-BE49-F238E27FC236}">
                <a16:creationId xmlns:a16="http://schemas.microsoft.com/office/drawing/2014/main" id="{D3976DC3-95D9-49A4-A9B4-E31D6FE47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205" y="5269764"/>
            <a:ext cx="3469043" cy="158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2 Database Engine — Национальная библиотека им. Н. Э. Баумана">
            <a:extLst>
              <a:ext uri="{FF2B5EF4-FFF2-40B4-BE49-F238E27FC236}">
                <a16:creationId xmlns:a16="http://schemas.microsoft.com/office/drawing/2014/main" id="{4DA96E11-6E55-426B-AEB2-B92BFDDEC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528" y="3535640"/>
            <a:ext cx="1552901" cy="85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F694F001-5131-45AE-9852-BFEE6655D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225" y="293791"/>
            <a:ext cx="2137004" cy="54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ow to Use the @Data Annotation of Project Lombok | Java Nibble">
            <a:extLst>
              <a:ext uri="{FF2B5EF4-FFF2-40B4-BE49-F238E27FC236}">
                <a16:creationId xmlns:a16="http://schemas.microsoft.com/office/drawing/2014/main" id="{47D64EA1-796D-4C9A-BD95-EB1853F29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859" y="4912615"/>
            <a:ext cx="2463451" cy="172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wnload - Thymeleaf">
            <a:extLst>
              <a:ext uri="{FF2B5EF4-FFF2-40B4-BE49-F238E27FC236}">
                <a16:creationId xmlns:a16="http://schemas.microsoft.com/office/drawing/2014/main" id="{487763A0-0399-48FB-82E3-39F0B915C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734" y="2725981"/>
            <a:ext cx="3245984" cy="6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pache Tomcat – Logos Download">
            <a:extLst>
              <a:ext uri="{FF2B5EF4-FFF2-40B4-BE49-F238E27FC236}">
                <a16:creationId xmlns:a16="http://schemas.microsoft.com/office/drawing/2014/main" id="{B71E1517-7C6F-47ED-971B-A9AFD0052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663" y="1057912"/>
            <a:ext cx="2901443" cy="156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CA00BD48-2761-47A6-8855-EA626D004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980" y="3431222"/>
            <a:ext cx="3076316" cy="85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3B5C0DED-A1A4-4627-B632-621A410E6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534" y="1378032"/>
            <a:ext cx="1569633" cy="156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Spring Boot — Национальная библиотека им. Н. Э. Баумана">
            <a:extLst>
              <a:ext uri="{FF2B5EF4-FFF2-40B4-BE49-F238E27FC236}">
                <a16:creationId xmlns:a16="http://schemas.microsoft.com/office/drawing/2014/main" id="{6ABB3B52-173F-4F86-86BE-9EC9CB1D2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245" y="72098"/>
            <a:ext cx="2446043" cy="128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Spring Security With LDAP Authentication - DZone Security">
            <a:extLst>
              <a:ext uri="{FF2B5EF4-FFF2-40B4-BE49-F238E27FC236}">
                <a16:creationId xmlns:a16="http://schemas.microsoft.com/office/drawing/2014/main" id="{BAE05511-23A1-4DD0-8D0B-C37B37702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455" y="2498117"/>
            <a:ext cx="2489765" cy="82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Introduction To Spring Boot MVC | Articles | webcodein">
            <a:extLst>
              <a:ext uri="{FF2B5EF4-FFF2-40B4-BE49-F238E27FC236}">
                <a16:creationId xmlns:a16="http://schemas.microsoft.com/office/drawing/2014/main" id="{AB24859B-B637-4DE3-9A8C-75A663AF9E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7" t="17061" r="5834" b="17088"/>
          <a:stretch/>
        </p:blipFill>
        <p:spPr bwMode="auto">
          <a:xfrm>
            <a:off x="9208167" y="5523508"/>
            <a:ext cx="2637307" cy="97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Spring Integration | Dariawan">
            <a:extLst>
              <a:ext uri="{FF2B5EF4-FFF2-40B4-BE49-F238E27FC236}">
                <a16:creationId xmlns:a16="http://schemas.microsoft.com/office/drawing/2014/main" id="{52883272-B95C-460C-AB76-2C4829AAA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049" y="3389111"/>
            <a:ext cx="2649238" cy="87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3278DC5-84CD-45FA-8996-A7F1FF9E63E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07216" y="1252141"/>
            <a:ext cx="2707415" cy="113635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D6B18B9-A81B-48A7-B70A-54342D33C24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32400" y="4318130"/>
            <a:ext cx="3143488" cy="11550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3A346E9-4478-47F5-AE88-77B5C65777A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20913" y="3463404"/>
            <a:ext cx="1463687" cy="185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4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57613-C8BF-43EB-A337-90AD9CEC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708"/>
            <a:ext cx="10515600" cy="57830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Структура базы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267B1A-5878-4370-BE45-1F11B182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538"/>
            <a:ext cx="12192000" cy="540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86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</TotalTime>
  <Words>311</Words>
  <Application>Microsoft Office PowerPoint</Application>
  <PresentationFormat>Широкоэкранный</PresentationFormat>
  <Paragraphs>37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Разработка cайта для магазина роллов и суши</vt:lpstr>
      <vt:lpstr>О себе</vt:lpstr>
      <vt:lpstr>Мотивация стать Java разработчиком</vt:lpstr>
      <vt:lpstr>Цели и задачи</vt:lpstr>
      <vt:lpstr>Техническое задание</vt:lpstr>
      <vt:lpstr>Стек технологий</vt:lpstr>
      <vt:lpstr>Структура базы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cайта для магазина роллов и суши</dc:title>
  <dc:creator>admin</dc:creator>
  <cp:lastModifiedBy>admin</cp:lastModifiedBy>
  <cp:revision>7</cp:revision>
  <dcterms:created xsi:type="dcterms:W3CDTF">2021-11-24T10:03:52Z</dcterms:created>
  <dcterms:modified xsi:type="dcterms:W3CDTF">2021-11-26T13:58:04Z</dcterms:modified>
</cp:coreProperties>
</file>