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5MRYnMsbxRdLs2ECLejUSWFV5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5cc8028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5cc802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12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WCD Final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DENNIS ELWELL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Finding a stock data API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NiFi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Querying 30+ stocks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Transforming JSON to usable format with JOLT</a:t>
            </a:r>
            <a:endParaRPr/>
          </a:p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MySQL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Setting up a database with correct data types</a:t>
            </a:r>
            <a:endParaRPr/>
          </a:p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EMR Cluster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Couldn’t run with Kafka in Docker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Didn’t run without NiFi being live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Superset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Getting the visuals I wanted to see</a:t>
            </a:r>
            <a:endParaRPr/>
          </a:p>
          <a:p>
            <a:pPr indent="-3429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4676775" y="2721114"/>
            <a:ext cx="4057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Architecture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Walk-Thru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Challenges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7867" y="2210379"/>
            <a:ext cx="856863" cy="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867" y="4263000"/>
            <a:ext cx="856863" cy="95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5330" y="4217726"/>
            <a:ext cx="885952" cy="95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1719220" y="2543248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632708" y="2549792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339248" y="2549792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6898781" y="2543248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8449138" y="2549792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0168217" y="2543248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rot="5400000">
            <a:off x="10906473" y="3755499"/>
            <a:ext cx="6198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 rot="10800000">
            <a:off x="9911405" y="4476762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 rot="10800000">
            <a:off x="7958869" y="4550885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rot="10800000">
            <a:off x="5808134" y="4550886"/>
            <a:ext cx="61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705032" y="3244337"/>
            <a:ext cx="8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1023643" y="3144751"/>
            <a:ext cx="830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4371474" y="3244334"/>
            <a:ext cx="1124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5913402" y="3244325"/>
            <a:ext cx="11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Debezium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7497337" y="3212688"/>
            <a:ext cx="9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Cluster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8930052" y="3148225"/>
            <a:ext cx="129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EMR Cluster (spark job)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0943910" y="5341135"/>
            <a:ext cx="830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8835330" y="5315908"/>
            <a:ext cx="972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Athena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213704" y="3216366"/>
            <a:ext cx="18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data API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534375" y="2235525"/>
            <a:ext cx="8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API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4450" y="2249700"/>
            <a:ext cx="885950" cy="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8986" y="2130561"/>
            <a:ext cx="753625" cy="106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8">
            <a:alphaModFix/>
          </a:blip>
          <a:srcRect b="21112" l="0" r="72580" t="20387"/>
          <a:stretch/>
        </p:blipFill>
        <p:spPr>
          <a:xfrm>
            <a:off x="6013575" y="2205700"/>
            <a:ext cx="830525" cy="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9">
            <a:alphaModFix/>
          </a:blip>
          <a:srcRect b="15097" l="21661" r="14648" t="14584"/>
          <a:stretch/>
        </p:blipFill>
        <p:spPr>
          <a:xfrm>
            <a:off x="7606975" y="2276665"/>
            <a:ext cx="753625" cy="83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36763" y="2270126"/>
            <a:ext cx="674955" cy="8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97297" y="4206722"/>
            <a:ext cx="1064625" cy="10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6643177" y="5215075"/>
            <a:ext cx="11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Superset</a:t>
            </a:r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6326" y="4071625"/>
            <a:ext cx="5362198" cy="17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Part 1 – use NiFi to call stock API</a:t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75" y="2610353"/>
            <a:ext cx="6292674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2445250" y="2091075"/>
            <a:ext cx="252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Stock API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449" y="2610360"/>
            <a:ext cx="3810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8704075" y="2114175"/>
            <a:ext cx="27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Jolt – processor in Nifi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80975" y="286603"/>
            <a:ext cx="115062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Part 2 – NiFi writes to MySQL database in EC2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75" y="2294610"/>
            <a:ext cx="834390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2294610"/>
            <a:ext cx="3167275" cy="116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Part 3 – Debezium connect brings data from MySQL to Kafka cluster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75" y="2488935"/>
            <a:ext cx="47529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4202250" y="4809500"/>
            <a:ext cx="604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Kafka cluster managed by MSK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Part 4 – spark job in EMR reads topic in Kafka and writes to S3</a:t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797" y="2532975"/>
            <a:ext cx="4306500" cy="20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800" y="4686625"/>
            <a:ext cx="65246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Part 5 – Athena reads S3 data. Superset reads from Athena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505" y="2896676"/>
            <a:ext cx="885952" cy="95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247" y="2784122"/>
            <a:ext cx="1064625" cy="1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826" y="2711350"/>
            <a:ext cx="5362198" cy="17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/>
          <p:nvPr/>
        </p:nvSpPr>
        <p:spPr>
          <a:xfrm>
            <a:off x="3478883" y="3084192"/>
            <a:ext cx="6198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786108" y="3173480"/>
            <a:ext cx="6198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2022-12-21T03:47:08Z</dcterms:created>
  <dc:creator>Dennis Elwell</dc:creator>
</cp:coreProperties>
</file>