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出戻りガツオ" userId="41393835c465f328" providerId="LiveId" clId="{D2F2CF9F-5397-4984-BA3B-CFD11A5FC1B2}"/>
    <pc:docChg chg="undo custSel addSld delSld modSld">
      <pc:chgData name="出戻りガツオ" userId="41393835c465f328" providerId="LiveId" clId="{D2F2CF9F-5397-4984-BA3B-CFD11A5FC1B2}" dt="2022-10-08T14:50:05.489" v="1820" actId="113"/>
      <pc:docMkLst>
        <pc:docMk/>
      </pc:docMkLst>
      <pc:sldChg chg="modSp mod">
        <pc:chgData name="出戻りガツオ" userId="41393835c465f328" providerId="LiveId" clId="{D2F2CF9F-5397-4984-BA3B-CFD11A5FC1B2}" dt="2022-10-08T14:50:05.489" v="1820" actId="113"/>
        <pc:sldMkLst>
          <pc:docMk/>
          <pc:sldMk cId="1435093657" sldId="256"/>
        </pc:sldMkLst>
        <pc:spChg chg="mod">
          <ac:chgData name="出戻りガツオ" userId="41393835c465f328" providerId="LiveId" clId="{D2F2CF9F-5397-4984-BA3B-CFD11A5FC1B2}" dt="2022-10-08T14:50:05.489" v="1820" actId="113"/>
          <ac:spMkLst>
            <pc:docMk/>
            <pc:sldMk cId="1435093657" sldId="256"/>
            <ac:spMk id="5" creationId="{9BDDEAE0-F62C-6C76-F687-331F67703522}"/>
          </ac:spMkLst>
        </pc:spChg>
      </pc:sldChg>
      <pc:sldChg chg="modSp add mod">
        <pc:chgData name="出戻りガツオ" userId="41393835c465f328" providerId="LiveId" clId="{D2F2CF9F-5397-4984-BA3B-CFD11A5FC1B2}" dt="2022-10-08T13:56:58.571" v="1241" actId="113"/>
        <pc:sldMkLst>
          <pc:docMk/>
          <pc:sldMk cId="3157412055" sldId="257"/>
        </pc:sldMkLst>
        <pc:spChg chg="mod">
          <ac:chgData name="出戻りガツオ" userId="41393835c465f328" providerId="LiveId" clId="{D2F2CF9F-5397-4984-BA3B-CFD11A5FC1B2}" dt="2022-10-08T13:44:56.217" v="443" actId="20577"/>
          <ac:spMkLst>
            <pc:docMk/>
            <pc:sldMk cId="3157412055" sldId="257"/>
            <ac:spMk id="4" creationId="{7A06B521-2E5F-0321-EB8D-5E06F65F4535}"/>
          </ac:spMkLst>
        </pc:spChg>
        <pc:spChg chg="mod">
          <ac:chgData name="出戻りガツオ" userId="41393835c465f328" providerId="LiveId" clId="{D2F2CF9F-5397-4984-BA3B-CFD11A5FC1B2}" dt="2022-10-08T13:56:58.571" v="1241" actId="113"/>
          <ac:spMkLst>
            <pc:docMk/>
            <pc:sldMk cId="3157412055" sldId="257"/>
            <ac:spMk id="5" creationId="{9BDDEAE0-F62C-6C76-F687-331F67703522}"/>
          </ac:spMkLst>
        </pc:spChg>
      </pc:sldChg>
      <pc:sldChg chg="addSp modSp new mod">
        <pc:chgData name="出戻りガツオ" userId="41393835c465f328" providerId="LiveId" clId="{D2F2CF9F-5397-4984-BA3B-CFD11A5FC1B2}" dt="2022-10-08T14:15:40.455" v="1449" actId="113"/>
        <pc:sldMkLst>
          <pc:docMk/>
          <pc:sldMk cId="1994404551" sldId="258"/>
        </pc:sldMkLst>
        <pc:spChg chg="mod">
          <ac:chgData name="出戻りガツオ" userId="41393835c465f328" providerId="LiveId" clId="{D2F2CF9F-5397-4984-BA3B-CFD11A5FC1B2}" dt="2022-10-08T13:57:28.584" v="1261" actId="20577"/>
          <ac:spMkLst>
            <pc:docMk/>
            <pc:sldMk cId="1994404551" sldId="258"/>
            <ac:spMk id="2" creationId="{1DE0C8A7-3AD3-41D4-2179-B09BA1A4F4ED}"/>
          </ac:spMkLst>
        </pc:spChg>
        <pc:spChg chg="mod">
          <ac:chgData name="出戻りガツオ" userId="41393835c465f328" providerId="LiveId" clId="{D2F2CF9F-5397-4984-BA3B-CFD11A5FC1B2}" dt="2022-10-08T14:15:40.455" v="1449" actId="113"/>
          <ac:spMkLst>
            <pc:docMk/>
            <pc:sldMk cId="1994404551" sldId="258"/>
            <ac:spMk id="3" creationId="{40703652-6433-F2C1-45B3-5730C2B73E29}"/>
          </ac:spMkLst>
        </pc:spChg>
        <pc:spChg chg="add mod">
          <ac:chgData name="出戻りガツオ" userId="41393835c465f328" providerId="LiveId" clId="{D2F2CF9F-5397-4984-BA3B-CFD11A5FC1B2}" dt="2022-10-08T14:05:50.606" v="1415" actId="1076"/>
          <ac:spMkLst>
            <pc:docMk/>
            <pc:sldMk cId="1994404551" sldId="258"/>
            <ac:spMk id="6" creationId="{15CB47DF-73E3-45A4-EF0F-9E22B70255C8}"/>
          </ac:spMkLst>
        </pc:spChg>
        <pc:picChg chg="add mod">
          <ac:chgData name="出戻りガツオ" userId="41393835c465f328" providerId="LiveId" clId="{D2F2CF9F-5397-4984-BA3B-CFD11A5FC1B2}" dt="2022-10-08T13:58:48.616" v="1320" actId="1035"/>
          <ac:picMkLst>
            <pc:docMk/>
            <pc:sldMk cId="1994404551" sldId="258"/>
            <ac:picMk id="5" creationId="{1859A6E6-0157-F9E3-EFAD-FDAF2C5C1A34}"/>
          </ac:picMkLst>
        </pc:picChg>
        <pc:picChg chg="add mod">
          <ac:chgData name="出戻りガツオ" userId="41393835c465f328" providerId="LiveId" clId="{D2F2CF9F-5397-4984-BA3B-CFD11A5FC1B2}" dt="2022-10-08T14:06:54.773" v="1417" actId="1076"/>
          <ac:picMkLst>
            <pc:docMk/>
            <pc:sldMk cId="1994404551" sldId="258"/>
            <ac:picMk id="8" creationId="{15786AA7-31F5-3015-5C7F-5D661A606F76}"/>
          </ac:picMkLst>
        </pc:picChg>
        <pc:picChg chg="add mod">
          <ac:chgData name="出戻りガツオ" userId="41393835c465f328" providerId="LiveId" clId="{D2F2CF9F-5397-4984-BA3B-CFD11A5FC1B2}" dt="2022-10-08T14:07:09.437" v="1419" actId="1076"/>
          <ac:picMkLst>
            <pc:docMk/>
            <pc:sldMk cId="1994404551" sldId="258"/>
            <ac:picMk id="10" creationId="{7B7B2EA7-73A1-AA82-B336-B4CDC6B993EB}"/>
          </ac:picMkLst>
        </pc:picChg>
        <pc:picChg chg="add mod">
          <ac:chgData name="出戻りガツオ" userId="41393835c465f328" providerId="LiveId" clId="{D2F2CF9F-5397-4984-BA3B-CFD11A5FC1B2}" dt="2022-10-08T14:07:34.981" v="1421" actId="1076"/>
          <ac:picMkLst>
            <pc:docMk/>
            <pc:sldMk cId="1994404551" sldId="258"/>
            <ac:picMk id="12" creationId="{D4ED5C1C-01AD-D862-D27D-54555E8E649E}"/>
          </ac:picMkLst>
        </pc:picChg>
      </pc:sldChg>
      <pc:sldChg chg="addSp delSp modSp add mod">
        <pc:chgData name="出戻りガツオ" userId="41393835c465f328" providerId="LiveId" clId="{D2F2CF9F-5397-4984-BA3B-CFD11A5FC1B2}" dt="2022-10-08T14:29:39.661" v="1589" actId="1076"/>
        <pc:sldMkLst>
          <pc:docMk/>
          <pc:sldMk cId="455553410" sldId="259"/>
        </pc:sldMkLst>
        <pc:spChg chg="mod">
          <ac:chgData name="出戻りガツオ" userId="41393835c465f328" providerId="LiveId" clId="{D2F2CF9F-5397-4984-BA3B-CFD11A5FC1B2}" dt="2022-10-08T14:29:35.112" v="1588" actId="113"/>
          <ac:spMkLst>
            <pc:docMk/>
            <pc:sldMk cId="455553410" sldId="259"/>
            <ac:spMk id="3" creationId="{40703652-6433-F2C1-45B3-5730C2B73E29}"/>
          </ac:spMkLst>
        </pc:spChg>
        <pc:spChg chg="mod">
          <ac:chgData name="出戻りガツオ" userId="41393835c465f328" providerId="LiveId" clId="{D2F2CF9F-5397-4984-BA3B-CFD11A5FC1B2}" dt="2022-10-08T14:29:39.661" v="1589" actId="1076"/>
          <ac:spMkLst>
            <pc:docMk/>
            <pc:sldMk cId="455553410" sldId="259"/>
            <ac:spMk id="6" creationId="{15CB47DF-73E3-45A4-EF0F-9E22B70255C8}"/>
          </ac:spMkLst>
        </pc:spChg>
        <pc:picChg chg="del">
          <ac:chgData name="出戻りガツオ" userId="41393835c465f328" providerId="LiveId" clId="{D2F2CF9F-5397-4984-BA3B-CFD11A5FC1B2}" dt="2022-10-08T14:24:47.010" v="1474" actId="478"/>
          <ac:picMkLst>
            <pc:docMk/>
            <pc:sldMk cId="455553410" sldId="259"/>
            <ac:picMk id="5" creationId="{1859A6E6-0157-F9E3-EFAD-FDAF2C5C1A34}"/>
          </ac:picMkLst>
        </pc:picChg>
        <pc:picChg chg="add mod">
          <ac:chgData name="出戻りガツオ" userId="41393835c465f328" providerId="LiveId" clId="{D2F2CF9F-5397-4984-BA3B-CFD11A5FC1B2}" dt="2022-10-08T14:24:45.231" v="1473" actId="1076"/>
          <ac:picMkLst>
            <pc:docMk/>
            <pc:sldMk cId="455553410" sldId="259"/>
            <ac:picMk id="7" creationId="{092B0964-3FA1-9B98-D254-9E1D6D13B4A6}"/>
          </ac:picMkLst>
        </pc:picChg>
        <pc:picChg chg="del">
          <ac:chgData name="出戻りガツオ" userId="41393835c465f328" providerId="LiveId" clId="{D2F2CF9F-5397-4984-BA3B-CFD11A5FC1B2}" dt="2022-10-08T14:26:36.764" v="1539" actId="478"/>
          <ac:picMkLst>
            <pc:docMk/>
            <pc:sldMk cId="455553410" sldId="259"/>
            <ac:picMk id="8" creationId="{15786AA7-31F5-3015-5C7F-5D661A606F76}"/>
          </ac:picMkLst>
        </pc:picChg>
        <pc:picChg chg="del">
          <ac:chgData name="出戻りガツオ" userId="41393835c465f328" providerId="LiveId" clId="{D2F2CF9F-5397-4984-BA3B-CFD11A5FC1B2}" dt="2022-10-08T14:26:40.210" v="1541" actId="478"/>
          <ac:picMkLst>
            <pc:docMk/>
            <pc:sldMk cId="455553410" sldId="259"/>
            <ac:picMk id="10" creationId="{7B7B2EA7-73A1-AA82-B336-B4CDC6B993EB}"/>
          </ac:picMkLst>
        </pc:picChg>
        <pc:picChg chg="del">
          <ac:chgData name="出戻りガツオ" userId="41393835c465f328" providerId="LiveId" clId="{D2F2CF9F-5397-4984-BA3B-CFD11A5FC1B2}" dt="2022-10-08T14:26:40.772" v="1542" actId="478"/>
          <ac:picMkLst>
            <pc:docMk/>
            <pc:sldMk cId="455553410" sldId="259"/>
            <ac:picMk id="12" creationId="{D4ED5C1C-01AD-D862-D27D-54555E8E649E}"/>
          </ac:picMkLst>
        </pc:picChg>
      </pc:sldChg>
      <pc:sldChg chg="addSp delSp modSp add mod modClrScheme chgLayout">
        <pc:chgData name="出戻りガツオ" userId="41393835c465f328" providerId="LiveId" clId="{D2F2CF9F-5397-4984-BA3B-CFD11A5FC1B2}" dt="2022-10-08T14:30:58.511" v="1769" actId="1076"/>
        <pc:sldMkLst>
          <pc:docMk/>
          <pc:sldMk cId="3807200876" sldId="260"/>
        </pc:sldMkLst>
        <pc:spChg chg="del mod ord">
          <ac:chgData name="出戻りガツオ" userId="41393835c465f328" providerId="LiveId" clId="{D2F2CF9F-5397-4984-BA3B-CFD11A5FC1B2}" dt="2022-10-08T14:29:50.949" v="1592" actId="478"/>
          <ac:spMkLst>
            <pc:docMk/>
            <pc:sldMk cId="3807200876" sldId="260"/>
            <ac:spMk id="2" creationId="{1DE0C8A7-3AD3-41D4-2179-B09BA1A4F4ED}"/>
          </ac:spMkLst>
        </pc:spChg>
        <pc:spChg chg="del mod ord">
          <ac:chgData name="出戻りガツオ" userId="41393835c465f328" providerId="LiveId" clId="{D2F2CF9F-5397-4984-BA3B-CFD11A5FC1B2}" dt="2022-10-08T14:29:50.949" v="1592" actId="478"/>
          <ac:spMkLst>
            <pc:docMk/>
            <pc:sldMk cId="3807200876" sldId="260"/>
            <ac:spMk id="3" creationId="{40703652-6433-F2C1-45B3-5730C2B73E29}"/>
          </ac:spMkLst>
        </pc:spChg>
        <pc:spChg chg="add del">
          <ac:chgData name="出戻りガツオ" userId="41393835c465f328" providerId="LiveId" clId="{D2F2CF9F-5397-4984-BA3B-CFD11A5FC1B2}" dt="2022-10-08T14:29:57.231" v="1594" actId="11529"/>
          <ac:spMkLst>
            <pc:docMk/>
            <pc:sldMk cId="3807200876" sldId="260"/>
            <ac:spMk id="4" creationId="{C46943D2-0738-EE2D-A5B8-F03DFD1963BB}"/>
          </ac:spMkLst>
        </pc:spChg>
        <pc:spChg chg="del">
          <ac:chgData name="出戻りガツオ" userId="41393835c465f328" providerId="LiveId" clId="{D2F2CF9F-5397-4984-BA3B-CFD11A5FC1B2}" dt="2022-10-08T14:29:50.949" v="1592" actId="478"/>
          <ac:spMkLst>
            <pc:docMk/>
            <pc:sldMk cId="3807200876" sldId="260"/>
            <ac:spMk id="6" creationId="{15CB47DF-73E3-45A4-EF0F-9E22B70255C8}"/>
          </ac:spMkLst>
        </pc:spChg>
        <pc:spChg chg="add mod">
          <ac:chgData name="出戻りガツオ" userId="41393835c465f328" providerId="LiveId" clId="{D2F2CF9F-5397-4984-BA3B-CFD11A5FC1B2}" dt="2022-10-08T14:30:58.511" v="1769" actId="1076"/>
          <ac:spMkLst>
            <pc:docMk/>
            <pc:sldMk cId="3807200876" sldId="260"/>
            <ac:spMk id="7" creationId="{E09B1DA6-F342-C64A-E915-711018BAEA7E}"/>
          </ac:spMkLst>
        </pc:spChg>
        <pc:picChg chg="del">
          <ac:chgData name="出戻りガツオ" userId="41393835c465f328" providerId="LiveId" clId="{D2F2CF9F-5397-4984-BA3B-CFD11A5FC1B2}" dt="2022-10-08T14:29:50.949" v="1592" actId="478"/>
          <ac:picMkLst>
            <pc:docMk/>
            <pc:sldMk cId="3807200876" sldId="260"/>
            <ac:picMk id="5" creationId="{1859A6E6-0157-F9E3-EFAD-FDAF2C5C1A34}"/>
          </ac:picMkLst>
        </pc:picChg>
        <pc:picChg chg="del">
          <ac:chgData name="出戻りガツオ" userId="41393835c465f328" providerId="LiveId" clId="{D2F2CF9F-5397-4984-BA3B-CFD11A5FC1B2}" dt="2022-10-08T14:29:50.949" v="1592" actId="478"/>
          <ac:picMkLst>
            <pc:docMk/>
            <pc:sldMk cId="3807200876" sldId="260"/>
            <ac:picMk id="8" creationId="{15786AA7-31F5-3015-5C7F-5D661A606F76}"/>
          </ac:picMkLst>
        </pc:picChg>
        <pc:picChg chg="del">
          <ac:chgData name="出戻りガツオ" userId="41393835c465f328" providerId="LiveId" clId="{D2F2CF9F-5397-4984-BA3B-CFD11A5FC1B2}" dt="2022-10-08T14:29:50.949" v="1592" actId="478"/>
          <ac:picMkLst>
            <pc:docMk/>
            <pc:sldMk cId="3807200876" sldId="260"/>
            <ac:picMk id="10" creationId="{7B7B2EA7-73A1-AA82-B336-B4CDC6B993EB}"/>
          </ac:picMkLst>
        </pc:picChg>
        <pc:picChg chg="del">
          <ac:chgData name="出戻りガツオ" userId="41393835c465f328" providerId="LiveId" clId="{D2F2CF9F-5397-4984-BA3B-CFD11A5FC1B2}" dt="2022-10-08T14:29:50.949" v="1592" actId="478"/>
          <ac:picMkLst>
            <pc:docMk/>
            <pc:sldMk cId="3807200876" sldId="260"/>
            <ac:picMk id="12" creationId="{D4ED5C1C-01AD-D862-D27D-54555E8E649E}"/>
          </ac:picMkLst>
        </pc:picChg>
      </pc:sldChg>
      <pc:sldChg chg="add del">
        <pc:chgData name="出戻りガツオ" userId="41393835c465f328" providerId="LiveId" clId="{D2F2CF9F-5397-4984-BA3B-CFD11A5FC1B2}" dt="2022-10-08T14:31:02.304" v="1771"/>
        <pc:sldMkLst>
          <pc:docMk/>
          <pc:sldMk cId="64131900" sldId="261"/>
        </pc:sldMkLst>
      </pc:sldChg>
      <pc:sldChg chg="modSp add del mod">
        <pc:chgData name="出戻りガツオ" userId="41393835c465f328" providerId="LiveId" clId="{D2F2CF9F-5397-4984-BA3B-CFD11A5FC1B2}" dt="2022-10-08T14:49:53.416" v="1818" actId="47"/>
        <pc:sldMkLst>
          <pc:docMk/>
          <pc:sldMk cId="1566967899" sldId="261"/>
        </pc:sldMkLst>
        <pc:spChg chg="mod">
          <ac:chgData name="出戻りガツオ" userId="41393835c465f328" providerId="LiveId" clId="{D2F2CF9F-5397-4984-BA3B-CFD11A5FC1B2}" dt="2022-10-08T14:31:09.784" v="1785" actId="20577"/>
          <ac:spMkLst>
            <pc:docMk/>
            <pc:sldMk cId="1566967899" sldId="261"/>
            <ac:spMk id="2" creationId="{1DE0C8A7-3AD3-41D4-2179-B09BA1A4F4ED}"/>
          </ac:spMkLst>
        </pc:spChg>
      </pc:sldChg>
      <pc:sldChg chg="modSp add mod">
        <pc:chgData name="出戻りガツオ" userId="41393835c465f328" providerId="LiveId" clId="{D2F2CF9F-5397-4984-BA3B-CFD11A5FC1B2}" dt="2022-10-08T14:46:01.377" v="1817" actId="20577"/>
        <pc:sldMkLst>
          <pc:docMk/>
          <pc:sldMk cId="679343912" sldId="262"/>
        </pc:sldMkLst>
        <pc:spChg chg="mod">
          <ac:chgData name="出戻りガツオ" userId="41393835c465f328" providerId="LiveId" clId="{D2F2CF9F-5397-4984-BA3B-CFD11A5FC1B2}" dt="2022-10-08T14:46:01.377" v="1817" actId="20577"/>
          <ac:spMkLst>
            <pc:docMk/>
            <pc:sldMk cId="679343912" sldId="262"/>
            <ac:spMk id="2" creationId="{7DDC8FBE-7F44-463F-726B-E5DFF0E466F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A6A6C0-7F62-BA6B-3F8F-B469C0CEE61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F8AC46B-7AA0-B78C-B5E2-FFDA0C02C5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ABFD7EF-A946-707A-1202-5219506EE2C0}"/>
              </a:ext>
            </a:extLst>
          </p:cNvPr>
          <p:cNvSpPr>
            <a:spLocks noGrp="1"/>
          </p:cNvSpPr>
          <p:nvPr>
            <p:ph type="dt" sz="half" idx="10"/>
          </p:nvPr>
        </p:nvSpPr>
        <p:spPr/>
        <p:txBody>
          <a:bodyPr/>
          <a:lstStyle/>
          <a:p>
            <a:fld id="{55666543-3EFA-40E7-84B8-EB7AEDCCDCD8}" type="datetimeFigureOut">
              <a:rPr kumimoji="1" lang="ja-JP" altLang="en-US" smtClean="0"/>
              <a:t>2022/10/8</a:t>
            </a:fld>
            <a:endParaRPr kumimoji="1" lang="ja-JP" altLang="en-US"/>
          </a:p>
        </p:txBody>
      </p:sp>
      <p:sp>
        <p:nvSpPr>
          <p:cNvPr id="5" name="フッター プレースホルダー 4">
            <a:extLst>
              <a:ext uri="{FF2B5EF4-FFF2-40B4-BE49-F238E27FC236}">
                <a16:creationId xmlns:a16="http://schemas.microsoft.com/office/drawing/2014/main" id="{F71AB5A9-6100-07F6-31DD-25BBED9F2B1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5C2D51-AB33-CBBB-9E3A-082719BCF2C5}"/>
              </a:ext>
            </a:extLst>
          </p:cNvPr>
          <p:cNvSpPr>
            <a:spLocks noGrp="1"/>
          </p:cNvSpPr>
          <p:nvPr>
            <p:ph type="sldNum" sz="quarter" idx="12"/>
          </p:nvPr>
        </p:nvSpPr>
        <p:spPr/>
        <p:txBody>
          <a:bodyPr/>
          <a:lstStyle/>
          <a:p>
            <a:fld id="{D5B2F307-37C5-4356-A4A2-D9D7F8B3C84D}" type="slidenum">
              <a:rPr kumimoji="1" lang="ja-JP" altLang="en-US" smtClean="0"/>
              <a:t>‹#›</a:t>
            </a:fld>
            <a:endParaRPr kumimoji="1" lang="ja-JP" altLang="en-US"/>
          </a:p>
        </p:txBody>
      </p:sp>
    </p:spTree>
    <p:extLst>
      <p:ext uri="{BB962C8B-B14F-4D97-AF65-F5344CB8AC3E}">
        <p14:creationId xmlns:p14="http://schemas.microsoft.com/office/powerpoint/2010/main" val="3563486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576D83-EE67-8F67-6418-09B14160157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68EED71-6154-8A54-A04C-AB52DFF5D23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7AAEBCE-3D3F-33DB-9CB6-FBA48EDFF017}"/>
              </a:ext>
            </a:extLst>
          </p:cNvPr>
          <p:cNvSpPr>
            <a:spLocks noGrp="1"/>
          </p:cNvSpPr>
          <p:nvPr>
            <p:ph type="dt" sz="half" idx="10"/>
          </p:nvPr>
        </p:nvSpPr>
        <p:spPr/>
        <p:txBody>
          <a:bodyPr/>
          <a:lstStyle/>
          <a:p>
            <a:fld id="{55666543-3EFA-40E7-84B8-EB7AEDCCDCD8}" type="datetimeFigureOut">
              <a:rPr kumimoji="1" lang="ja-JP" altLang="en-US" smtClean="0"/>
              <a:t>2022/10/8</a:t>
            </a:fld>
            <a:endParaRPr kumimoji="1" lang="ja-JP" altLang="en-US"/>
          </a:p>
        </p:txBody>
      </p:sp>
      <p:sp>
        <p:nvSpPr>
          <p:cNvPr id="5" name="フッター プレースホルダー 4">
            <a:extLst>
              <a:ext uri="{FF2B5EF4-FFF2-40B4-BE49-F238E27FC236}">
                <a16:creationId xmlns:a16="http://schemas.microsoft.com/office/drawing/2014/main" id="{DD1A100F-ADED-5BC5-AED3-C6DC5BBCE98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B081AB1-8473-EB08-9C04-E8A9CD3A242E}"/>
              </a:ext>
            </a:extLst>
          </p:cNvPr>
          <p:cNvSpPr>
            <a:spLocks noGrp="1"/>
          </p:cNvSpPr>
          <p:nvPr>
            <p:ph type="sldNum" sz="quarter" idx="12"/>
          </p:nvPr>
        </p:nvSpPr>
        <p:spPr/>
        <p:txBody>
          <a:bodyPr/>
          <a:lstStyle/>
          <a:p>
            <a:fld id="{D5B2F307-37C5-4356-A4A2-D9D7F8B3C84D}" type="slidenum">
              <a:rPr kumimoji="1" lang="ja-JP" altLang="en-US" smtClean="0"/>
              <a:t>‹#›</a:t>
            </a:fld>
            <a:endParaRPr kumimoji="1" lang="ja-JP" altLang="en-US"/>
          </a:p>
        </p:txBody>
      </p:sp>
    </p:spTree>
    <p:extLst>
      <p:ext uri="{BB962C8B-B14F-4D97-AF65-F5344CB8AC3E}">
        <p14:creationId xmlns:p14="http://schemas.microsoft.com/office/powerpoint/2010/main" val="976195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7710F84-F9C2-A44F-90E0-93A1F1600B1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F4BC127-DA8B-1CD6-AA53-C48E10C8A04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503FD4-910E-FA28-8156-F7A74E647FE6}"/>
              </a:ext>
            </a:extLst>
          </p:cNvPr>
          <p:cNvSpPr>
            <a:spLocks noGrp="1"/>
          </p:cNvSpPr>
          <p:nvPr>
            <p:ph type="dt" sz="half" idx="10"/>
          </p:nvPr>
        </p:nvSpPr>
        <p:spPr/>
        <p:txBody>
          <a:bodyPr/>
          <a:lstStyle/>
          <a:p>
            <a:fld id="{55666543-3EFA-40E7-84B8-EB7AEDCCDCD8}" type="datetimeFigureOut">
              <a:rPr kumimoji="1" lang="ja-JP" altLang="en-US" smtClean="0"/>
              <a:t>2022/10/8</a:t>
            </a:fld>
            <a:endParaRPr kumimoji="1" lang="ja-JP" altLang="en-US"/>
          </a:p>
        </p:txBody>
      </p:sp>
      <p:sp>
        <p:nvSpPr>
          <p:cNvPr id="5" name="フッター プレースホルダー 4">
            <a:extLst>
              <a:ext uri="{FF2B5EF4-FFF2-40B4-BE49-F238E27FC236}">
                <a16:creationId xmlns:a16="http://schemas.microsoft.com/office/drawing/2014/main" id="{C2C2D2A6-2AC0-55C7-5581-5D87641DE0D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85ADA5-42C3-C0EF-C18D-57D78B0CAEC5}"/>
              </a:ext>
            </a:extLst>
          </p:cNvPr>
          <p:cNvSpPr>
            <a:spLocks noGrp="1"/>
          </p:cNvSpPr>
          <p:nvPr>
            <p:ph type="sldNum" sz="quarter" idx="12"/>
          </p:nvPr>
        </p:nvSpPr>
        <p:spPr/>
        <p:txBody>
          <a:bodyPr/>
          <a:lstStyle/>
          <a:p>
            <a:fld id="{D5B2F307-37C5-4356-A4A2-D9D7F8B3C84D}" type="slidenum">
              <a:rPr kumimoji="1" lang="ja-JP" altLang="en-US" smtClean="0"/>
              <a:t>‹#›</a:t>
            </a:fld>
            <a:endParaRPr kumimoji="1" lang="ja-JP" altLang="en-US"/>
          </a:p>
        </p:txBody>
      </p:sp>
    </p:spTree>
    <p:extLst>
      <p:ext uri="{BB962C8B-B14F-4D97-AF65-F5344CB8AC3E}">
        <p14:creationId xmlns:p14="http://schemas.microsoft.com/office/powerpoint/2010/main" val="2338461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D53E8F-3767-BBEC-4BA8-0784A6796638}"/>
              </a:ext>
            </a:extLst>
          </p:cNvPr>
          <p:cNvSpPr>
            <a:spLocks noGrp="1"/>
          </p:cNvSpPr>
          <p:nvPr>
            <p:ph type="title"/>
          </p:nvPr>
        </p:nvSpPr>
        <p:spPr/>
        <p:txBody>
          <a:body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D5DE4A44-432E-1D01-900C-34298D67A5B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162A25A-34A1-7CE0-C8CD-0A1F884C08FC}"/>
              </a:ext>
            </a:extLst>
          </p:cNvPr>
          <p:cNvSpPr>
            <a:spLocks noGrp="1"/>
          </p:cNvSpPr>
          <p:nvPr>
            <p:ph type="dt" sz="half" idx="10"/>
          </p:nvPr>
        </p:nvSpPr>
        <p:spPr/>
        <p:txBody>
          <a:bodyPr/>
          <a:lstStyle/>
          <a:p>
            <a:fld id="{55666543-3EFA-40E7-84B8-EB7AEDCCDCD8}" type="datetimeFigureOut">
              <a:rPr kumimoji="1" lang="ja-JP" altLang="en-US" smtClean="0"/>
              <a:t>2022/10/8</a:t>
            </a:fld>
            <a:endParaRPr kumimoji="1" lang="ja-JP" altLang="en-US"/>
          </a:p>
        </p:txBody>
      </p:sp>
      <p:sp>
        <p:nvSpPr>
          <p:cNvPr id="5" name="フッター プレースホルダー 4">
            <a:extLst>
              <a:ext uri="{FF2B5EF4-FFF2-40B4-BE49-F238E27FC236}">
                <a16:creationId xmlns:a16="http://schemas.microsoft.com/office/drawing/2014/main" id="{619A6424-E79D-5C11-4C38-9CB73882769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DCAAD38-76B5-E6D1-66A7-7E35EF12022E}"/>
              </a:ext>
            </a:extLst>
          </p:cNvPr>
          <p:cNvSpPr>
            <a:spLocks noGrp="1"/>
          </p:cNvSpPr>
          <p:nvPr>
            <p:ph type="sldNum" sz="quarter" idx="12"/>
          </p:nvPr>
        </p:nvSpPr>
        <p:spPr/>
        <p:txBody>
          <a:bodyPr/>
          <a:lstStyle/>
          <a:p>
            <a:fld id="{D5B2F307-37C5-4356-A4A2-D9D7F8B3C84D}"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1E1E69F9-CC02-4A0B-9BA5-757FE7F60044}"/>
              </a:ext>
            </a:extLst>
          </p:cNvPr>
          <p:cNvSpPr/>
          <p:nvPr userDrawn="1"/>
        </p:nvSpPr>
        <p:spPr>
          <a:xfrm>
            <a:off x="838200" y="1359384"/>
            <a:ext cx="10515600" cy="13493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30005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9F1B19-BB0D-045F-1C13-26335D12EFD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61E5C9-F75D-6652-9362-12193F2BE8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F31AE46-A4F8-9254-258A-2777F9BDFA5B}"/>
              </a:ext>
            </a:extLst>
          </p:cNvPr>
          <p:cNvSpPr>
            <a:spLocks noGrp="1"/>
          </p:cNvSpPr>
          <p:nvPr>
            <p:ph type="dt" sz="half" idx="10"/>
          </p:nvPr>
        </p:nvSpPr>
        <p:spPr/>
        <p:txBody>
          <a:bodyPr/>
          <a:lstStyle/>
          <a:p>
            <a:fld id="{55666543-3EFA-40E7-84B8-EB7AEDCCDCD8}" type="datetimeFigureOut">
              <a:rPr kumimoji="1" lang="ja-JP" altLang="en-US" smtClean="0"/>
              <a:t>2022/10/8</a:t>
            </a:fld>
            <a:endParaRPr kumimoji="1" lang="ja-JP" altLang="en-US"/>
          </a:p>
        </p:txBody>
      </p:sp>
      <p:sp>
        <p:nvSpPr>
          <p:cNvPr id="5" name="フッター プレースホルダー 4">
            <a:extLst>
              <a:ext uri="{FF2B5EF4-FFF2-40B4-BE49-F238E27FC236}">
                <a16:creationId xmlns:a16="http://schemas.microsoft.com/office/drawing/2014/main" id="{246AE9E9-39F3-A3B6-62B1-F9C3DD5A9C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0288D5B-BE2B-6425-180A-F09E97478F4F}"/>
              </a:ext>
            </a:extLst>
          </p:cNvPr>
          <p:cNvSpPr>
            <a:spLocks noGrp="1"/>
          </p:cNvSpPr>
          <p:nvPr>
            <p:ph type="sldNum" sz="quarter" idx="12"/>
          </p:nvPr>
        </p:nvSpPr>
        <p:spPr/>
        <p:txBody>
          <a:bodyPr/>
          <a:lstStyle/>
          <a:p>
            <a:fld id="{D5B2F307-37C5-4356-A4A2-D9D7F8B3C84D}" type="slidenum">
              <a:rPr kumimoji="1" lang="ja-JP" altLang="en-US" smtClean="0"/>
              <a:t>‹#›</a:t>
            </a:fld>
            <a:endParaRPr kumimoji="1" lang="ja-JP" altLang="en-US"/>
          </a:p>
        </p:txBody>
      </p:sp>
    </p:spTree>
    <p:extLst>
      <p:ext uri="{BB962C8B-B14F-4D97-AF65-F5344CB8AC3E}">
        <p14:creationId xmlns:p14="http://schemas.microsoft.com/office/powerpoint/2010/main" val="448563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1F62EA-A9A4-E73C-AF18-38C2F9C1DB1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62AE68F-5681-B3C2-3580-7C2843A158A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D2E6652-A9B5-2679-B153-A582ECD6E7B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2A1DE09-15DB-B9D8-E7B0-04A6FFDA081B}"/>
              </a:ext>
            </a:extLst>
          </p:cNvPr>
          <p:cNvSpPr>
            <a:spLocks noGrp="1"/>
          </p:cNvSpPr>
          <p:nvPr>
            <p:ph type="dt" sz="half" idx="10"/>
          </p:nvPr>
        </p:nvSpPr>
        <p:spPr/>
        <p:txBody>
          <a:bodyPr/>
          <a:lstStyle/>
          <a:p>
            <a:fld id="{55666543-3EFA-40E7-84B8-EB7AEDCCDCD8}" type="datetimeFigureOut">
              <a:rPr kumimoji="1" lang="ja-JP" altLang="en-US" smtClean="0"/>
              <a:t>2022/10/8</a:t>
            </a:fld>
            <a:endParaRPr kumimoji="1" lang="ja-JP" altLang="en-US"/>
          </a:p>
        </p:txBody>
      </p:sp>
      <p:sp>
        <p:nvSpPr>
          <p:cNvPr id="6" name="フッター プレースホルダー 5">
            <a:extLst>
              <a:ext uri="{FF2B5EF4-FFF2-40B4-BE49-F238E27FC236}">
                <a16:creationId xmlns:a16="http://schemas.microsoft.com/office/drawing/2014/main" id="{179C3E51-D2C5-F8A3-1A1D-F78027F820E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ADC8FF1-3600-A97D-4C13-F12CF3912812}"/>
              </a:ext>
            </a:extLst>
          </p:cNvPr>
          <p:cNvSpPr>
            <a:spLocks noGrp="1"/>
          </p:cNvSpPr>
          <p:nvPr>
            <p:ph type="sldNum" sz="quarter" idx="12"/>
          </p:nvPr>
        </p:nvSpPr>
        <p:spPr/>
        <p:txBody>
          <a:bodyPr/>
          <a:lstStyle/>
          <a:p>
            <a:fld id="{D5B2F307-37C5-4356-A4A2-D9D7F8B3C84D}" type="slidenum">
              <a:rPr kumimoji="1" lang="ja-JP" altLang="en-US" smtClean="0"/>
              <a:t>‹#›</a:t>
            </a:fld>
            <a:endParaRPr kumimoji="1" lang="ja-JP" altLang="en-US"/>
          </a:p>
        </p:txBody>
      </p:sp>
    </p:spTree>
    <p:extLst>
      <p:ext uri="{BB962C8B-B14F-4D97-AF65-F5344CB8AC3E}">
        <p14:creationId xmlns:p14="http://schemas.microsoft.com/office/powerpoint/2010/main" val="4226600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AB007C-EAAC-BC7B-4874-7C484CE9074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FF72099-1C4D-ABA6-7223-511C56E838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3906ADC-6B83-5CD3-6E6E-53FB8FABC25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4DD1271-7E24-AED3-B210-3D50AC4440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C8DB435-7C52-0AD6-A47C-562D2F5974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10E8F6A-AFBD-DDF3-D3C0-C7E003A2B884}"/>
              </a:ext>
            </a:extLst>
          </p:cNvPr>
          <p:cNvSpPr>
            <a:spLocks noGrp="1"/>
          </p:cNvSpPr>
          <p:nvPr>
            <p:ph type="dt" sz="half" idx="10"/>
          </p:nvPr>
        </p:nvSpPr>
        <p:spPr/>
        <p:txBody>
          <a:bodyPr/>
          <a:lstStyle/>
          <a:p>
            <a:fld id="{55666543-3EFA-40E7-84B8-EB7AEDCCDCD8}" type="datetimeFigureOut">
              <a:rPr kumimoji="1" lang="ja-JP" altLang="en-US" smtClean="0"/>
              <a:t>2022/10/8</a:t>
            </a:fld>
            <a:endParaRPr kumimoji="1" lang="ja-JP" altLang="en-US"/>
          </a:p>
        </p:txBody>
      </p:sp>
      <p:sp>
        <p:nvSpPr>
          <p:cNvPr id="8" name="フッター プレースホルダー 7">
            <a:extLst>
              <a:ext uri="{FF2B5EF4-FFF2-40B4-BE49-F238E27FC236}">
                <a16:creationId xmlns:a16="http://schemas.microsoft.com/office/drawing/2014/main" id="{00DD134E-35EB-CDB0-F61C-592A36C4D43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5B15D53-79D6-E7CB-21C5-1572C1939887}"/>
              </a:ext>
            </a:extLst>
          </p:cNvPr>
          <p:cNvSpPr>
            <a:spLocks noGrp="1"/>
          </p:cNvSpPr>
          <p:nvPr>
            <p:ph type="sldNum" sz="quarter" idx="12"/>
          </p:nvPr>
        </p:nvSpPr>
        <p:spPr/>
        <p:txBody>
          <a:bodyPr/>
          <a:lstStyle/>
          <a:p>
            <a:fld id="{D5B2F307-37C5-4356-A4A2-D9D7F8B3C84D}" type="slidenum">
              <a:rPr kumimoji="1" lang="ja-JP" altLang="en-US" smtClean="0"/>
              <a:t>‹#›</a:t>
            </a:fld>
            <a:endParaRPr kumimoji="1" lang="ja-JP" altLang="en-US"/>
          </a:p>
        </p:txBody>
      </p:sp>
    </p:spTree>
    <p:extLst>
      <p:ext uri="{BB962C8B-B14F-4D97-AF65-F5344CB8AC3E}">
        <p14:creationId xmlns:p14="http://schemas.microsoft.com/office/powerpoint/2010/main" val="3099246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2AC15C-556A-6995-3415-623289B06BE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C43590D-49E9-FD6B-4737-DFA4CE358B99}"/>
              </a:ext>
            </a:extLst>
          </p:cNvPr>
          <p:cNvSpPr>
            <a:spLocks noGrp="1"/>
          </p:cNvSpPr>
          <p:nvPr>
            <p:ph type="dt" sz="half" idx="10"/>
          </p:nvPr>
        </p:nvSpPr>
        <p:spPr/>
        <p:txBody>
          <a:bodyPr/>
          <a:lstStyle/>
          <a:p>
            <a:fld id="{55666543-3EFA-40E7-84B8-EB7AEDCCDCD8}" type="datetimeFigureOut">
              <a:rPr kumimoji="1" lang="ja-JP" altLang="en-US" smtClean="0"/>
              <a:t>2022/10/8</a:t>
            </a:fld>
            <a:endParaRPr kumimoji="1" lang="ja-JP" altLang="en-US"/>
          </a:p>
        </p:txBody>
      </p:sp>
      <p:sp>
        <p:nvSpPr>
          <p:cNvPr id="4" name="フッター プレースホルダー 3">
            <a:extLst>
              <a:ext uri="{FF2B5EF4-FFF2-40B4-BE49-F238E27FC236}">
                <a16:creationId xmlns:a16="http://schemas.microsoft.com/office/drawing/2014/main" id="{CB700CD1-1C69-37B5-76CB-6E3C99806D4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8FD84F5-4428-7FB5-C190-7E599E1D9886}"/>
              </a:ext>
            </a:extLst>
          </p:cNvPr>
          <p:cNvSpPr>
            <a:spLocks noGrp="1"/>
          </p:cNvSpPr>
          <p:nvPr>
            <p:ph type="sldNum" sz="quarter" idx="12"/>
          </p:nvPr>
        </p:nvSpPr>
        <p:spPr/>
        <p:txBody>
          <a:bodyPr/>
          <a:lstStyle/>
          <a:p>
            <a:fld id="{D5B2F307-37C5-4356-A4A2-D9D7F8B3C84D}" type="slidenum">
              <a:rPr kumimoji="1" lang="ja-JP" altLang="en-US" smtClean="0"/>
              <a:t>‹#›</a:t>
            </a:fld>
            <a:endParaRPr kumimoji="1" lang="ja-JP" altLang="en-US"/>
          </a:p>
        </p:txBody>
      </p:sp>
    </p:spTree>
    <p:extLst>
      <p:ext uri="{BB962C8B-B14F-4D97-AF65-F5344CB8AC3E}">
        <p14:creationId xmlns:p14="http://schemas.microsoft.com/office/powerpoint/2010/main" val="1411782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115A2CA-AD21-AE0D-9F56-C85377CADEA3}"/>
              </a:ext>
            </a:extLst>
          </p:cNvPr>
          <p:cNvSpPr>
            <a:spLocks noGrp="1"/>
          </p:cNvSpPr>
          <p:nvPr>
            <p:ph type="dt" sz="half" idx="10"/>
          </p:nvPr>
        </p:nvSpPr>
        <p:spPr/>
        <p:txBody>
          <a:bodyPr/>
          <a:lstStyle/>
          <a:p>
            <a:fld id="{55666543-3EFA-40E7-84B8-EB7AEDCCDCD8}" type="datetimeFigureOut">
              <a:rPr kumimoji="1" lang="ja-JP" altLang="en-US" smtClean="0"/>
              <a:t>2022/10/8</a:t>
            </a:fld>
            <a:endParaRPr kumimoji="1" lang="ja-JP" altLang="en-US"/>
          </a:p>
        </p:txBody>
      </p:sp>
      <p:sp>
        <p:nvSpPr>
          <p:cNvPr id="3" name="フッター プレースホルダー 2">
            <a:extLst>
              <a:ext uri="{FF2B5EF4-FFF2-40B4-BE49-F238E27FC236}">
                <a16:creationId xmlns:a16="http://schemas.microsoft.com/office/drawing/2014/main" id="{FA31CF03-7C02-7ADA-BBB9-888F1C3D823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1FFDF0A-59E2-3216-E930-F6E8626D5EE5}"/>
              </a:ext>
            </a:extLst>
          </p:cNvPr>
          <p:cNvSpPr>
            <a:spLocks noGrp="1"/>
          </p:cNvSpPr>
          <p:nvPr>
            <p:ph type="sldNum" sz="quarter" idx="12"/>
          </p:nvPr>
        </p:nvSpPr>
        <p:spPr/>
        <p:txBody>
          <a:bodyPr/>
          <a:lstStyle/>
          <a:p>
            <a:fld id="{D5B2F307-37C5-4356-A4A2-D9D7F8B3C84D}" type="slidenum">
              <a:rPr kumimoji="1" lang="ja-JP" altLang="en-US" smtClean="0"/>
              <a:t>‹#›</a:t>
            </a:fld>
            <a:endParaRPr kumimoji="1" lang="ja-JP" altLang="en-US"/>
          </a:p>
        </p:txBody>
      </p:sp>
    </p:spTree>
    <p:extLst>
      <p:ext uri="{BB962C8B-B14F-4D97-AF65-F5344CB8AC3E}">
        <p14:creationId xmlns:p14="http://schemas.microsoft.com/office/powerpoint/2010/main" val="1368090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3EB34-1C25-9689-1CBD-61C883E88FD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93774E3-E998-8180-C2B4-0D70E70E3D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A2148EC-5D1E-F1C2-326E-1E37CAF0BA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BE6C189-C2DE-D549-15FE-C0303F328AAA}"/>
              </a:ext>
            </a:extLst>
          </p:cNvPr>
          <p:cNvSpPr>
            <a:spLocks noGrp="1"/>
          </p:cNvSpPr>
          <p:nvPr>
            <p:ph type="dt" sz="half" idx="10"/>
          </p:nvPr>
        </p:nvSpPr>
        <p:spPr/>
        <p:txBody>
          <a:bodyPr/>
          <a:lstStyle/>
          <a:p>
            <a:fld id="{55666543-3EFA-40E7-84B8-EB7AEDCCDCD8}" type="datetimeFigureOut">
              <a:rPr kumimoji="1" lang="ja-JP" altLang="en-US" smtClean="0"/>
              <a:t>2022/10/8</a:t>
            </a:fld>
            <a:endParaRPr kumimoji="1" lang="ja-JP" altLang="en-US"/>
          </a:p>
        </p:txBody>
      </p:sp>
      <p:sp>
        <p:nvSpPr>
          <p:cNvPr id="6" name="フッター プレースホルダー 5">
            <a:extLst>
              <a:ext uri="{FF2B5EF4-FFF2-40B4-BE49-F238E27FC236}">
                <a16:creationId xmlns:a16="http://schemas.microsoft.com/office/drawing/2014/main" id="{269A71A5-3423-CDDF-0CBD-A8EE701ABCC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282325D-2D5E-D574-EEE3-FDE0091D1EA9}"/>
              </a:ext>
            </a:extLst>
          </p:cNvPr>
          <p:cNvSpPr>
            <a:spLocks noGrp="1"/>
          </p:cNvSpPr>
          <p:nvPr>
            <p:ph type="sldNum" sz="quarter" idx="12"/>
          </p:nvPr>
        </p:nvSpPr>
        <p:spPr/>
        <p:txBody>
          <a:bodyPr/>
          <a:lstStyle/>
          <a:p>
            <a:fld id="{D5B2F307-37C5-4356-A4A2-D9D7F8B3C84D}" type="slidenum">
              <a:rPr kumimoji="1" lang="ja-JP" altLang="en-US" smtClean="0"/>
              <a:t>‹#›</a:t>
            </a:fld>
            <a:endParaRPr kumimoji="1" lang="ja-JP" altLang="en-US"/>
          </a:p>
        </p:txBody>
      </p:sp>
    </p:spTree>
    <p:extLst>
      <p:ext uri="{BB962C8B-B14F-4D97-AF65-F5344CB8AC3E}">
        <p14:creationId xmlns:p14="http://schemas.microsoft.com/office/powerpoint/2010/main" val="1403881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E8FF3-CB48-137A-3B17-1A741852577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BFBA225-611C-FBD1-1804-689057769B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A752AEE-F9C8-FF86-F5BC-47F9E66B28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6C0D823-7F9B-B3A2-7297-F2EE39EE8331}"/>
              </a:ext>
            </a:extLst>
          </p:cNvPr>
          <p:cNvSpPr>
            <a:spLocks noGrp="1"/>
          </p:cNvSpPr>
          <p:nvPr>
            <p:ph type="dt" sz="half" idx="10"/>
          </p:nvPr>
        </p:nvSpPr>
        <p:spPr/>
        <p:txBody>
          <a:bodyPr/>
          <a:lstStyle/>
          <a:p>
            <a:fld id="{55666543-3EFA-40E7-84B8-EB7AEDCCDCD8}" type="datetimeFigureOut">
              <a:rPr kumimoji="1" lang="ja-JP" altLang="en-US" smtClean="0"/>
              <a:t>2022/10/8</a:t>
            </a:fld>
            <a:endParaRPr kumimoji="1" lang="ja-JP" altLang="en-US"/>
          </a:p>
        </p:txBody>
      </p:sp>
      <p:sp>
        <p:nvSpPr>
          <p:cNvPr id="6" name="フッター プレースホルダー 5">
            <a:extLst>
              <a:ext uri="{FF2B5EF4-FFF2-40B4-BE49-F238E27FC236}">
                <a16:creationId xmlns:a16="http://schemas.microsoft.com/office/drawing/2014/main" id="{5821B71F-6C5F-79F8-5545-F3B6B640696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95FDB13-3790-ED9E-A454-74C8FF2A434D}"/>
              </a:ext>
            </a:extLst>
          </p:cNvPr>
          <p:cNvSpPr>
            <a:spLocks noGrp="1"/>
          </p:cNvSpPr>
          <p:nvPr>
            <p:ph type="sldNum" sz="quarter" idx="12"/>
          </p:nvPr>
        </p:nvSpPr>
        <p:spPr/>
        <p:txBody>
          <a:bodyPr/>
          <a:lstStyle/>
          <a:p>
            <a:fld id="{D5B2F307-37C5-4356-A4A2-D9D7F8B3C84D}" type="slidenum">
              <a:rPr kumimoji="1" lang="ja-JP" altLang="en-US" smtClean="0"/>
              <a:t>‹#›</a:t>
            </a:fld>
            <a:endParaRPr kumimoji="1" lang="ja-JP" altLang="en-US"/>
          </a:p>
        </p:txBody>
      </p:sp>
    </p:spTree>
    <p:extLst>
      <p:ext uri="{BB962C8B-B14F-4D97-AF65-F5344CB8AC3E}">
        <p14:creationId xmlns:p14="http://schemas.microsoft.com/office/powerpoint/2010/main" val="1966329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F186F32-2DC5-AF94-F0D8-BB00702ECD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91980FE-94DC-BABC-4C1E-17420318A1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5B91A63-C2AD-F165-FB01-1FE9A67466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666543-3EFA-40E7-84B8-EB7AEDCCDCD8}" type="datetimeFigureOut">
              <a:rPr kumimoji="1" lang="ja-JP" altLang="en-US" smtClean="0"/>
              <a:t>2022/10/8</a:t>
            </a:fld>
            <a:endParaRPr kumimoji="1" lang="ja-JP" altLang="en-US"/>
          </a:p>
        </p:txBody>
      </p:sp>
      <p:sp>
        <p:nvSpPr>
          <p:cNvPr id="5" name="フッター プレースホルダー 4">
            <a:extLst>
              <a:ext uri="{FF2B5EF4-FFF2-40B4-BE49-F238E27FC236}">
                <a16:creationId xmlns:a16="http://schemas.microsoft.com/office/drawing/2014/main" id="{F67E2CA6-EA08-FC1E-FFB0-A9936D06DD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74B5A2B-5928-3F5A-CAAB-3DA439F755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2F307-37C5-4356-A4A2-D9D7F8B3C84D}" type="slidenum">
              <a:rPr kumimoji="1" lang="ja-JP" altLang="en-US" smtClean="0"/>
              <a:t>‹#›</a:t>
            </a:fld>
            <a:endParaRPr kumimoji="1" lang="ja-JP" altLang="en-US"/>
          </a:p>
        </p:txBody>
      </p:sp>
    </p:spTree>
    <p:extLst>
      <p:ext uri="{BB962C8B-B14F-4D97-AF65-F5344CB8AC3E}">
        <p14:creationId xmlns:p14="http://schemas.microsoft.com/office/powerpoint/2010/main" val="3181556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hyperlink" Target="https://note.com/bonito_vba_gas" TargetMode="External"/><Relationship Id="rId5" Type="http://schemas.openxmlformats.org/officeDocument/2006/relationships/image" Target="../media/image9.pn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A06B521-2E5F-0321-EB8D-5E06F65F4535}"/>
              </a:ext>
            </a:extLst>
          </p:cNvPr>
          <p:cNvSpPr>
            <a:spLocks noGrp="1"/>
          </p:cNvSpPr>
          <p:nvPr>
            <p:ph type="title"/>
          </p:nvPr>
        </p:nvSpPr>
        <p:spPr/>
        <p:txBody>
          <a:bodyPr/>
          <a:lstStyle/>
          <a:p>
            <a:r>
              <a:rPr lang="ja-JP" altLang="en-US" dirty="0"/>
              <a:t>出戻りガツオ </a:t>
            </a:r>
            <a:r>
              <a:rPr lang="en-US" altLang="ja-JP" dirty="0"/>
              <a:t>note</a:t>
            </a:r>
            <a:r>
              <a:rPr lang="ja-JP" altLang="en-US" dirty="0"/>
              <a:t>！</a:t>
            </a:r>
          </a:p>
        </p:txBody>
      </p:sp>
      <p:sp>
        <p:nvSpPr>
          <p:cNvPr id="5" name="コンテンツ プレースホルダー 4">
            <a:extLst>
              <a:ext uri="{FF2B5EF4-FFF2-40B4-BE49-F238E27FC236}">
                <a16:creationId xmlns:a16="http://schemas.microsoft.com/office/drawing/2014/main" id="{9BDDEAE0-F62C-6C76-F687-331F67703522}"/>
              </a:ext>
            </a:extLst>
          </p:cNvPr>
          <p:cNvSpPr>
            <a:spLocks noGrp="1"/>
          </p:cNvSpPr>
          <p:nvPr>
            <p:ph idx="1"/>
          </p:nvPr>
        </p:nvSpPr>
        <p:spPr/>
        <p:txBody>
          <a:bodyPr/>
          <a:lstStyle/>
          <a:p>
            <a:r>
              <a:rPr lang="ja-JP" altLang="en-US" dirty="0"/>
              <a:t>デフォルトで作られる</a:t>
            </a:r>
            <a:r>
              <a:rPr lang="en-US" altLang="ja-JP" dirty="0"/>
              <a:t>Form</a:t>
            </a:r>
            <a:r>
              <a:rPr lang="ja-JP" altLang="en-US" dirty="0"/>
              <a:t>の機能は超便利！</a:t>
            </a:r>
            <a:br>
              <a:rPr lang="en-US" altLang="ja-JP" dirty="0"/>
            </a:br>
            <a:r>
              <a:rPr lang="ja-JP" altLang="en-US" dirty="0"/>
              <a:t>しかし！入力のしやすさにこだわると物足りない・・</a:t>
            </a:r>
            <a:endParaRPr lang="en-US" altLang="ja-JP" dirty="0"/>
          </a:p>
          <a:p>
            <a:pPr lvl="1">
              <a:buFont typeface="Wingdings" panose="05000000000000000000" pitchFamily="2" charset="2"/>
              <a:buChar char="Ø"/>
            </a:pPr>
            <a:r>
              <a:rPr lang="ja-JP" altLang="en-US" b="1" u="sng" dirty="0">
                <a:solidFill>
                  <a:srgbClr val="FF0000"/>
                </a:solidFill>
                <a:highlight>
                  <a:srgbClr val="FFFF00"/>
                </a:highlight>
              </a:rPr>
              <a:t>表示形式を変えたい</a:t>
            </a:r>
            <a:endParaRPr lang="en-US" altLang="ja-JP" b="1" u="sng" dirty="0">
              <a:solidFill>
                <a:srgbClr val="FF0000"/>
              </a:solidFill>
              <a:highlight>
                <a:srgbClr val="FFFF00"/>
              </a:highlight>
            </a:endParaRPr>
          </a:p>
          <a:p>
            <a:pPr lvl="1">
              <a:buFont typeface="Wingdings" panose="05000000000000000000" pitchFamily="2" charset="2"/>
              <a:buChar char="Ø"/>
            </a:pPr>
            <a:r>
              <a:rPr lang="ja-JP" altLang="en-US" dirty="0"/>
              <a:t>選択肢が限られるからドロップダウンにしたい</a:t>
            </a:r>
            <a:br>
              <a:rPr lang="en-US" altLang="ja-JP" dirty="0"/>
            </a:br>
            <a:endParaRPr lang="en-US" altLang="ja-JP" dirty="0"/>
          </a:p>
          <a:p>
            <a:r>
              <a:rPr lang="ja-JP" altLang="en-US" b="1" dirty="0"/>
              <a:t>データソースを</a:t>
            </a:r>
            <a:r>
              <a:rPr lang="en-US" altLang="ja-JP" b="1" dirty="0"/>
              <a:t>Update</a:t>
            </a:r>
            <a:r>
              <a:rPr lang="ja-JP" altLang="en-US" b="1" dirty="0"/>
              <a:t>する仕組み</a:t>
            </a:r>
            <a:r>
              <a:rPr lang="ja-JP" altLang="en-US" dirty="0"/>
              <a:t>と、</a:t>
            </a:r>
            <a:r>
              <a:rPr lang="ja-JP" altLang="en-US" b="1" dirty="0"/>
              <a:t>ソースの理解が大切！</a:t>
            </a:r>
            <a:endParaRPr lang="en-US" altLang="ja-JP" b="1" dirty="0"/>
          </a:p>
        </p:txBody>
      </p:sp>
    </p:spTree>
    <p:extLst>
      <p:ext uri="{BB962C8B-B14F-4D97-AF65-F5344CB8AC3E}">
        <p14:creationId xmlns:p14="http://schemas.microsoft.com/office/powerpoint/2010/main" val="1435093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A06B521-2E5F-0321-EB8D-5E06F65F4535}"/>
              </a:ext>
            </a:extLst>
          </p:cNvPr>
          <p:cNvSpPr>
            <a:spLocks noGrp="1"/>
          </p:cNvSpPr>
          <p:nvPr>
            <p:ph type="title"/>
          </p:nvPr>
        </p:nvSpPr>
        <p:spPr/>
        <p:txBody>
          <a:bodyPr/>
          <a:lstStyle/>
          <a:p>
            <a:r>
              <a:rPr lang="ja-JP" altLang="en-US" dirty="0"/>
              <a:t>通貨型 表示形式</a:t>
            </a:r>
          </a:p>
        </p:txBody>
      </p:sp>
      <p:sp>
        <p:nvSpPr>
          <p:cNvPr id="5" name="コンテンツ プレースホルダー 4">
            <a:extLst>
              <a:ext uri="{FF2B5EF4-FFF2-40B4-BE49-F238E27FC236}">
                <a16:creationId xmlns:a16="http://schemas.microsoft.com/office/drawing/2014/main" id="{9BDDEAE0-F62C-6C76-F687-331F67703522}"/>
              </a:ext>
            </a:extLst>
          </p:cNvPr>
          <p:cNvSpPr>
            <a:spLocks noGrp="1"/>
          </p:cNvSpPr>
          <p:nvPr>
            <p:ph idx="1"/>
          </p:nvPr>
        </p:nvSpPr>
        <p:spPr>
          <a:xfrm>
            <a:off x="838200" y="1825624"/>
            <a:ext cx="10515600" cy="5032375"/>
          </a:xfrm>
        </p:spPr>
        <p:txBody>
          <a:bodyPr/>
          <a:lstStyle/>
          <a:p>
            <a:r>
              <a:rPr lang="en-US" altLang="ja-JP" dirty="0"/>
              <a:t>Power Apps</a:t>
            </a:r>
            <a:r>
              <a:rPr lang="ja-JP" altLang="en-US" dirty="0"/>
              <a:t>の</a:t>
            </a:r>
            <a:r>
              <a:rPr lang="en-US" altLang="ja-JP" dirty="0"/>
              <a:t>Text</a:t>
            </a:r>
            <a:r>
              <a:rPr lang="ja-JP" altLang="en-US" dirty="0"/>
              <a:t>関数を利用する</a:t>
            </a:r>
            <a:r>
              <a:rPr lang="en-US" altLang="ja-JP" dirty="0"/>
              <a:t>!</a:t>
            </a:r>
          </a:p>
          <a:p>
            <a:pPr lvl="1"/>
            <a:r>
              <a:rPr lang="ja-JP" altLang="en-US" dirty="0"/>
              <a:t>入力補助のため、入力後に桁区切りが反映されるように・・・</a:t>
            </a:r>
            <a:endParaRPr lang="en-US" altLang="ja-JP" dirty="0"/>
          </a:p>
          <a:p>
            <a:pPr lvl="1"/>
            <a:r>
              <a:rPr lang="ja-JP" altLang="en-US" dirty="0"/>
              <a:t>テキストボックスの入力値 </a:t>
            </a:r>
            <a:r>
              <a:rPr lang="en-US" altLang="ja-JP" dirty="0"/>
              <a:t>- </a:t>
            </a:r>
            <a:r>
              <a:rPr lang="en-US" altLang="ja-JP" dirty="0" err="1"/>
              <a:t>Self.Text</a:t>
            </a:r>
            <a:r>
              <a:rPr lang="ja-JP" altLang="en-US" dirty="0"/>
              <a:t>を </a:t>
            </a:r>
            <a:r>
              <a:rPr lang="en-US" altLang="ja-JP" dirty="0" err="1"/>
              <a:t>OnChange</a:t>
            </a:r>
            <a:r>
              <a:rPr lang="ja-JP" altLang="en-US" dirty="0"/>
              <a:t>アクションで変更することはできないので変数に入力値を格納する必要がある！</a:t>
            </a:r>
            <a:br>
              <a:rPr lang="en-US" altLang="ja-JP" dirty="0"/>
            </a:br>
            <a:endParaRPr lang="en-US" altLang="ja-JP" dirty="0"/>
          </a:p>
          <a:p>
            <a:pPr lvl="1"/>
            <a:r>
              <a:rPr lang="ja-JP" altLang="en-US" dirty="0"/>
              <a:t>でも</a:t>
            </a:r>
            <a:r>
              <a:rPr lang="en-US" altLang="ja-JP" dirty="0"/>
              <a:t>Form</a:t>
            </a:r>
            <a:r>
              <a:rPr lang="ja-JP" altLang="en-US" dirty="0"/>
              <a:t>の入力値の正体って？？</a:t>
            </a:r>
            <a:br>
              <a:rPr lang="en-US" altLang="ja-JP" dirty="0"/>
            </a:br>
            <a:r>
              <a:rPr lang="en-US" altLang="ja-JP" b="1" dirty="0" err="1"/>
              <a:t>Parent.Default</a:t>
            </a:r>
            <a:r>
              <a:rPr lang="ja-JP" altLang="en-US" b="1" dirty="0"/>
              <a:t>？？　</a:t>
            </a:r>
            <a:r>
              <a:rPr lang="en-US" altLang="ja-JP" dirty="0"/>
              <a:t>- </a:t>
            </a:r>
            <a:r>
              <a:rPr lang="ja-JP" altLang="en-US" dirty="0"/>
              <a:t>これが何なのか理解する</a:t>
            </a:r>
            <a:endParaRPr lang="en-US" altLang="ja-JP" dirty="0"/>
          </a:p>
          <a:p>
            <a:pPr lvl="2"/>
            <a:r>
              <a:rPr lang="en-US" altLang="ja-JP" b="1" dirty="0"/>
              <a:t>Parent</a:t>
            </a:r>
            <a:r>
              <a:rPr lang="ja-JP" altLang="en-US" b="1" dirty="0"/>
              <a:t>は</a:t>
            </a:r>
            <a:r>
              <a:rPr lang="en-US" altLang="ja-JP" b="1" dirty="0" err="1"/>
              <a:t>DataCard</a:t>
            </a:r>
            <a:r>
              <a:rPr lang="ja-JP" altLang="en-US" b="1" dirty="0"/>
              <a:t>　</a:t>
            </a:r>
            <a:r>
              <a:rPr lang="en-US" altLang="ja-JP" b="1" dirty="0"/>
              <a:t>– Card</a:t>
            </a:r>
            <a:r>
              <a:rPr lang="ja-JP" altLang="en-US" b="1" dirty="0"/>
              <a:t>のデフォルト </a:t>
            </a:r>
            <a:r>
              <a:rPr lang="en-US" altLang="ja-JP" b="1" dirty="0"/>
              <a:t>- </a:t>
            </a:r>
            <a:r>
              <a:rPr lang="en-US" altLang="ja-JP" b="1" dirty="0" err="1"/>
              <a:t>ThisItem.AMOUNT</a:t>
            </a:r>
            <a:endParaRPr lang="en-US" altLang="ja-JP" b="1" dirty="0"/>
          </a:p>
          <a:p>
            <a:pPr lvl="2"/>
            <a:r>
              <a:rPr lang="en-US" altLang="ja-JP" b="1" dirty="0" err="1"/>
              <a:t>ThisItem.AMOUNT</a:t>
            </a:r>
            <a:r>
              <a:rPr lang="en-US" altLang="ja-JP" b="1" dirty="0"/>
              <a:t> = </a:t>
            </a:r>
            <a:br>
              <a:rPr lang="en-US" altLang="ja-JP" b="1" dirty="0"/>
            </a:br>
            <a:r>
              <a:rPr lang="en-US" altLang="ja-JP" sz="2800" b="1" dirty="0" err="1">
                <a:solidFill>
                  <a:srgbClr val="FF0000"/>
                </a:solidFill>
                <a:highlight>
                  <a:srgbClr val="FFFF00"/>
                </a:highlight>
              </a:rPr>
              <a:t>galHousehold.Selected.AMOUNT</a:t>
            </a:r>
            <a:r>
              <a:rPr lang="en-US" altLang="ja-JP" sz="2800" dirty="0">
                <a:solidFill>
                  <a:srgbClr val="FF0000"/>
                </a:solidFill>
              </a:rPr>
              <a:t>  </a:t>
            </a:r>
            <a:r>
              <a:rPr lang="ja-JP" altLang="en-US" sz="2800" dirty="0">
                <a:solidFill>
                  <a:srgbClr val="FF0000"/>
                </a:solidFill>
              </a:rPr>
              <a:t>ここだけ変数に変える</a:t>
            </a:r>
            <a:endParaRPr lang="en-US" altLang="ja-JP" sz="2800" dirty="0">
              <a:solidFill>
                <a:srgbClr val="FF0000"/>
              </a:solidFill>
            </a:endParaRPr>
          </a:p>
          <a:p>
            <a:pPr lvl="2"/>
            <a:r>
              <a:rPr lang="ja-JP" altLang="en-US" sz="2800" dirty="0">
                <a:solidFill>
                  <a:srgbClr val="FF0000"/>
                </a:solidFill>
              </a:rPr>
              <a:t>編集も追加も兼ねる</a:t>
            </a:r>
            <a:r>
              <a:rPr lang="en-US" altLang="ja-JP" sz="2800" dirty="0">
                <a:solidFill>
                  <a:srgbClr val="FF0000"/>
                </a:solidFill>
              </a:rPr>
              <a:t>Form</a:t>
            </a:r>
            <a:r>
              <a:rPr lang="ja-JP" altLang="en-US" sz="2800" dirty="0">
                <a:solidFill>
                  <a:srgbClr val="FF0000"/>
                </a:solidFill>
              </a:rPr>
              <a:t>なのでボタンに</a:t>
            </a:r>
            <a:r>
              <a:rPr lang="en-US" altLang="ja-JP" sz="2800" dirty="0">
                <a:solidFill>
                  <a:srgbClr val="FF0000"/>
                </a:solidFill>
              </a:rPr>
              <a:t>Set</a:t>
            </a:r>
            <a:r>
              <a:rPr lang="ja-JP" altLang="en-US" sz="2800" dirty="0">
                <a:solidFill>
                  <a:srgbClr val="FF0000"/>
                </a:solidFill>
              </a:rPr>
              <a:t>関数で変数を</a:t>
            </a:r>
            <a:r>
              <a:rPr lang="ja-JP" altLang="en-US" sz="2800" b="1" dirty="0">
                <a:solidFill>
                  <a:srgbClr val="FF0000"/>
                </a:solidFill>
              </a:rPr>
              <a:t>設定</a:t>
            </a:r>
            <a:r>
              <a:rPr lang="ja-JP" altLang="en-US" sz="2800" dirty="0">
                <a:solidFill>
                  <a:srgbClr val="FF0000"/>
                </a:solidFill>
              </a:rPr>
              <a:t>！</a:t>
            </a:r>
            <a:endParaRPr lang="en-US" altLang="ja-JP" sz="2800" dirty="0">
              <a:solidFill>
                <a:srgbClr val="FF0000"/>
              </a:solidFill>
            </a:endParaRPr>
          </a:p>
        </p:txBody>
      </p:sp>
    </p:spTree>
    <p:extLst>
      <p:ext uri="{BB962C8B-B14F-4D97-AF65-F5344CB8AC3E}">
        <p14:creationId xmlns:p14="http://schemas.microsoft.com/office/powerpoint/2010/main" val="3157412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0C8A7-3AD3-41D4-2179-B09BA1A4F4ED}"/>
              </a:ext>
            </a:extLst>
          </p:cNvPr>
          <p:cNvSpPr>
            <a:spLocks noGrp="1"/>
          </p:cNvSpPr>
          <p:nvPr>
            <p:ph type="title"/>
          </p:nvPr>
        </p:nvSpPr>
        <p:spPr/>
        <p:txBody>
          <a:bodyPr/>
          <a:lstStyle/>
          <a:p>
            <a:r>
              <a:rPr kumimoji="1" lang="ja-JP" altLang="en-US" dirty="0"/>
              <a:t>ビフォーアフター</a:t>
            </a:r>
          </a:p>
        </p:txBody>
      </p:sp>
      <p:sp>
        <p:nvSpPr>
          <p:cNvPr id="3" name="コンテンツ プレースホルダー 2">
            <a:extLst>
              <a:ext uri="{FF2B5EF4-FFF2-40B4-BE49-F238E27FC236}">
                <a16:creationId xmlns:a16="http://schemas.microsoft.com/office/drawing/2014/main" id="{40703652-6433-F2C1-45B3-5730C2B73E29}"/>
              </a:ext>
            </a:extLst>
          </p:cNvPr>
          <p:cNvSpPr>
            <a:spLocks noGrp="1"/>
          </p:cNvSpPr>
          <p:nvPr>
            <p:ph idx="1"/>
          </p:nvPr>
        </p:nvSpPr>
        <p:spPr>
          <a:xfrm>
            <a:off x="838200" y="1825625"/>
            <a:ext cx="10515600" cy="4667250"/>
          </a:xfrm>
        </p:spPr>
        <p:txBody>
          <a:bodyPr/>
          <a:lstStyle/>
          <a:p>
            <a:r>
              <a:rPr kumimoji="1" lang="en-US" altLang="ja-JP" dirty="0"/>
              <a:t>Edit</a:t>
            </a:r>
            <a:r>
              <a:rPr lang="ja-JP" altLang="en-US" dirty="0"/>
              <a:t> </a:t>
            </a:r>
            <a:r>
              <a:rPr lang="en-US" altLang="ja-JP" dirty="0"/>
              <a:t>–</a:t>
            </a:r>
            <a:r>
              <a:rPr lang="ja-JP" altLang="en-US" dirty="0"/>
              <a:t> データの修正</a:t>
            </a:r>
            <a:endParaRPr lang="en-US" altLang="ja-JP" dirty="0"/>
          </a:p>
          <a:p>
            <a:pPr marL="0" indent="0">
              <a:buNone/>
            </a:pPr>
            <a:r>
              <a:rPr kumimoji="1" lang="en-US" altLang="ja-JP" sz="1800" dirty="0" err="1"/>
              <a:t>EditForm</a:t>
            </a:r>
            <a:r>
              <a:rPr kumimoji="1" lang="en-US" altLang="ja-JP" sz="1800" dirty="0"/>
              <a:t>(EditForm1);Navigate(EditScreen1, </a:t>
            </a:r>
            <a:r>
              <a:rPr kumimoji="1" lang="en-US" altLang="ja-JP" sz="1800" dirty="0" err="1"/>
              <a:t>ScreenTransition.None</a:t>
            </a:r>
            <a:r>
              <a:rPr kumimoji="1" lang="en-US" altLang="ja-JP" sz="1800" dirty="0"/>
              <a:t>)</a:t>
            </a:r>
          </a:p>
          <a:p>
            <a:pPr marL="0" indent="0">
              <a:buNone/>
            </a:pPr>
            <a:r>
              <a:rPr lang="ja-JP" altLang="en-US" sz="1800" dirty="0"/>
              <a:t>表示されている値は</a:t>
            </a:r>
            <a:r>
              <a:rPr lang="en-US" altLang="ja-JP" sz="1800" b="1" dirty="0" err="1">
                <a:solidFill>
                  <a:srgbClr val="FF0000"/>
                </a:solidFill>
                <a:highlight>
                  <a:srgbClr val="FFFF00"/>
                </a:highlight>
              </a:rPr>
              <a:t>galHousehold.Selected.AMOUNT</a:t>
            </a:r>
            <a:r>
              <a:rPr lang="en-US" altLang="ja-JP" sz="1800" dirty="0">
                <a:solidFill>
                  <a:srgbClr val="FF0000"/>
                </a:solidFill>
              </a:rPr>
              <a:t> </a:t>
            </a:r>
          </a:p>
          <a:p>
            <a:pPr marL="0" indent="0">
              <a:buNone/>
            </a:pPr>
            <a:r>
              <a:rPr kumimoji="1" lang="en-US" altLang="ja-JP" sz="1800" b="1" dirty="0"/>
              <a:t>Set(</a:t>
            </a:r>
            <a:r>
              <a:rPr kumimoji="1" lang="en-US" altLang="ja-JP" sz="1800" b="1" dirty="0" err="1"/>
              <a:t>gblInputAmount,Text</a:t>
            </a:r>
            <a:r>
              <a:rPr kumimoji="1" lang="en-US" altLang="ja-JP" sz="1800" b="1" dirty="0"/>
              <a:t>(</a:t>
            </a:r>
            <a:r>
              <a:rPr kumimoji="1" lang="en-US" altLang="ja-JP" sz="1800" b="1" dirty="0" err="1"/>
              <a:t>galHousehold.Selected.AMOUNT</a:t>
            </a:r>
            <a:r>
              <a:rPr kumimoji="1" lang="en-US" altLang="ja-JP" sz="1800" b="1" dirty="0"/>
              <a:t>,"#,##0"));</a:t>
            </a:r>
          </a:p>
          <a:p>
            <a:pPr marL="0" indent="0">
              <a:buNone/>
            </a:pPr>
            <a:r>
              <a:rPr kumimoji="1" lang="en-US" altLang="ja-JP" sz="1800" dirty="0" err="1"/>
              <a:t>EditForm</a:t>
            </a:r>
            <a:r>
              <a:rPr kumimoji="1" lang="en-US" altLang="ja-JP" sz="1800" dirty="0"/>
              <a:t>(EditForm1);</a:t>
            </a:r>
          </a:p>
          <a:p>
            <a:pPr marL="0" indent="0">
              <a:buNone/>
            </a:pPr>
            <a:r>
              <a:rPr kumimoji="1" lang="en-US" altLang="ja-JP" sz="1800" dirty="0"/>
              <a:t>Navigate(EditScreen1, </a:t>
            </a:r>
            <a:r>
              <a:rPr kumimoji="1" lang="en-US" altLang="ja-JP" sz="1800" dirty="0" err="1"/>
              <a:t>ScreenTransition.None</a:t>
            </a:r>
            <a:r>
              <a:rPr kumimoji="1" lang="en-US" altLang="ja-JP" sz="1800" dirty="0"/>
              <a:t>)</a:t>
            </a:r>
          </a:p>
          <a:p>
            <a:pPr marL="0" indent="0">
              <a:buNone/>
            </a:pPr>
            <a:endParaRPr kumimoji="1" lang="en-US" altLang="ja-JP" sz="1800" dirty="0"/>
          </a:p>
          <a:p>
            <a:pPr marL="0" indent="0">
              <a:buNone/>
            </a:pPr>
            <a:endParaRPr lang="en-US" altLang="ja-JP" sz="1800" dirty="0"/>
          </a:p>
          <a:p>
            <a:pPr marL="0" indent="0">
              <a:buNone/>
            </a:pPr>
            <a:endParaRPr kumimoji="1" lang="en-US" altLang="ja-JP" sz="1800" dirty="0"/>
          </a:p>
          <a:p>
            <a:pPr marL="0" indent="0">
              <a:buNone/>
            </a:pPr>
            <a:endParaRPr lang="en-US" altLang="ja-JP" sz="1800" dirty="0"/>
          </a:p>
          <a:p>
            <a:pPr marL="0" indent="0">
              <a:buNone/>
            </a:pPr>
            <a:endParaRPr kumimoji="1" lang="en-US" altLang="ja-JP" sz="1800" dirty="0"/>
          </a:p>
          <a:p>
            <a:pPr marL="0" indent="0">
              <a:buNone/>
            </a:pPr>
            <a:r>
              <a:rPr lang="en-US" altLang="ja-JP" sz="1800" dirty="0" err="1"/>
              <a:t>OnChange</a:t>
            </a:r>
            <a:r>
              <a:rPr lang="ja-JP" altLang="en-US" sz="1800" dirty="0"/>
              <a:t>に </a:t>
            </a:r>
            <a:r>
              <a:rPr lang="en-US" altLang="ja-JP" sz="1800" b="1" dirty="0"/>
              <a:t>Set(</a:t>
            </a:r>
            <a:r>
              <a:rPr lang="en-US" altLang="ja-JP" sz="1800" b="1" dirty="0" err="1"/>
              <a:t>gblInputAmount,Text</a:t>
            </a:r>
            <a:r>
              <a:rPr lang="en-US" altLang="ja-JP" sz="1800" b="1" dirty="0"/>
              <a:t>(</a:t>
            </a:r>
            <a:r>
              <a:rPr lang="en-US" altLang="ja-JP" sz="1800" b="1" dirty="0">
                <a:solidFill>
                  <a:srgbClr val="FF0000"/>
                </a:solidFill>
              </a:rPr>
              <a:t>Value</a:t>
            </a:r>
            <a:r>
              <a:rPr lang="en-US" altLang="ja-JP" sz="1800" b="1" dirty="0"/>
              <a:t>(</a:t>
            </a:r>
            <a:r>
              <a:rPr lang="en-US" altLang="ja-JP" sz="1800" b="1" dirty="0" err="1"/>
              <a:t>Self.Text</a:t>
            </a:r>
            <a:r>
              <a:rPr lang="en-US" altLang="ja-JP" sz="1800" b="1" dirty="0"/>
              <a:t>),"#,##0"));</a:t>
            </a:r>
          </a:p>
        </p:txBody>
      </p:sp>
      <p:pic>
        <p:nvPicPr>
          <p:cNvPr id="5" name="図 4">
            <a:extLst>
              <a:ext uri="{FF2B5EF4-FFF2-40B4-BE49-F238E27FC236}">
                <a16:creationId xmlns:a16="http://schemas.microsoft.com/office/drawing/2014/main" id="{1859A6E6-0157-F9E3-EFAD-FDAF2C5C1A34}"/>
              </a:ext>
            </a:extLst>
          </p:cNvPr>
          <p:cNvPicPr>
            <a:picLocks noChangeAspect="1"/>
          </p:cNvPicPr>
          <p:nvPr/>
        </p:nvPicPr>
        <p:blipFill>
          <a:blip r:embed="rId2"/>
          <a:stretch>
            <a:fillRect/>
          </a:stretch>
        </p:blipFill>
        <p:spPr>
          <a:xfrm>
            <a:off x="4361849" y="1744943"/>
            <a:ext cx="590632" cy="562053"/>
          </a:xfrm>
          <a:prstGeom prst="rect">
            <a:avLst/>
          </a:prstGeom>
        </p:spPr>
      </p:pic>
      <p:sp>
        <p:nvSpPr>
          <p:cNvPr id="6" name="矢印: 左 5">
            <a:extLst>
              <a:ext uri="{FF2B5EF4-FFF2-40B4-BE49-F238E27FC236}">
                <a16:creationId xmlns:a16="http://schemas.microsoft.com/office/drawing/2014/main" id="{15CB47DF-73E3-45A4-EF0F-9E22B70255C8}"/>
              </a:ext>
            </a:extLst>
          </p:cNvPr>
          <p:cNvSpPr/>
          <p:nvPr/>
        </p:nvSpPr>
        <p:spPr>
          <a:xfrm>
            <a:off x="7512943" y="2729753"/>
            <a:ext cx="1761565" cy="104887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追加！</a:t>
            </a:r>
          </a:p>
        </p:txBody>
      </p:sp>
      <p:pic>
        <p:nvPicPr>
          <p:cNvPr id="8" name="図 7">
            <a:extLst>
              <a:ext uri="{FF2B5EF4-FFF2-40B4-BE49-F238E27FC236}">
                <a16:creationId xmlns:a16="http://schemas.microsoft.com/office/drawing/2014/main" id="{15786AA7-31F5-3015-5C7F-5D661A606F76}"/>
              </a:ext>
            </a:extLst>
          </p:cNvPr>
          <p:cNvPicPr>
            <a:picLocks noChangeAspect="1"/>
          </p:cNvPicPr>
          <p:nvPr/>
        </p:nvPicPr>
        <p:blipFill>
          <a:blip r:embed="rId3"/>
          <a:stretch>
            <a:fillRect/>
          </a:stretch>
        </p:blipFill>
        <p:spPr>
          <a:xfrm>
            <a:off x="217695" y="4367152"/>
            <a:ext cx="3715268" cy="866896"/>
          </a:xfrm>
          <a:prstGeom prst="rect">
            <a:avLst/>
          </a:prstGeom>
        </p:spPr>
      </p:pic>
      <p:pic>
        <p:nvPicPr>
          <p:cNvPr id="10" name="図 9">
            <a:extLst>
              <a:ext uri="{FF2B5EF4-FFF2-40B4-BE49-F238E27FC236}">
                <a16:creationId xmlns:a16="http://schemas.microsoft.com/office/drawing/2014/main" id="{7B7B2EA7-73A1-AA82-B336-B4CDC6B993EB}"/>
              </a:ext>
            </a:extLst>
          </p:cNvPr>
          <p:cNvPicPr>
            <a:picLocks noChangeAspect="1"/>
          </p:cNvPicPr>
          <p:nvPr/>
        </p:nvPicPr>
        <p:blipFill>
          <a:blip r:embed="rId4"/>
          <a:stretch>
            <a:fillRect/>
          </a:stretch>
        </p:blipFill>
        <p:spPr>
          <a:xfrm>
            <a:off x="4212153" y="4614836"/>
            <a:ext cx="5973009" cy="371527"/>
          </a:xfrm>
          <a:prstGeom prst="rect">
            <a:avLst/>
          </a:prstGeom>
        </p:spPr>
      </p:pic>
      <p:pic>
        <p:nvPicPr>
          <p:cNvPr id="12" name="図 11">
            <a:extLst>
              <a:ext uri="{FF2B5EF4-FFF2-40B4-BE49-F238E27FC236}">
                <a16:creationId xmlns:a16="http://schemas.microsoft.com/office/drawing/2014/main" id="{D4ED5C1C-01AD-D862-D27D-54555E8E649E}"/>
              </a:ext>
            </a:extLst>
          </p:cNvPr>
          <p:cNvPicPr>
            <a:picLocks noChangeAspect="1"/>
          </p:cNvPicPr>
          <p:nvPr/>
        </p:nvPicPr>
        <p:blipFill>
          <a:blip r:embed="rId5"/>
          <a:stretch>
            <a:fillRect/>
          </a:stretch>
        </p:blipFill>
        <p:spPr>
          <a:xfrm>
            <a:off x="4159675" y="5349109"/>
            <a:ext cx="6706536" cy="428685"/>
          </a:xfrm>
          <a:prstGeom prst="rect">
            <a:avLst/>
          </a:prstGeom>
        </p:spPr>
      </p:pic>
    </p:spTree>
    <p:extLst>
      <p:ext uri="{BB962C8B-B14F-4D97-AF65-F5344CB8AC3E}">
        <p14:creationId xmlns:p14="http://schemas.microsoft.com/office/powerpoint/2010/main" val="1994404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0C8A7-3AD3-41D4-2179-B09BA1A4F4ED}"/>
              </a:ext>
            </a:extLst>
          </p:cNvPr>
          <p:cNvSpPr>
            <a:spLocks noGrp="1"/>
          </p:cNvSpPr>
          <p:nvPr>
            <p:ph type="title"/>
          </p:nvPr>
        </p:nvSpPr>
        <p:spPr/>
        <p:txBody>
          <a:bodyPr/>
          <a:lstStyle/>
          <a:p>
            <a:r>
              <a:rPr kumimoji="1" lang="ja-JP" altLang="en-US" dirty="0"/>
              <a:t>ビフォーアフター</a:t>
            </a:r>
          </a:p>
        </p:txBody>
      </p:sp>
      <p:sp>
        <p:nvSpPr>
          <p:cNvPr id="3" name="コンテンツ プレースホルダー 2">
            <a:extLst>
              <a:ext uri="{FF2B5EF4-FFF2-40B4-BE49-F238E27FC236}">
                <a16:creationId xmlns:a16="http://schemas.microsoft.com/office/drawing/2014/main" id="{40703652-6433-F2C1-45B3-5730C2B73E29}"/>
              </a:ext>
            </a:extLst>
          </p:cNvPr>
          <p:cNvSpPr>
            <a:spLocks noGrp="1"/>
          </p:cNvSpPr>
          <p:nvPr>
            <p:ph idx="1"/>
          </p:nvPr>
        </p:nvSpPr>
        <p:spPr>
          <a:xfrm>
            <a:off x="838200" y="1825625"/>
            <a:ext cx="10515600" cy="4667250"/>
          </a:xfrm>
        </p:spPr>
        <p:txBody>
          <a:bodyPr>
            <a:normAutofit/>
          </a:bodyPr>
          <a:lstStyle/>
          <a:p>
            <a:r>
              <a:rPr kumimoji="1" lang="en-US" altLang="ja-JP" dirty="0"/>
              <a:t>New</a:t>
            </a:r>
            <a:r>
              <a:rPr lang="ja-JP" altLang="en-US" dirty="0"/>
              <a:t> </a:t>
            </a:r>
            <a:r>
              <a:rPr lang="en-US" altLang="ja-JP" dirty="0"/>
              <a:t>–</a:t>
            </a:r>
            <a:r>
              <a:rPr lang="ja-JP" altLang="en-US" dirty="0"/>
              <a:t> データの追加</a:t>
            </a:r>
            <a:endParaRPr lang="en-US" altLang="ja-JP" dirty="0"/>
          </a:p>
          <a:p>
            <a:pPr marL="0" indent="0">
              <a:buNone/>
            </a:pPr>
            <a:r>
              <a:rPr kumimoji="1" lang="en-US" altLang="ja-JP" sz="1800" dirty="0" err="1"/>
              <a:t>NewForm</a:t>
            </a:r>
            <a:r>
              <a:rPr kumimoji="1" lang="en-US" altLang="ja-JP" sz="1800" dirty="0"/>
              <a:t>(EditForm1);Navigate(EditScreen1, </a:t>
            </a:r>
            <a:r>
              <a:rPr kumimoji="1" lang="en-US" altLang="ja-JP" sz="1800" dirty="0" err="1"/>
              <a:t>ScreenTransition.None</a:t>
            </a:r>
            <a:r>
              <a:rPr kumimoji="1" lang="en-US" altLang="ja-JP" sz="1800" dirty="0"/>
              <a:t>)</a:t>
            </a:r>
          </a:p>
          <a:p>
            <a:pPr marL="0" indent="0">
              <a:buNone/>
            </a:pPr>
            <a:r>
              <a:rPr lang="ja-JP" altLang="en-US" sz="1800" dirty="0">
                <a:solidFill>
                  <a:srgbClr val="FF0000"/>
                </a:solidFill>
              </a:rPr>
              <a:t>初期値は自分で設定　ひとまず</a:t>
            </a:r>
            <a:r>
              <a:rPr lang="en-US" altLang="ja-JP" sz="1800" dirty="0">
                <a:solidFill>
                  <a:srgbClr val="FF0000"/>
                </a:solidFill>
              </a:rPr>
              <a:t>0</a:t>
            </a:r>
            <a:r>
              <a:rPr lang="ja-JP" altLang="en-US" sz="1800" dirty="0">
                <a:solidFill>
                  <a:srgbClr val="FF0000"/>
                </a:solidFill>
              </a:rPr>
              <a:t>に！</a:t>
            </a:r>
            <a:endParaRPr lang="en-US" altLang="ja-JP" sz="1800" dirty="0">
              <a:solidFill>
                <a:srgbClr val="FF0000"/>
              </a:solidFill>
            </a:endParaRPr>
          </a:p>
          <a:p>
            <a:pPr marL="0" indent="0">
              <a:buNone/>
            </a:pPr>
            <a:r>
              <a:rPr kumimoji="1" lang="en-US" altLang="ja-JP" sz="1800" b="1" dirty="0"/>
              <a:t>Set(</a:t>
            </a:r>
            <a:r>
              <a:rPr kumimoji="1" lang="en-US" altLang="ja-JP" sz="1800" b="1" dirty="0" err="1"/>
              <a:t>gblInputAmount,Text</a:t>
            </a:r>
            <a:r>
              <a:rPr kumimoji="1" lang="en-US" altLang="ja-JP" sz="1800" b="1" dirty="0"/>
              <a:t>(0,"#,##0"));</a:t>
            </a:r>
          </a:p>
          <a:p>
            <a:pPr marL="0" indent="0">
              <a:buNone/>
            </a:pPr>
            <a:r>
              <a:rPr kumimoji="1" lang="en-US" altLang="ja-JP" sz="1800" dirty="0" err="1"/>
              <a:t>NewForm</a:t>
            </a:r>
            <a:r>
              <a:rPr kumimoji="1" lang="en-US" altLang="ja-JP" sz="1800" dirty="0"/>
              <a:t>(EditForm1);</a:t>
            </a:r>
          </a:p>
          <a:p>
            <a:pPr marL="0" indent="0">
              <a:buNone/>
            </a:pPr>
            <a:r>
              <a:rPr kumimoji="1" lang="en-US" altLang="ja-JP" sz="1800" dirty="0"/>
              <a:t>Navigate(EditScreen1, </a:t>
            </a:r>
            <a:r>
              <a:rPr kumimoji="1" lang="en-US" altLang="ja-JP" sz="1800" dirty="0" err="1"/>
              <a:t>ScreenTransition.None</a:t>
            </a:r>
            <a:r>
              <a:rPr kumimoji="1" lang="en-US" altLang="ja-JP" sz="1800" dirty="0"/>
              <a:t>)</a:t>
            </a:r>
          </a:p>
          <a:p>
            <a:pPr marL="0" indent="0">
              <a:buNone/>
            </a:pPr>
            <a:endParaRPr lang="en-US" altLang="ja-JP" sz="1800" dirty="0"/>
          </a:p>
          <a:p>
            <a:pPr marL="0" indent="0">
              <a:buNone/>
            </a:pPr>
            <a:r>
              <a:rPr kumimoji="1" lang="en-US" altLang="ja-JP" sz="6000" b="1" dirty="0" err="1"/>
              <a:t>NewFor</a:t>
            </a:r>
            <a:r>
              <a:rPr lang="en-US" altLang="ja-JP" sz="6000" b="1" dirty="0" err="1"/>
              <a:t>m</a:t>
            </a:r>
            <a:r>
              <a:rPr lang="ja-JP" altLang="en-US" sz="6000" b="1" dirty="0"/>
              <a:t>もこれで</a:t>
            </a:r>
            <a:r>
              <a:rPr lang="en-US" altLang="ja-JP" sz="6000" b="1" dirty="0"/>
              <a:t>OK</a:t>
            </a:r>
            <a:r>
              <a:rPr lang="ja-JP" altLang="en-US" sz="6000" b="1" dirty="0"/>
              <a:t>！！</a:t>
            </a:r>
            <a:endParaRPr kumimoji="1" lang="en-US" altLang="ja-JP" sz="6000" b="1" dirty="0"/>
          </a:p>
        </p:txBody>
      </p:sp>
      <p:sp>
        <p:nvSpPr>
          <p:cNvPr id="6" name="矢印: 左 5">
            <a:extLst>
              <a:ext uri="{FF2B5EF4-FFF2-40B4-BE49-F238E27FC236}">
                <a16:creationId xmlns:a16="http://schemas.microsoft.com/office/drawing/2014/main" id="{15CB47DF-73E3-45A4-EF0F-9E22B70255C8}"/>
              </a:ext>
            </a:extLst>
          </p:cNvPr>
          <p:cNvSpPr/>
          <p:nvPr/>
        </p:nvSpPr>
        <p:spPr>
          <a:xfrm>
            <a:off x="4692202" y="2716212"/>
            <a:ext cx="1761565" cy="104887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追加！</a:t>
            </a:r>
          </a:p>
        </p:txBody>
      </p:sp>
      <p:pic>
        <p:nvPicPr>
          <p:cNvPr id="7" name="図 6">
            <a:extLst>
              <a:ext uri="{FF2B5EF4-FFF2-40B4-BE49-F238E27FC236}">
                <a16:creationId xmlns:a16="http://schemas.microsoft.com/office/drawing/2014/main" id="{092B0964-3FA1-9B98-D254-9E1D6D13B4A6}"/>
              </a:ext>
            </a:extLst>
          </p:cNvPr>
          <p:cNvPicPr>
            <a:picLocks noChangeAspect="1"/>
          </p:cNvPicPr>
          <p:nvPr/>
        </p:nvPicPr>
        <p:blipFill>
          <a:blip r:embed="rId2"/>
          <a:stretch>
            <a:fillRect/>
          </a:stretch>
        </p:blipFill>
        <p:spPr>
          <a:xfrm>
            <a:off x="5177643" y="1677241"/>
            <a:ext cx="790685" cy="666843"/>
          </a:xfrm>
          <a:prstGeom prst="rect">
            <a:avLst/>
          </a:prstGeom>
        </p:spPr>
      </p:pic>
    </p:spTree>
    <p:extLst>
      <p:ext uri="{BB962C8B-B14F-4D97-AF65-F5344CB8AC3E}">
        <p14:creationId xmlns:p14="http://schemas.microsoft.com/office/powerpoint/2010/main" val="455553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9B1DA6-F342-C64A-E915-711018BAEA7E}"/>
              </a:ext>
            </a:extLst>
          </p:cNvPr>
          <p:cNvSpPr txBox="1"/>
          <p:nvPr/>
        </p:nvSpPr>
        <p:spPr>
          <a:xfrm>
            <a:off x="0" y="1166842"/>
            <a:ext cx="12192000" cy="4524315"/>
          </a:xfrm>
          <a:prstGeom prst="rect">
            <a:avLst/>
          </a:prstGeom>
          <a:noFill/>
        </p:spPr>
        <p:txBody>
          <a:bodyPr wrap="square" rtlCol="0" anchor="ctr">
            <a:spAutoFit/>
          </a:bodyPr>
          <a:lstStyle/>
          <a:p>
            <a:pPr algn="ctr"/>
            <a:r>
              <a:rPr kumimoji="1" lang="ja-JP" altLang="en-US" sz="7200" b="1" dirty="0"/>
              <a:t>出演させてくださって！！！</a:t>
            </a:r>
            <a:endParaRPr kumimoji="1" lang="en-US" altLang="ja-JP" sz="7200" b="1" dirty="0"/>
          </a:p>
          <a:p>
            <a:pPr algn="ctr"/>
            <a:endParaRPr lang="en-US" altLang="ja-JP" sz="7200" b="1" dirty="0"/>
          </a:p>
          <a:p>
            <a:pPr algn="ctr"/>
            <a:r>
              <a:rPr kumimoji="1" lang="ja-JP" altLang="en-US" sz="7200" b="1" dirty="0"/>
              <a:t>ありがとうございますゲソ🦑🦑🦑</a:t>
            </a:r>
          </a:p>
        </p:txBody>
      </p:sp>
    </p:spTree>
    <p:extLst>
      <p:ext uri="{BB962C8B-B14F-4D97-AF65-F5344CB8AC3E}">
        <p14:creationId xmlns:p14="http://schemas.microsoft.com/office/powerpoint/2010/main" val="3807200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2A43277B-5D3F-B072-7981-90A7186B7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3048" y="2497139"/>
            <a:ext cx="2057400" cy="2057400"/>
          </a:xfrm>
          <a:prstGeom prst="rect">
            <a:avLst/>
          </a:prstGeom>
        </p:spPr>
      </p:pic>
      <p:sp>
        <p:nvSpPr>
          <p:cNvPr id="2" name="タイトル 1">
            <a:extLst>
              <a:ext uri="{FF2B5EF4-FFF2-40B4-BE49-F238E27FC236}">
                <a16:creationId xmlns:a16="http://schemas.microsoft.com/office/drawing/2014/main" id="{7DDC8FBE-7F44-463F-726B-E5DFF0E466FF}"/>
              </a:ext>
            </a:extLst>
          </p:cNvPr>
          <p:cNvSpPr>
            <a:spLocks noGrp="1"/>
          </p:cNvSpPr>
          <p:nvPr>
            <p:ph type="title"/>
          </p:nvPr>
        </p:nvSpPr>
        <p:spPr/>
        <p:txBody>
          <a:bodyPr/>
          <a:lstStyle/>
          <a:p>
            <a:r>
              <a:rPr kumimoji="1" lang="ja-JP" altLang="en-US" b="1" dirty="0"/>
              <a:t>🦑 よろしくね！！！</a:t>
            </a:r>
          </a:p>
        </p:txBody>
      </p:sp>
      <p:sp>
        <p:nvSpPr>
          <p:cNvPr id="3" name="コンテンツ プレースホルダー 2">
            <a:extLst>
              <a:ext uri="{FF2B5EF4-FFF2-40B4-BE49-F238E27FC236}">
                <a16:creationId xmlns:a16="http://schemas.microsoft.com/office/drawing/2014/main" id="{5514BBBD-32D4-B07A-34E1-36C2E7C14F81}"/>
              </a:ext>
            </a:extLst>
          </p:cNvPr>
          <p:cNvSpPr>
            <a:spLocks noGrp="1"/>
          </p:cNvSpPr>
          <p:nvPr>
            <p:ph idx="1"/>
          </p:nvPr>
        </p:nvSpPr>
        <p:spPr>
          <a:xfrm>
            <a:off x="1422400" y="1892300"/>
            <a:ext cx="3543300" cy="2806700"/>
          </a:xfrm>
        </p:spPr>
        <p:txBody>
          <a:bodyPr/>
          <a:lstStyle/>
          <a:p>
            <a:pPr marL="0" indent="0">
              <a:buNone/>
            </a:pPr>
            <a:r>
              <a:rPr kumimoji="1" lang="ja-JP" altLang="en-US" b="1" dirty="0"/>
              <a:t>出戻りガツオ🐟</a:t>
            </a:r>
          </a:p>
        </p:txBody>
      </p:sp>
      <p:sp>
        <p:nvSpPr>
          <p:cNvPr id="4" name="日付プレースホルダー 3">
            <a:extLst>
              <a:ext uri="{FF2B5EF4-FFF2-40B4-BE49-F238E27FC236}">
                <a16:creationId xmlns:a16="http://schemas.microsoft.com/office/drawing/2014/main" id="{D4A72F0D-16BA-8B2A-9C47-392ACB031749}"/>
              </a:ext>
            </a:extLst>
          </p:cNvPr>
          <p:cNvSpPr>
            <a:spLocks noGrp="1"/>
          </p:cNvSpPr>
          <p:nvPr>
            <p:ph type="dt" sz="half" idx="10"/>
          </p:nvPr>
        </p:nvSpPr>
        <p:spPr/>
        <p:txBody>
          <a:bodyPr/>
          <a:lstStyle/>
          <a:p>
            <a:fld id="{DCCB6309-0685-44AB-BEC2-2FFB6B62E944}" type="datetime1">
              <a:rPr kumimoji="1" lang="ja-JP" altLang="en-US" smtClean="0"/>
              <a:t>2022/10/8</a:t>
            </a:fld>
            <a:endParaRPr kumimoji="1" lang="ja-JP" altLang="en-US"/>
          </a:p>
        </p:txBody>
      </p:sp>
      <p:sp>
        <p:nvSpPr>
          <p:cNvPr id="5" name="フッター プレースホルダー 4">
            <a:extLst>
              <a:ext uri="{FF2B5EF4-FFF2-40B4-BE49-F238E27FC236}">
                <a16:creationId xmlns:a16="http://schemas.microsoft.com/office/drawing/2014/main" id="{DDA87F62-4221-D029-BD91-7827F3E3B862}"/>
              </a:ext>
            </a:extLst>
          </p:cNvPr>
          <p:cNvSpPr>
            <a:spLocks noGrp="1"/>
          </p:cNvSpPr>
          <p:nvPr>
            <p:ph type="ftr" sz="quarter" idx="11"/>
          </p:nvPr>
        </p:nvSpPr>
        <p:spPr/>
        <p:txBody>
          <a:bodyPr/>
          <a:lstStyle/>
          <a:p>
            <a:r>
              <a:rPr lang="en-US" altLang="ja-JP"/>
              <a:t>Copyright (c) 2022, </a:t>
            </a:r>
            <a:br>
              <a:rPr lang="en-US" altLang="ja-JP"/>
            </a:br>
            <a:r>
              <a:rPr lang="ja-JP" altLang="en-US"/>
              <a:t>気ままに勉強会</a:t>
            </a:r>
            <a:r>
              <a:rPr lang="en-US" altLang="ja-JP"/>
              <a:t> Lovers. All rights reserved</a:t>
            </a:r>
            <a:endParaRPr lang="ja-JP" altLang="en-US" dirty="0"/>
          </a:p>
        </p:txBody>
      </p:sp>
      <p:sp>
        <p:nvSpPr>
          <p:cNvPr id="6" name="スライド番号プレースホルダー 5">
            <a:extLst>
              <a:ext uri="{FF2B5EF4-FFF2-40B4-BE49-F238E27FC236}">
                <a16:creationId xmlns:a16="http://schemas.microsoft.com/office/drawing/2014/main" id="{82649628-E0CE-EF7C-D95A-7F946F0F1BF4}"/>
              </a:ext>
            </a:extLst>
          </p:cNvPr>
          <p:cNvSpPr>
            <a:spLocks noGrp="1"/>
          </p:cNvSpPr>
          <p:nvPr>
            <p:ph type="sldNum" sz="quarter" idx="12"/>
          </p:nvPr>
        </p:nvSpPr>
        <p:spPr/>
        <p:txBody>
          <a:bodyPr/>
          <a:lstStyle/>
          <a:p>
            <a:fld id="{1B3E1229-1276-43B2-B40A-525F8329287D}" type="slidenum">
              <a:rPr kumimoji="1" lang="ja-JP" altLang="en-US" smtClean="0"/>
              <a:t>6</a:t>
            </a:fld>
            <a:endParaRPr kumimoji="1" lang="ja-JP" altLang="en-US"/>
          </a:p>
        </p:txBody>
      </p:sp>
      <p:sp>
        <p:nvSpPr>
          <p:cNvPr id="8" name="コンテンツ プレースホルダー 2">
            <a:extLst>
              <a:ext uri="{FF2B5EF4-FFF2-40B4-BE49-F238E27FC236}">
                <a16:creationId xmlns:a16="http://schemas.microsoft.com/office/drawing/2014/main" id="{DD62DC20-A955-7B92-4C9D-572E98C99748}"/>
              </a:ext>
            </a:extLst>
          </p:cNvPr>
          <p:cNvSpPr txBox="1">
            <a:spLocks/>
          </p:cNvSpPr>
          <p:nvPr/>
        </p:nvSpPr>
        <p:spPr>
          <a:xfrm>
            <a:off x="2179016" y="4800600"/>
            <a:ext cx="3543300" cy="50323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00" b="0" i="0" dirty="0">
                <a:solidFill>
                  <a:srgbClr val="71767B"/>
                </a:solidFill>
                <a:effectLst/>
                <a:latin typeface="Segoe UI" panose="020B0502040204020203" pitchFamily="34" charset="0"/>
              </a:rPr>
              <a:t>@DemodoriGatsuo</a:t>
            </a:r>
            <a:endParaRPr lang="ja-JP" altLang="en-US" sz="1800" b="1" dirty="0"/>
          </a:p>
        </p:txBody>
      </p:sp>
      <p:pic>
        <p:nvPicPr>
          <p:cNvPr id="5124" name="Picture 4" descr="Twitterのアイコンに使える、無料素材サイト12選 - 著作権クレジット不要 | マイナビニュース">
            <a:extLst>
              <a:ext uri="{FF2B5EF4-FFF2-40B4-BE49-F238E27FC236}">
                <a16:creationId xmlns:a16="http://schemas.microsoft.com/office/drawing/2014/main" id="{E397D70C-2987-788C-E8A9-23F4FEF1EB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2400" y="4664558"/>
            <a:ext cx="756616" cy="75661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noteイベント情報｜EventRegist（イベントレジスト）">
            <a:extLst>
              <a:ext uri="{FF2B5EF4-FFF2-40B4-BE49-F238E27FC236}">
                <a16:creationId xmlns:a16="http://schemas.microsoft.com/office/drawing/2014/main" id="{32F96150-E630-00A1-832C-1FE4A8CED4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9084" y="5565636"/>
            <a:ext cx="603248" cy="603248"/>
          </a:xfrm>
          <a:prstGeom prst="rect">
            <a:avLst/>
          </a:prstGeom>
          <a:noFill/>
          <a:extLst>
            <a:ext uri="{909E8E84-426E-40DD-AFC4-6F175D3DCCD1}">
              <a14:hiddenFill xmlns:a14="http://schemas.microsoft.com/office/drawing/2010/main">
                <a:solidFill>
                  <a:srgbClr val="FFFFFF"/>
                </a:solidFill>
              </a14:hiddenFill>
            </a:ext>
          </a:extLst>
        </p:spPr>
      </p:pic>
      <p:sp>
        <p:nvSpPr>
          <p:cNvPr id="11" name="コンテンツ プレースホルダー 2">
            <a:extLst>
              <a:ext uri="{FF2B5EF4-FFF2-40B4-BE49-F238E27FC236}">
                <a16:creationId xmlns:a16="http://schemas.microsoft.com/office/drawing/2014/main" id="{9B78CFDA-A51E-C5D5-0AB7-DC59C201346B}"/>
              </a:ext>
            </a:extLst>
          </p:cNvPr>
          <p:cNvSpPr txBox="1">
            <a:spLocks/>
          </p:cNvSpPr>
          <p:nvPr/>
        </p:nvSpPr>
        <p:spPr>
          <a:xfrm>
            <a:off x="2179016" y="5615641"/>
            <a:ext cx="3543300" cy="50323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600" b="0" i="0" dirty="0">
                <a:solidFill>
                  <a:srgbClr val="71767B"/>
                </a:solidFill>
                <a:effectLst/>
                <a:latin typeface="Segoe UI" panose="020B0502040204020203" pitchFamily="34" charset="0"/>
              </a:rPr>
              <a:t>https://note.com/bonito_vba_gas</a:t>
            </a:r>
            <a:endParaRPr lang="ja-JP" altLang="en-US" sz="1600" b="1" dirty="0"/>
          </a:p>
        </p:txBody>
      </p:sp>
      <p:sp>
        <p:nvSpPr>
          <p:cNvPr id="9" name="正方形/長方形 8">
            <a:extLst>
              <a:ext uri="{FF2B5EF4-FFF2-40B4-BE49-F238E27FC236}">
                <a16:creationId xmlns:a16="http://schemas.microsoft.com/office/drawing/2014/main" id="{C9A41C43-8FB3-F13B-446B-4BC7E0C83BAB}"/>
              </a:ext>
            </a:extLst>
          </p:cNvPr>
          <p:cNvSpPr/>
          <p:nvPr/>
        </p:nvSpPr>
        <p:spPr>
          <a:xfrm>
            <a:off x="6096000" y="1892299"/>
            <a:ext cx="5842000" cy="4391959"/>
          </a:xfrm>
          <a:prstGeom prst="rect">
            <a:avLst/>
          </a:prstGeom>
          <a:solidFill>
            <a:schemeClr val="bg1"/>
          </a:solidFill>
          <a:ln>
            <a:solidFill>
              <a:srgbClr val="0285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4CC27046-FF7F-5901-AA15-F60CAA8FCAB1}"/>
              </a:ext>
            </a:extLst>
          </p:cNvPr>
          <p:cNvSpPr txBox="1"/>
          <p:nvPr/>
        </p:nvSpPr>
        <p:spPr>
          <a:xfrm rot="21119622">
            <a:off x="5146968" y="1795789"/>
            <a:ext cx="3066466" cy="523220"/>
          </a:xfrm>
          <a:prstGeom prst="rect">
            <a:avLst/>
          </a:prstGeom>
          <a:solidFill>
            <a:schemeClr val="bg1"/>
          </a:solidFill>
        </p:spPr>
        <p:txBody>
          <a:bodyPr wrap="square" rtlCol="0">
            <a:spAutoFit/>
          </a:bodyPr>
          <a:lstStyle/>
          <a:p>
            <a:r>
              <a:rPr kumimoji="1" lang="ja-JP" altLang="en-US" sz="2800" b="1" dirty="0">
                <a:solidFill>
                  <a:srgbClr val="FF0000"/>
                </a:solidFill>
                <a:latin typeface="HGS創英角ﾎﾟｯﾌﾟ体" panose="040B0A00000000000000" pitchFamily="50" charset="-128"/>
                <a:ea typeface="HGS創英角ﾎﾟｯﾌﾟ体" panose="040B0A00000000000000" pitchFamily="50" charset="-128"/>
              </a:rPr>
              <a:t>ざっくり！説明！</a:t>
            </a:r>
          </a:p>
        </p:txBody>
      </p:sp>
      <p:pic>
        <p:nvPicPr>
          <p:cNvPr id="10" name="図 9">
            <a:extLst>
              <a:ext uri="{FF2B5EF4-FFF2-40B4-BE49-F238E27FC236}">
                <a16:creationId xmlns:a16="http://schemas.microsoft.com/office/drawing/2014/main" id="{8CBAEDE5-983B-C531-5B63-28DFA88A18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04132" y="3885810"/>
            <a:ext cx="756616" cy="756616"/>
          </a:xfrm>
          <a:prstGeom prst="rect">
            <a:avLst/>
          </a:prstGeom>
        </p:spPr>
      </p:pic>
      <p:sp>
        <p:nvSpPr>
          <p:cNvPr id="7" name="テキスト ボックス 6">
            <a:extLst>
              <a:ext uri="{FF2B5EF4-FFF2-40B4-BE49-F238E27FC236}">
                <a16:creationId xmlns:a16="http://schemas.microsoft.com/office/drawing/2014/main" id="{23A8938F-F894-48D6-0670-4786D708B515}"/>
              </a:ext>
            </a:extLst>
          </p:cNvPr>
          <p:cNvSpPr txBox="1"/>
          <p:nvPr/>
        </p:nvSpPr>
        <p:spPr>
          <a:xfrm>
            <a:off x="6096000" y="2497138"/>
            <a:ext cx="5916706" cy="3631763"/>
          </a:xfrm>
          <a:prstGeom prst="rect">
            <a:avLst/>
          </a:prstGeom>
          <a:noFill/>
        </p:spPr>
        <p:txBody>
          <a:bodyPr wrap="square" rtlCol="0">
            <a:spAutoFit/>
          </a:bodyPr>
          <a:lstStyle/>
          <a:p>
            <a:r>
              <a:rPr kumimoji="1" lang="ja-JP" altLang="en-US" b="1" dirty="0">
                <a:latin typeface="メイリオ" panose="020B0604030504040204" pitchFamily="50" charset="-128"/>
                <a:ea typeface="メイリオ" panose="020B0604030504040204" pitchFamily="50" charset="-128"/>
              </a:rPr>
              <a:t> </a:t>
            </a:r>
            <a:r>
              <a:rPr kumimoji="1" lang="en-US" altLang="ja-JP" b="1" dirty="0">
                <a:latin typeface="メイリオ" panose="020B0604030504040204" pitchFamily="50" charset="-128"/>
                <a:ea typeface="メイリオ" panose="020B0604030504040204" pitchFamily="50" charset="-128"/>
              </a:rPr>
              <a:t>-</a:t>
            </a:r>
            <a:r>
              <a:rPr kumimoji="1" lang="ja-JP" altLang="en-US" b="1" dirty="0">
                <a:latin typeface="メイリオ" panose="020B0604030504040204" pitchFamily="50" charset="-128"/>
                <a:ea typeface="メイリオ" panose="020B0604030504040204" pitchFamily="50" charset="-128"/>
              </a:rPr>
              <a:t> </a:t>
            </a:r>
            <a:r>
              <a:rPr kumimoji="1" lang="en-US" altLang="ja-JP" b="1" dirty="0">
                <a:latin typeface="メイリオ" panose="020B0604030504040204" pitchFamily="50" charset="-128"/>
                <a:ea typeface="メイリオ" panose="020B0604030504040204" pitchFamily="50" charset="-128"/>
              </a:rPr>
              <a:t>Name	</a:t>
            </a:r>
            <a:r>
              <a:rPr kumimoji="1" lang="ja-JP" altLang="en-US" b="1" dirty="0">
                <a:latin typeface="メイリオ" panose="020B0604030504040204" pitchFamily="50" charset="-128"/>
                <a:ea typeface="メイリオ" panose="020B0604030504040204" pitchFamily="50" charset="-128"/>
                <a:hlinkClick r:id="rId6"/>
              </a:rPr>
              <a:t>出戻りガツオ</a:t>
            </a:r>
            <a:r>
              <a:rPr kumimoji="1" lang="ja-JP" altLang="en-US" b="1" dirty="0">
                <a:latin typeface="メイリオ" panose="020B0604030504040204" pitchFamily="50" charset="-128"/>
                <a:ea typeface="メイリオ" panose="020B0604030504040204" pitchFamily="50" charset="-128"/>
              </a:rPr>
              <a:t>🐟</a:t>
            </a:r>
            <a:br>
              <a:rPr kumimoji="1" lang="en-US" altLang="ja-JP" b="1" dirty="0">
                <a:latin typeface="メイリオ" panose="020B0604030504040204" pitchFamily="50" charset="-128"/>
                <a:ea typeface="メイリオ" panose="020B0604030504040204" pitchFamily="50" charset="-128"/>
              </a:rPr>
            </a:br>
            <a:r>
              <a:rPr kumimoji="1" lang="en-US" altLang="ja-JP" b="1" dirty="0">
                <a:latin typeface="メイリオ" panose="020B0604030504040204" pitchFamily="50" charset="-128"/>
                <a:ea typeface="メイリオ" panose="020B0604030504040204" pitchFamily="50" charset="-128"/>
              </a:rPr>
              <a:t> - Job		</a:t>
            </a:r>
            <a:r>
              <a:rPr lang="ja-JP" altLang="en-US" b="1" dirty="0">
                <a:latin typeface="メイリオ" panose="020B0604030504040204" pitchFamily="50" charset="-128"/>
                <a:ea typeface="メイリオ" panose="020B0604030504040204" pitchFamily="50" charset="-128"/>
              </a:rPr>
              <a:t>給与計算担当（</a:t>
            </a:r>
            <a:r>
              <a:rPr lang="en-US" altLang="ja-JP" b="1" dirty="0">
                <a:latin typeface="メイリオ" panose="020B0604030504040204" pitchFamily="50" charset="-128"/>
                <a:ea typeface="メイリオ" panose="020B0604030504040204" pitchFamily="50" charset="-128"/>
              </a:rPr>
              <a:t>Not IT</a:t>
            </a:r>
            <a:r>
              <a:rPr lang="ja-JP" altLang="en-US" b="1" dirty="0">
                <a:latin typeface="メイリオ" panose="020B0604030504040204" pitchFamily="50" charset="-128"/>
                <a:ea typeface="メイリオ" panose="020B0604030504040204" pitchFamily="50" charset="-128"/>
              </a:rPr>
              <a:t>職・・・）</a:t>
            </a:r>
            <a:endParaRPr lang="en-US" altLang="ja-JP" b="1" dirty="0">
              <a:latin typeface="メイリオ" panose="020B0604030504040204" pitchFamily="50" charset="-128"/>
              <a:ea typeface="メイリオ" panose="020B0604030504040204" pitchFamily="50" charset="-128"/>
            </a:endParaRPr>
          </a:p>
          <a:p>
            <a:r>
              <a:rPr kumimoji="1" lang="en-US" altLang="ja-JP" b="1" dirty="0">
                <a:latin typeface="メイリオ" panose="020B0604030504040204" pitchFamily="50" charset="-128"/>
                <a:ea typeface="メイリオ" panose="020B0604030504040204" pitchFamily="50" charset="-128"/>
              </a:rPr>
              <a:t>		</a:t>
            </a:r>
            <a:r>
              <a:rPr lang="ja-JP" altLang="en-US" b="1" dirty="0">
                <a:latin typeface="メイリオ" panose="020B0604030504040204" pitchFamily="50" charset="-128"/>
                <a:ea typeface="メイリオ" panose="020B0604030504040204" pitchFamily="50" charset="-128"/>
              </a:rPr>
              <a:t>👆</a:t>
            </a:r>
            <a:r>
              <a:rPr lang="ja-JP" altLang="en-US" sz="1200" b="1" dirty="0">
                <a:latin typeface="メイリオ" panose="020B0604030504040204" pitchFamily="50" charset="-128"/>
                <a:ea typeface="メイリオ" panose="020B0604030504040204" pitchFamily="50" charset="-128"/>
              </a:rPr>
              <a:t>バックオフィス効率化リーダーらしい</a:t>
            </a:r>
            <a:endParaRPr lang="en-US" altLang="ja-JP" sz="1200" b="1" dirty="0">
              <a:latin typeface="メイリオ" panose="020B0604030504040204" pitchFamily="50" charset="-128"/>
              <a:ea typeface="メイリオ" panose="020B0604030504040204" pitchFamily="50" charset="-128"/>
            </a:endParaRPr>
          </a:p>
          <a:p>
            <a:endParaRPr lang="en-US" altLang="ja-JP" sz="1200" b="1" dirty="0">
              <a:latin typeface="メイリオ" panose="020B0604030504040204" pitchFamily="50" charset="-128"/>
              <a:ea typeface="メイリオ" panose="020B0604030504040204" pitchFamily="50" charset="-128"/>
            </a:endParaRPr>
          </a:p>
          <a:p>
            <a:r>
              <a:rPr kumimoji="1" lang="en-US" altLang="ja-JP" b="1" dirty="0">
                <a:latin typeface="メイリオ" panose="020B0604030504040204" pitchFamily="50" charset="-128"/>
                <a:ea typeface="メイリオ" panose="020B0604030504040204" pitchFamily="50" charset="-128"/>
              </a:rPr>
              <a:t> - Career	AD</a:t>
            </a:r>
            <a:r>
              <a:rPr lang="ja-JP" altLang="en-US" b="1" dirty="0">
                <a:latin typeface="メイリオ" panose="020B0604030504040204" pitchFamily="50" charset="-128"/>
                <a:ea typeface="メイリオ" panose="020B0604030504040204" pitchFamily="50" charset="-128"/>
              </a:rPr>
              <a:t>をすぐ退職・・給与計算下請け、</a:t>
            </a:r>
            <a:endParaRPr lang="en-US" altLang="ja-JP" b="1" dirty="0">
              <a:latin typeface="メイリオ" panose="020B0604030504040204" pitchFamily="50" charset="-128"/>
              <a:ea typeface="メイリオ" panose="020B0604030504040204" pitchFamily="50" charset="-128"/>
            </a:endParaRPr>
          </a:p>
          <a:p>
            <a:r>
              <a:rPr kumimoji="1" lang="en-US" altLang="ja-JP" b="1" dirty="0">
                <a:latin typeface="メイリオ" panose="020B0604030504040204" pitchFamily="50" charset="-128"/>
                <a:ea typeface="メイリオ" panose="020B0604030504040204" pitchFamily="50" charset="-128"/>
              </a:rPr>
              <a:t>		</a:t>
            </a:r>
            <a:r>
              <a:rPr kumimoji="1" lang="ja-JP" altLang="en-US" b="1" dirty="0">
                <a:latin typeface="メイリオ" panose="020B0604030504040204" pitchFamily="50" charset="-128"/>
                <a:ea typeface="メイリオ" panose="020B0604030504040204" pitchFamily="50" charset="-128"/>
              </a:rPr>
              <a:t>病院本部、</a:t>
            </a:r>
            <a:r>
              <a:rPr kumimoji="1" lang="en-US" altLang="ja-JP" b="1" dirty="0">
                <a:latin typeface="メイリオ" panose="020B0604030504040204" pitchFamily="50" charset="-128"/>
                <a:ea typeface="メイリオ" panose="020B0604030504040204" pitchFamily="50" charset="-128"/>
              </a:rPr>
              <a:t>ERP</a:t>
            </a:r>
            <a:r>
              <a:rPr kumimoji="1" lang="ja-JP" altLang="en-US" b="1" dirty="0">
                <a:latin typeface="メイリオ" panose="020B0604030504040204" pitchFamily="50" charset="-128"/>
                <a:ea typeface="メイリオ" panose="020B0604030504040204" pitchFamily="50" charset="-128"/>
              </a:rPr>
              <a:t>パッケージベンダー</a:t>
            </a:r>
            <a:endParaRPr kumimoji="1" lang="en-US" altLang="ja-JP" b="1" dirty="0">
              <a:latin typeface="メイリオ" panose="020B0604030504040204" pitchFamily="50" charset="-128"/>
              <a:ea typeface="メイリオ" panose="020B0604030504040204" pitchFamily="50" charset="-128"/>
            </a:endParaRPr>
          </a:p>
          <a:p>
            <a:endParaRPr kumimoji="1" lang="en-US" altLang="ja-JP" b="1" dirty="0">
              <a:latin typeface="メイリオ" panose="020B0604030504040204" pitchFamily="50" charset="-128"/>
              <a:ea typeface="メイリオ" panose="020B0604030504040204" pitchFamily="50" charset="-128"/>
            </a:endParaRPr>
          </a:p>
          <a:p>
            <a:r>
              <a:rPr kumimoji="1" lang="en-US" altLang="ja-JP" b="1" dirty="0">
                <a:latin typeface="メイリオ" panose="020B0604030504040204" pitchFamily="50" charset="-128"/>
                <a:ea typeface="メイリオ" panose="020B0604030504040204" pitchFamily="50" charset="-128"/>
              </a:rPr>
              <a:t> - Skill		Excel</a:t>
            </a:r>
            <a:r>
              <a:rPr kumimoji="1" lang="ja-JP" altLang="en-US" b="1" dirty="0">
                <a:latin typeface="メイリオ" panose="020B0604030504040204" pitchFamily="50" charset="-128"/>
                <a:ea typeface="メイリオ" panose="020B0604030504040204" pitchFamily="50" charset="-128"/>
              </a:rPr>
              <a:t>から始まった市民開発</a:t>
            </a:r>
            <a:r>
              <a:rPr kumimoji="1" lang="en-US" altLang="ja-JP" b="1" dirty="0">
                <a:latin typeface="メイリオ" panose="020B0604030504040204" pitchFamily="50" charset="-128"/>
                <a:ea typeface="メイリオ" panose="020B0604030504040204" pitchFamily="50" charset="-128"/>
              </a:rPr>
              <a:t>Life</a:t>
            </a:r>
          </a:p>
          <a:p>
            <a:r>
              <a:rPr lang="en-US" altLang="ja-JP" b="1" dirty="0">
                <a:latin typeface="メイリオ" panose="020B0604030504040204" pitchFamily="50" charset="-128"/>
                <a:ea typeface="メイリオ" panose="020B0604030504040204" pitchFamily="50" charset="-128"/>
              </a:rPr>
              <a:t>	</a:t>
            </a:r>
            <a:r>
              <a:rPr lang="en-US" altLang="ja-JP" sz="1400" b="1" dirty="0">
                <a:latin typeface="メイリオ" panose="020B0604030504040204" pitchFamily="50" charset="-128"/>
                <a:ea typeface="メイリオ" panose="020B0604030504040204" pitchFamily="50" charset="-128"/>
              </a:rPr>
              <a:t>- Excel VBA</a:t>
            </a:r>
          </a:p>
          <a:p>
            <a:r>
              <a:rPr kumimoji="1" lang="en-US" altLang="ja-JP" sz="1400" b="1" dirty="0">
                <a:latin typeface="メイリオ" panose="020B0604030504040204" pitchFamily="50" charset="-128"/>
                <a:ea typeface="メイリオ" panose="020B0604030504040204" pitchFamily="50" charset="-128"/>
              </a:rPr>
              <a:t>	- Google Apps Script</a:t>
            </a:r>
          </a:p>
          <a:p>
            <a:r>
              <a:rPr lang="en-US" altLang="ja-JP" sz="1400" b="1" dirty="0">
                <a:latin typeface="メイリオ" panose="020B0604030504040204" pitchFamily="50" charset="-128"/>
                <a:ea typeface="メイリオ" panose="020B0604030504040204" pitchFamily="50" charset="-128"/>
              </a:rPr>
              <a:t>	- Python</a:t>
            </a:r>
          </a:p>
          <a:p>
            <a:r>
              <a:rPr lang="en-US" altLang="ja-JP" sz="1400" dirty="0">
                <a:latin typeface="メイリオ" panose="020B0604030504040204" pitchFamily="50" charset="-128"/>
                <a:ea typeface="メイリオ" panose="020B0604030504040204" pitchFamily="50" charset="-128"/>
              </a:rPr>
              <a:t>	</a:t>
            </a:r>
            <a:r>
              <a:rPr lang="en-US" altLang="ja-JP" sz="1400" b="1" dirty="0">
                <a:latin typeface="メイリオ" panose="020B0604030504040204" pitchFamily="50" charset="-128"/>
                <a:ea typeface="メイリオ" panose="020B0604030504040204" pitchFamily="50" charset="-128"/>
              </a:rPr>
              <a:t>- RPA </a:t>
            </a:r>
            <a:r>
              <a:rPr lang="en-US" altLang="ja-JP" sz="1400" dirty="0">
                <a:latin typeface="メイリオ" panose="020B0604030504040204" pitchFamily="50" charset="-128"/>
                <a:ea typeface="メイリオ" panose="020B0604030504040204" pitchFamily="50" charset="-128"/>
              </a:rPr>
              <a:t>(</a:t>
            </a:r>
            <a:r>
              <a:rPr lang="en-US" altLang="ja-JP" sz="1400" dirty="0" err="1">
                <a:latin typeface="メイリオ" panose="020B0604030504040204" pitchFamily="50" charset="-128"/>
                <a:ea typeface="メイリオ" panose="020B0604030504040204" pitchFamily="50" charset="-128"/>
              </a:rPr>
              <a:t>WinAutomation</a:t>
            </a:r>
            <a:r>
              <a:rPr lang="en-US" altLang="ja-JP" sz="1400" dirty="0">
                <a:latin typeface="メイリオ" panose="020B0604030504040204" pitchFamily="50" charset="-128"/>
                <a:ea typeface="メイリオ" panose="020B0604030504040204" pitchFamily="50" charset="-128"/>
              </a:rPr>
              <a:t> – Power Automate for desktop)</a:t>
            </a:r>
          </a:p>
          <a:p>
            <a:r>
              <a:rPr kumimoji="1" lang="en-US" altLang="ja-JP" sz="1400" dirty="0">
                <a:latin typeface="メイリオ" panose="020B0604030504040204" pitchFamily="50" charset="-128"/>
                <a:ea typeface="メイリオ" panose="020B0604030504040204" pitchFamily="50" charset="-128"/>
              </a:rPr>
              <a:t>	- </a:t>
            </a:r>
            <a:r>
              <a:rPr kumimoji="1" lang="en-US" altLang="ja-JP" sz="1400" b="1" dirty="0">
                <a:latin typeface="メイリオ" panose="020B0604030504040204" pitchFamily="50" charset="-128"/>
                <a:ea typeface="メイリオ" panose="020B0604030504040204" pitchFamily="50" charset="-128"/>
              </a:rPr>
              <a:t>Power Platform (NEW!!)</a:t>
            </a:r>
          </a:p>
          <a:p>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※Power BI</a:t>
            </a:r>
            <a:r>
              <a:rPr lang="ja-JP" altLang="en-US" sz="1400" dirty="0">
                <a:latin typeface="メイリオ" panose="020B0604030504040204" pitchFamily="50" charset="-128"/>
                <a:ea typeface="メイリオ" panose="020B0604030504040204" pitchFamily="50" charset="-128"/>
              </a:rPr>
              <a:t>のみ先行して始めていました！</a:t>
            </a:r>
            <a:endParaRPr kumimoji="1" lang="ja-JP" altLang="en-US" dirty="0">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E8AD55A7-81F1-8569-1789-54F24C54E40C}"/>
              </a:ext>
            </a:extLst>
          </p:cNvPr>
          <p:cNvSpPr txBox="1"/>
          <p:nvPr/>
        </p:nvSpPr>
        <p:spPr>
          <a:xfrm>
            <a:off x="4880729" y="3684125"/>
            <a:ext cx="1104245" cy="1589088"/>
          </a:xfrm>
          <a:prstGeom prst="verticalScroll">
            <a:avLst/>
          </a:prstGeom>
          <a:solidFill>
            <a:schemeClr val="bg1">
              <a:lumMod val="95000"/>
            </a:schemeClr>
          </a:solidFill>
          <a:ln>
            <a:solidFill>
              <a:schemeClr val="tx1"/>
            </a:solidFill>
          </a:ln>
        </p:spPr>
        <p:txBody>
          <a:bodyPr vert="eaVert" wrap="square" rtlCol="0">
            <a:spAutoFit/>
          </a:bodyPr>
          <a:lstStyle/>
          <a:p>
            <a:r>
              <a:rPr kumimoji="1" lang="ja-JP" altLang="en-US" sz="1400" dirty="0">
                <a:latin typeface="HG正楷書体-PRO" panose="03000600000000000000" pitchFamily="66" charset="-128"/>
                <a:ea typeface="HG正楷書体-PRO" panose="03000600000000000000" pitchFamily="66" charset="-128"/>
              </a:rPr>
              <a:t>すごいひとに</a:t>
            </a:r>
            <a:endParaRPr kumimoji="1" lang="en-US" altLang="ja-JP" sz="1400" dirty="0">
              <a:latin typeface="HG正楷書体-PRO" panose="03000600000000000000" pitchFamily="66" charset="-128"/>
              <a:ea typeface="HG正楷書体-PRO" panose="03000600000000000000" pitchFamily="66" charset="-128"/>
            </a:endParaRPr>
          </a:p>
          <a:p>
            <a:r>
              <a:rPr lang="ja-JP" altLang="en-US" sz="1400" dirty="0">
                <a:latin typeface="HG正楷書体-PRO" panose="03000600000000000000" pitchFamily="66" charset="-128"/>
                <a:ea typeface="HG正楷書体-PRO" panose="03000600000000000000" pitchFamily="66" charset="-128"/>
              </a:rPr>
              <a:t>なりたいなあ</a:t>
            </a:r>
            <a:endParaRPr lang="en-US" altLang="ja-JP" sz="1400" dirty="0">
              <a:latin typeface="HG正楷書体-PRO" panose="03000600000000000000" pitchFamily="66" charset="-128"/>
              <a:ea typeface="HG正楷書体-PRO" panose="03000600000000000000" pitchFamily="66" charset="-128"/>
            </a:endParaRPr>
          </a:p>
          <a:p>
            <a:r>
              <a:rPr kumimoji="1" lang="ja-JP" altLang="en-US" sz="1400" dirty="0">
                <a:latin typeface="HG正楷書体-PRO" panose="03000600000000000000" pitchFamily="66" charset="-128"/>
                <a:ea typeface="HG正楷書体-PRO" panose="03000600000000000000" pitchFamily="66" charset="-128"/>
              </a:rPr>
              <a:t>ガツオ🐟</a:t>
            </a:r>
          </a:p>
        </p:txBody>
      </p:sp>
      <p:pic>
        <p:nvPicPr>
          <p:cNvPr id="16" name="Picture 6">
            <a:extLst>
              <a:ext uri="{FF2B5EF4-FFF2-40B4-BE49-F238E27FC236}">
                <a16:creationId xmlns:a16="http://schemas.microsoft.com/office/drawing/2014/main" id="{AAA0D5EE-6489-9CB9-728D-9610BD8710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80645" y="4813139"/>
            <a:ext cx="447763" cy="490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3439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467</Words>
  <Application>Microsoft Office PowerPoint</Application>
  <PresentationFormat>ワイド画面</PresentationFormat>
  <Paragraphs>64</Paragraphs>
  <Slides>6</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6</vt:i4>
      </vt:variant>
    </vt:vector>
  </HeadingPairs>
  <TitlesOfParts>
    <vt:vector size="14" baseType="lpstr">
      <vt:lpstr>HGS創英角ﾎﾟｯﾌﾟ体</vt:lpstr>
      <vt:lpstr>HG正楷書体-PRO</vt:lpstr>
      <vt:lpstr>メイリオ</vt:lpstr>
      <vt:lpstr>Arial</vt:lpstr>
      <vt:lpstr>Calibri</vt:lpstr>
      <vt:lpstr>Segoe UI</vt:lpstr>
      <vt:lpstr>Wingdings</vt:lpstr>
      <vt:lpstr>Office テーマ</vt:lpstr>
      <vt:lpstr>出戻りガツオ note！</vt:lpstr>
      <vt:lpstr>通貨型 表示形式</vt:lpstr>
      <vt:lpstr>ビフォーアフター</vt:lpstr>
      <vt:lpstr>ビフォーアフター</vt:lpstr>
      <vt:lpstr>PowerPoint プレゼンテーション</vt:lpstr>
      <vt:lpstr>🦑 よろしくね！！！</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出戻りガツオ note！</dc:title>
  <dc:creator>出戻りガツオ</dc:creator>
  <cp:lastModifiedBy>出戻りガツオ</cp:lastModifiedBy>
  <cp:revision>1</cp:revision>
  <dcterms:created xsi:type="dcterms:W3CDTF">2022-10-08T13:40:46Z</dcterms:created>
  <dcterms:modified xsi:type="dcterms:W3CDTF">2022-10-08T14:50:06Z</dcterms:modified>
</cp:coreProperties>
</file>