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71" r:id="rId5"/>
    <p:sldId id="268" r:id="rId6"/>
    <p:sldId id="270" r:id="rId7"/>
    <p:sldId id="274" r:id="rId8"/>
    <p:sldId id="276" r:id="rId9"/>
    <p:sldId id="272" r:id="rId10"/>
    <p:sldId id="273" r:id="rId11"/>
    <p:sldId id="275" r:id="rId12"/>
    <p:sldId id="277" r:id="rId13"/>
    <p:sldId id="267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82C"/>
    <a:srgbClr val="612A8A"/>
    <a:srgbClr val="282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580" autoAdjust="0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B01C1-365A-43AB-857F-40DD16FBB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90A333-E433-42C1-B2E0-32A121BA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803BF-8A66-4170-8FA6-4B28EF6B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7F0EF-C062-415E-A103-D3589522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EFBF4C-F80E-47B8-A35C-866A440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2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19C6-8457-4008-A841-B85D85AA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4CB4F-C31E-4856-AF80-8994D338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DC414-02A3-44A8-A7E2-E685EE5B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6EB73-2EF3-4156-B0D7-D22086D4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8BA58-0F0C-4D6B-A7EA-4C4EF0F0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2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2B5CA9-56B3-4F82-B367-D9E50E99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82AD74-26B5-4BF4-AA67-363BA4B6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C4434-A386-4E04-B310-E86BE88C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4AEE7-1D27-46D5-9A3D-69B56412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08E8-E93A-4CCD-A105-4F11C210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1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0A8E6-B607-4C1C-B8BC-2CDE12EF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42F99-1765-4084-9673-DA6814D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78E64-D71B-4ACB-9DE4-C8CDEAA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2A1B2-BB07-4C80-9DB6-498C3CC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A6827-7EF0-4013-A8B5-0D3692F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6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279D0-A4CF-4AC3-A536-79E90924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C9BEF-47DD-4CB3-829D-C7FAA7D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0B3A4F-1E1C-4908-ABB2-2F260066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D6D13-6E0B-485D-8B88-531CFB8D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338EF-5962-4194-A3BC-863433FB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9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C19C-1698-4B76-B2B4-EF67CBFF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FB758-FAE6-4536-BE17-5662CC9A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FC888-7B4C-45FD-AD53-844EFF6E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81D9BC-D79C-46A9-B210-BFAE19E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6578C-A750-4F4C-8697-894B0A8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63C5E-FB61-4DC5-99E0-34B783B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1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B9B7C-4E65-4DEB-AD1C-3C208A83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728E3-D79C-4E6A-BB95-C5E49124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F10A3E-CB3F-4B7B-9FF0-EFD52F31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87D4B4-442C-4934-9889-50BFC9AF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E5C1D1-BDF1-4D27-89B0-B960190B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A61E4A-A3C3-4FA1-B163-B69905B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CAC1E7-38EC-451A-9BED-060964E8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1B6125-236F-4C08-9D5E-8A0D47F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03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57BE-CB3E-44C3-94B0-7C24186E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B3836F-9E54-4C32-8372-A7581980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06B8D-E6A3-480C-8E1A-B1CE6EF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6AC2F2-F682-4C02-ADFD-9C2B7015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01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C4880E-F7DE-44C8-A794-52B9D6E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118993-5D37-488A-946A-E0C875AA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F496AC-9E91-43FB-8211-25CB141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C74F4-9CFE-450A-8627-7EA55762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6D8CD-160A-4C9C-8EF9-ED701C9F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6A739E-5FBF-4F58-985E-F45EBAEA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FDF8CE-98C6-4F1C-A25E-F649CDE7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8C3FD-4678-4EA9-93DB-C399F492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9B3BA-6802-4926-B605-F07F72C5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8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EE80B-3E2C-4CC9-A784-2BA07F18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547FDB-6491-4FB0-BFAA-F8752751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BA8DF2-8BC4-4ACA-9AC8-44ADD319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4F5C4F-4FB8-4E51-A61D-CDB16071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215BF-C76B-4643-B043-33A251A5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A918C-C3B5-4E22-B5B7-025A28CB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1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2611C-CBDD-439A-8BA9-9F47F286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024A2A-7D9F-4DAD-9ADC-D6B21FA5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69E37-6E98-4A8B-8438-929A84B2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C09D-DC55-42CC-99D3-5890908BC9E3}" type="datetimeFigureOut">
              <a:rPr lang="ru-RU" smtClean="0"/>
              <a:t>12.10.2022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AEBF7-8CCC-4A7D-961B-03193772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8EBB0-EAC9-4CF2-A6CA-FD8BDC562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C9E0-601B-4512-B92F-AA8EF66AC5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E7258B-65FC-4A76-B966-CB46C946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878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352CBB-7BD3-4EAD-9C3C-15F9A743DFDE}"/>
              </a:ext>
            </a:extLst>
          </p:cNvPr>
          <p:cNvSpPr txBox="1"/>
          <p:nvPr/>
        </p:nvSpPr>
        <p:spPr>
          <a:xfrm>
            <a:off x="333247" y="3061566"/>
            <a:ext cx="5930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cap="al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en-US" sz="3200" cap="al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TELEGRAM-BOT</a:t>
            </a:r>
            <a:endParaRPr lang="ru-RU" sz="3200" dirty="0">
              <a:solidFill>
                <a:srgbClr val="0B082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650AB-7C38-4E49-BF55-232A7AD19402}"/>
              </a:ext>
            </a:extLst>
          </p:cNvPr>
          <p:cNvSpPr txBox="1"/>
          <p:nvPr/>
        </p:nvSpPr>
        <p:spPr>
          <a:xfrm>
            <a:off x="353892" y="3795485"/>
            <a:ext cx="5201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ЭСТЕТИКА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CFCF8-FE4A-46BF-BA51-01ED0FB91DC2}"/>
              </a:ext>
            </a:extLst>
          </p:cNvPr>
          <p:cNvSpPr txBox="1"/>
          <p:nvPr/>
        </p:nvSpPr>
        <p:spPr>
          <a:xfrm>
            <a:off x="338444" y="4566067"/>
            <a:ext cx="7967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Московский Технический Университет Связи и Информатики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9469-AE2D-405C-8D73-8A6E2CADC778}"/>
              </a:ext>
            </a:extLst>
          </p:cNvPr>
          <p:cNvSpPr txBox="1"/>
          <p:nvPr/>
        </p:nvSpPr>
        <p:spPr>
          <a:xfrm>
            <a:off x="4562075" y="5896426"/>
            <a:ext cx="365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62715A1-4E12-48AB-A576-7312E42DC736}"/>
              </a:ext>
            </a:extLst>
          </p:cNvPr>
          <p:cNvSpPr/>
          <p:nvPr/>
        </p:nvSpPr>
        <p:spPr>
          <a:xfrm>
            <a:off x="9068704" y="3151796"/>
            <a:ext cx="2259579" cy="2002787"/>
          </a:xfrm>
          <a:prstGeom prst="rect">
            <a:avLst/>
          </a:prstGeom>
          <a:solidFill>
            <a:schemeClr val="bg1"/>
          </a:solidFill>
          <a:ln>
            <a:solidFill>
              <a:srgbClr val="282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B082C"/>
                </a:solidFill>
              </a:rPr>
              <a:t>ЛОГОТИП КОМПАНИИ ПАРТНЕРА-ЗАКАЗЧИКА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04" y="3131734"/>
            <a:ext cx="2259579" cy="20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7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10407C-F198-9D53-684E-E2336CB9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688E3-35C0-E0B7-34EE-1617D454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заказа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7451A7-7331-0450-CA5C-C8C2AA1682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FED35A-8E06-F9B7-00B4-01704951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После того, как пользователь заканчивает формировать заказ, ему приходит сообщение с содержанием заказа, суммой оплаты и начинается процесс подтверждения, в случае успешной оплаты пользователю приходит сообщение о том, что заказ начали собирать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21944-52DA-AD8B-D6D5-3CB86851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137105"/>
            <a:ext cx="7383463" cy="36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49BEC9-0E74-6E2A-2FD4-519060B8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05BDB-0F3B-E3D4-896B-74B6F9B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Подтверждение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EC8C35-172E-BC1C-4109-D8CD0FE9176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9C370E-57B2-E72D-4CF3-65A914B4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Курьеру приходят скриншоты с подтверждением об оплате и суммой к оплате от пользователей, курьер может подтвердить или отклонить информацию об оплате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A9A6E1-771F-490F-90CC-8E7CE5E2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13" y="1774775"/>
            <a:ext cx="5310048" cy="40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1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841889-B336-6327-5AFF-5E8BBB052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3AC33-5B0F-8D3E-030A-715BDE1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04042"/>
            <a:ext cx="3932237" cy="1600200"/>
          </a:xfrm>
        </p:spPr>
        <p:txBody>
          <a:bodyPr/>
          <a:lstStyle/>
          <a:p>
            <a:r>
              <a:rPr lang="ru-RU" dirty="0"/>
              <a:t>После завершения сбора заказов 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66D89B-B925-1811-6D9E-AEBC76DBE25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8FEB0-E404-9144-6B83-12F58568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358"/>
            <a:ext cx="3932237" cy="3388630"/>
          </a:xfrm>
        </p:spPr>
        <p:txBody>
          <a:bodyPr/>
          <a:lstStyle/>
          <a:p>
            <a:r>
              <a:rPr lang="ru-RU" dirty="0"/>
              <a:t>Когда время сборки заказов истекает курьеру приходит сообщение со списком заказов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F7ACB1-0FCE-FD6A-C338-1CE950AD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480358"/>
            <a:ext cx="6172201" cy="30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120099" y="1403447"/>
            <a:ext cx="117017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just"/>
            <a:r>
              <a:rPr lang="ru-RU" sz="2000" dirty="0"/>
              <a:t>План дальнейшего развития: У нашего</a:t>
            </a:r>
            <a:r>
              <a:rPr lang="en-US" sz="2000" dirty="0"/>
              <a:t> Telegram Bot-a</a:t>
            </a:r>
            <a:r>
              <a:rPr lang="ru-RU" sz="2000" dirty="0"/>
              <a:t> присутствует большой потенциал к развитию. Возможно добавление новых ресторанов</a:t>
            </a:r>
            <a:r>
              <a:rPr lang="en-US" sz="2000" dirty="0"/>
              <a:t>/</a:t>
            </a:r>
            <a:r>
              <a:rPr lang="ru-RU" sz="2000" dirty="0"/>
              <a:t>меню, тесная интеграция с ресторанами, развитие функционала(отображение статуса готовности заказа, динамическое изменение меню, создание рассылок-промоакций), масштабирование и создание единой сети по заказу еды для корпоративных клиентов.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6166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932576" y="2875002"/>
            <a:ext cx="103268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sz="66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204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878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120099" y="1403447"/>
            <a:ext cx="117017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just"/>
            <a:r>
              <a:rPr lang="ru-RU" sz="2000" dirty="0"/>
              <a:t>Цель: Разработать </a:t>
            </a:r>
            <a:r>
              <a:rPr lang="en-US" sz="2000" dirty="0"/>
              <a:t>Telegram Bot-a</a:t>
            </a:r>
            <a:r>
              <a:rPr lang="ru-RU" sz="2000" dirty="0"/>
              <a:t> для возможности полноценного формирования заказа еды сотрудникам офиса.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algn="just"/>
            <a:r>
              <a:rPr lang="ru-RU" sz="2000" dirty="0"/>
              <a:t>Проблема</a:t>
            </a:r>
            <a:r>
              <a:rPr lang="en-US" sz="2000" dirty="0"/>
              <a:t>:</a:t>
            </a:r>
            <a:r>
              <a:rPr lang="ru-RU" sz="2000" dirty="0"/>
              <a:t> Существует проблема, при которой из-за большого количества сотрудников увеличивается время оформления заказа. Также при формировании корпоративного заказа не учитывались скидки каждого из сотрудников. Создание </a:t>
            </a:r>
            <a:r>
              <a:rPr lang="en-US" sz="2000" dirty="0"/>
              <a:t>Telegram Bot-a</a:t>
            </a:r>
            <a:r>
              <a:rPr lang="ru-RU" sz="2000" dirty="0"/>
              <a:t> решает организационную сторону проблемы и помогает оптимизировать время затраты на заказ еды сотрудниками компании.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Задачи:</a:t>
            </a:r>
            <a:r>
              <a:rPr lang="en-US" sz="2000" dirty="0"/>
              <a:t> </a:t>
            </a:r>
            <a:r>
              <a:rPr lang="ru-RU" sz="2000" dirty="0"/>
              <a:t>Создать функционального </a:t>
            </a:r>
            <a:r>
              <a:rPr lang="en-US" sz="2000" dirty="0"/>
              <a:t>Telegram Bot-a</a:t>
            </a:r>
            <a:r>
              <a:rPr lang="ru-RU" sz="2000" dirty="0"/>
              <a:t>, который будет принимать и обрабатывать заказы сотрудников, отслеживать оплату заказа, информировать клиента о статусе готовности заказа.</a:t>
            </a:r>
          </a:p>
          <a:p>
            <a:pPr algn="just"/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996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120099" y="1344067"/>
            <a:ext cx="117017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just"/>
            <a:r>
              <a:rPr lang="ru-RU" sz="2000" dirty="0"/>
              <a:t>Метод</a:t>
            </a:r>
            <a:r>
              <a:rPr lang="en-US" sz="2000" dirty="0"/>
              <a:t>/</a:t>
            </a:r>
            <a:r>
              <a:rPr lang="ru-RU" sz="2000" dirty="0"/>
              <a:t>Подход: Был произведён анализ условий задачи, методом программирования был создан </a:t>
            </a:r>
            <a:r>
              <a:rPr lang="en-US" sz="2000" dirty="0"/>
              <a:t>Telegram Bot</a:t>
            </a:r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Технологии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Python 3.8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ru-RU" sz="2000" dirty="0"/>
              <a:t>Технологический стек</a:t>
            </a:r>
            <a:r>
              <a:rPr lang="en-US" sz="2000" dirty="0"/>
              <a:t>:</a:t>
            </a:r>
            <a:r>
              <a:rPr lang="ru-RU" sz="2000" dirty="0"/>
              <a:t> Библиотека </a:t>
            </a:r>
            <a:r>
              <a:rPr lang="en-US" sz="2000" dirty="0"/>
              <a:t>TeleBot</a:t>
            </a:r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Результат</a:t>
            </a:r>
            <a:r>
              <a:rPr lang="en-US" sz="2000" dirty="0"/>
              <a:t>:</a:t>
            </a:r>
            <a:r>
              <a:rPr lang="ru-RU" sz="2000" dirty="0"/>
              <a:t> В ходе проведённой работы был разработан </a:t>
            </a:r>
            <a:r>
              <a:rPr lang="en-US" sz="2000" dirty="0"/>
              <a:t>Telegram Bot,</a:t>
            </a:r>
            <a:r>
              <a:rPr lang="ru-RU" sz="2000" dirty="0"/>
              <a:t> позволяющий формировать заказы еды сотрудниками компании.</a:t>
            </a:r>
            <a:r>
              <a:rPr lang="en-US" sz="2000" dirty="0"/>
              <a:t> 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5826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721881-231B-6E9D-3D66-ED2388DA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650A3-C1DA-9B98-B1E0-5EA6C8AA1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D9FE51-011F-CC30-FE6B-DBEF4B935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6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DA4A964-5054-1BA1-5991-A57C8D444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07882B-4621-4DF8-5192-76340359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E429647-F56D-4655-6A4B-0D9B8EF9DCD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46F329B-C0DC-FE92-F891-14ECCC68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Общение с нашим ботом пользователи начинают с регистрации, это помогает определить получателя заказа и его офис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741CC8-572D-9749-C54A-2764862C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21" y="2988527"/>
            <a:ext cx="6931934" cy="28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01884F-6B22-323E-63F0-1F26FDE32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9A9DF3C-85AA-9035-56DE-5D94FF05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заказов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40D928-75D6-9606-8DC7-8ABF975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411A4D-A15A-4592-2C37-9CEEE373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Перед началом обеденного перерыва курьер инициирует начало сборки заказов и время в течении которого заказы собираются. В этот промежуток пользователи могут сформировать свой заказ. 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7A5C90-D337-6BD9-73D4-8ADFCEC1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88" y="3071077"/>
            <a:ext cx="6070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F96882-7816-6749-4A03-3FDB41300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3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0F583-DFC2-58F1-16D1-97F4150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/>
          <a:lstStyle/>
          <a:p>
            <a:r>
              <a:rPr lang="ru-RU" dirty="0"/>
              <a:t>А сейчас перенесемся к </a:t>
            </a:r>
            <a:r>
              <a:rPr lang="en-US" dirty="0"/>
              <a:t>”</a:t>
            </a:r>
            <a:r>
              <a:rPr lang="ru-RU" dirty="0"/>
              <a:t>курьеру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E07D49-D259-F8CA-38D6-01A6FB80C4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39F117-6640-668D-184E-C5E7EA07A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587624"/>
            <a:ext cx="3935413" cy="3281363"/>
          </a:xfrm>
        </p:spPr>
        <p:txBody>
          <a:bodyPr/>
          <a:lstStyle/>
          <a:p>
            <a:r>
              <a:rPr lang="ru-RU" dirty="0"/>
              <a:t>Мы добавили функционал и для самого курьера. Курьер инициирует сборку заказов при помощи команды /</a:t>
            </a:r>
            <a:r>
              <a:rPr lang="en-US" dirty="0" err="1"/>
              <a:t>init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051789-E5E4-F863-9407-AC4AB06E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8" y="3579813"/>
            <a:ext cx="7772400" cy="25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E724A-98DD-D2CB-18D4-AC8A0318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заказов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A3D0FC-B797-DF42-9245-6E320BDC0C6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30E45C-022F-D233-5DA9-969BFC1D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162D29-AA5C-3E71-1A35-784518E6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3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9D20A-DDE0-860A-6DB2-FABCAF0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853EC3-ACF7-DB00-B354-37D741D31E9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B49BF6-EB14-1FF9-CDF2-0708FA69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 активации кнопки </a:t>
            </a:r>
            <a:r>
              <a:rPr lang="en-US" dirty="0"/>
              <a:t>“</a:t>
            </a:r>
            <a:r>
              <a:rPr lang="ru-RU" dirty="0"/>
              <a:t>присоединиться</a:t>
            </a:r>
            <a:r>
              <a:rPr lang="en-US" dirty="0"/>
              <a:t>”</a:t>
            </a:r>
            <a:r>
              <a:rPr lang="ru-RU" dirty="0"/>
              <a:t> у пользователя появляется клавиатура, позволяющая выбрать ресторан и сделать в нем заказ желанных блюд.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D4DC48-8835-DFA5-0B48-C953985B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654082"/>
            <a:ext cx="2768576" cy="27019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7FA2EC-DAF2-09A2-1A63-C91B6955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879" y="3356035"/>
            <a:ext cx="2762885" cy="2505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94DF0A-ACE6-8CDC-9608-1A2C7DE70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764" y="3252887"/>
            <a:ext cx="2762885" cy="26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19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371</Words>
  <Application>Microsoft Macintosh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Функционал</vt:lpstr>
      <vt:lpstr>Регистрация </vt:lpstr>
      <vt:lpstr>Сборка заказов</vt:lpstr>
      <vt:lpstr>А сейчас перенесемся к ”курьеру”</vt:lpstr>
      <vt:lpstr>Список заказов</vt:lpstr>
      <vt:lpstr>Презентация PowerPoint</vt:lpstr>
      <vt:lpstr>Завершение заказа</vt:lpstr>
      <vt:lpstr>Подтверждение</vt:lpstr>
      <vt:lpstr>После завершения сбора заказов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Мария Михайловна</dc:creator>
  <cp:lastModifiedBy>Молоканов Никита</cp:lastModifiedBy>
  <cp:revision>26</cp:revision>
  <dcterms:created xsi:type="dcterms:W3CDTF">2022-04-18T08:48:01Z</dcterms:created>
  <dcterms:modified xsi:type="dcterms:W3CDTF">2022-10-12T06:48:42Z</dcterms:modified>
</cp:coreProperties>
</file>