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62004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767462"/>
            <a:ext cx="13770372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672376"/>
            <a:ext cx="1215032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743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184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574987"/>
            <a:ext cx="3493219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574987"/>
            <a:ext cx="10277153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41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61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2692444"/>
            <a:ext cx="139728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7227345"/>
            <a:ext cx="139728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9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874937"/>
            <a:ext cx="6885186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874937"/>
            <a:ext cx="6885186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25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74990"/>
            <a:ext cx="13972878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647443"/>
            <a:ext cx="685354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3944914"/>
            <a:ext cx="6853544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647443"/>
            <a:ext cx="688729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3944914"/>
            <a:ext cx="688729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83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184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554968"/>
            <a:ext cx="8201472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73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554968"/>
            <a:ext cx="8201472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966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74990"/>
            <a:ext cx="139728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874937"/>
            <a:ext cx="139728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E80D-C944-466B-AC55-46332AAAD240}" type="datetimeFigureOut">
              <a:rPr lang="fr-CA" smtClean="0"/>
              <a:t>2020-06-09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0009783"/>
            <a:ext cx="54676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FFE71-17A9-4CB4-9207-8A0F0C6DEA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860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697281C-15C6-4090-AFD8-E2093CF55CE8}"/>
              </a:ext>
            </a:extLst>
          </p:cNvPr>
          <p:cNvSpPr/>
          <p:nvPr/>
        </p:nvSpPr>
        <p:spPr>
          <a:xfrm>
            <a:off x="6910364" y="5835769"/>
            <a:ext cx="1181100" cy="647700"/>
          </a:xfrm>
          <a:prstGeom prst="rightArrow">
            <a:avLst>
              <a:gd name="adj1" fmla="val 50000"/>
              <a:gd name="adj2" fmla="val 69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3F33412-257C-4AC6-A3A6-F83C7ED32DA0}"/>
              </a:ext>
            </a:extLst>
          </p:cNvPr>
          <p:cNvSpPr txBox="1"/>
          <p:nvPr/>
        </p:nvSpPr>
        <p:spPr>
          <a:xfrm>
            <a:off x="2649868" y="3496535"/>
            <a:ext cx="1689309" cy="484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dirty="0"/>
              <a:t>Valve à eau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BD006F0-D74A-46FF-AD3D-C9A2B912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43" y="3563156"/>
            <a:ext cx="5728299" cy="55180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0D49320-D83A-425C-894D-CC0731BE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4242768"/>
            <a:ext cx="3454582" cy="4619315"/>
          </a:xfrm>
          <a:prstGeom prst="rect">
            <a:avLst/>
          </a:prstGeom>
        </p:spPr>
      </p:pic>
      <p:grpSp>
        <p:nvGrpSpPr>
          <p:cNvPr id="77" name="Groupe 76">
            <a:extLst>
              <a:ext uri="{FF2B5EF4-FFF2-40B4-BE49-F238E27FC236}">
                <a16:creationId xmlns:a16="http://schemas.microsoft.com/office/drawing/2014/main" id="{DEC0918D-840D-461C-9937-4511BFDEBF30}"/>
              </a:ext>
            </a:extLst>
          </p:cNvPr>
          <p:cNvGrpSpPr/>
          <p:nvPr/>
        </p:nvGrpSpPr>
        <p:grpSpPr>
          <a:xfrm>
            <a:off x="2883410" y="1685364"/>
            <a:ext cx="3119630" cy="484876"/>
            <a:chOff x="414866" y="400050"/>
            <a:chExt cx="3119630" cy="484876"/>
          </a:xfrm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0A04C21A-273A-46D2-8480-B4C6CC5CD027}"/>
                </a:ext>
              </a:extLst>
            </p:cNvPr>
            <p:cNvGrpSpPr/>
            <p:nvPr/>
          </p:nvGrpSpPr>
          <p:grpSpPr>
            <a:xfrm>
              <a:off x="414866" y="409622"/>
              <a:ext cx="342288" cy="342288"/>
              <a:chOff x="1109502" y="2699362"/>
              <a:chExt cx="713065" cy="71306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AB3DED-6AA7-45B3-8BAA-341CA6A5E248}"/>
                  </a:ext>
                </a:extLst>
              </p:cNvPr>
              <p:cNvSpPr/>
              <p:nvPr/>
            </p:nvSpPr>
            <p:spPr>
              <a:xfrm>
                <a:off x="1109502" y="2699362"/>
                <a:ext cx="713065" cy="713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70BF2657-48CF-4316-9B96-D3133E7EDAE8}"/>
                  </a:ext>
                </a:extLst>
              </p:cNvPr>
              <p:cNvGrpSpPr/>
              <p:nvPr/>
            </p:nvGrpSpPr>
            <p:grpSpPr>
              <a:xfrm>
                <a:off x="1285059" y="2803525"/>
                <a:ext cx="361950" cy="533400"/>
                <a:chOff x="1285059" y="2803525"/>
                <a:chExt cx="361950" cy="533400"/>
              </a:xfrm>
            </p:grpSpPr>
            <p:sp>
              <p:nvSpPr>
                <p:cNvPr id="94" name="Rectangle : avec coins arrondis en haut 93">
                  <a:extLst>
                    <a:ext uri="{FF2B5EF4-FFF2-40B4-BE49-F238E27FC236}">
                      <a16:creationId xmlns:a16="http://schemas.microsoft.com/office/drawing/2014/main" id="{B27C92D9-A093-4BB5-9395-5DFC5E89AFD9}"/>
                    </a:ext>
                  </a:extLst>
                </p:cNvPr>
                <p:cNvSpPr/>
                <p:nvPr/>
              </p:nvSpPr>
              <p:spPr>
                <a:xfrm>
                  <a:off x="1285059" y="2803525"/>
                  <a:ext cx="361950" cy="158750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9BB5121-82A9-4691-813D-C5759D4FCB3E}"/>
                    </a:ext>
                  </a:extLst>
                </p:cNvPr>
                <p:cNvSpPr/>
                <p:nvPr/>
              </p:nvSpPr>
              <p:spPr>
                <a:xfrm>
                  <a:off x="1375547" y="2962275"/>
                  <a:ext cx="180975" cy="3746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498DB168-CB67-4576-859B-01A05815098A}"/>
                </a:ext>
              </a:extLst>
            </p:cNvPr>
            <p:cNvSpPr txBox="1"/>
            <p:nvPr/>
          </p:nvSpPr>
          <p:spPr>
            <a:xfrm>
              <a:off x="781050" y="400050"/>
              <a:ext cx="2753446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d’assemblage</a:t>
              </a:r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A3BA408-2BD8-4001-8362-70583D3112A4}"/>
              </a:ext>
            </a:extLst>
          </p:cNvPr>
          <p:cNvGrpSpPr/>
          <p:nvPr/>
        </p:nvGrpSpPr>
        <p:grpSpPr>
          <a:xfrm>
            <a:off x="7815550" y="1676799"/>
            <a:ext cx="2206752" cy="502006"/>
            <a:chOff x="414866" y="1398920"/>
            <a:chExt cx="2206752" cy="502006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8FD5CE80-33E2-4954-8BEC-0C61D2B20550}"/>
                </a:ext>
              </a:extLst>
            </p:cNvPr>
            <p:cNvGrpSpPr/>
            <p:nvPr/>
          </p:nvGrpSpPr>
          <p:grpSpPr>
            <a:xfrm>
              <a:off x="414866" y="1398920"/>
              <a:ext cx="342288" cy="342288"/>
              <a:chOff x="2014874" y="1981579"/>
              <a:chExt cx="342288" cy="34228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2001069-F5DC-4C2D-B2A2-16DB19605143}"/>
                  </a:ext>
                </a:extLst>
              </p:cNvPr>
              <p:cNvSpPr/>
              <p:nvPr/>
            </p:nvSpPr>
            <p:spPr>
              <a:xfrm>
                <a:off x="2014874" y="1981579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6D86B66A-2BA9-47FA-B8BA-D57298D00F8D}"/>
                  </a:ext>
                </a:extLst>
              </p:cNvPr>
              <p:cNvGrpSpPr/>
              <p:nvPr/>
            </p:nvGrpSpPr>
            <p:grpSpPr>
              <a:xfrm>
                <a:off x="2081212" y="2050257"/>
                <a:ext cx="219077" cy="202406"/>
                <a:chOff x="1323974" y="2500313"/>
                <a:chExt cx="219077" cy="202406"/>
              </a:xfrm>
            </p:grpSpPr>
            <p:sp>
              <p:nvSpPr>
                <p:cNvPr id="109" name="Forme libre : forme 108">
                  <a:extLst>
                    <a:ext uri="{FF2B5EF4-FFF2-40B4-BE49-F238E27FC236}">
                      <a16:creationId xmlns:a16="http://schemas.microsoft.com/office/drawing/2014/main" id="{C3F7C90D-6F65-4350-8F32-0CE15F1374C9}"/>
                    </a:ext>
                  </a:extLst>
                </p:cNvPr>
                <p:cNvSpPr/>
                <p:nvPr/>
              </p:nvSpPr>
              <p:spPr>
                <a:xfrm>
                  <a:off x="1323974" y="2564607"/>
                  <a:ext cx="211931" cy="138112"/>
                </a:xfrm>
                <a:custGeom>
                  <a:avLst/>
                  <a:gdLst>
                    <a:gd name="connsiteX0" fmla="*/ 0 w 211931"/>
                    <a:gd name="connsiteY0" fmla="*/ 0 h 138112"/>
                    <a:gd name="connsiteX1" fmla="*/ 0 w 211931"/>
                    <a:gd name="connsiteY1" fmla="*/ 138112 h 138112"/>
                    <a:gd name="connsiteX2" fmla="*/ 211931 w 211931"/>
                    <a:gd name="connsiteY2" fmla="*/ 138112 h 138112"/>
                    <a:gd name="connsiteX3" fmla="*/ 211931 w 211931"/>
                    <a:gd name="connsiteY3" fmla="*/ 64293 h 138112"/>
                    <a:gd name="connsiteX4" fmla="*/ 128588 w 211931"/>
                    <a:gd name="connsiteY4" fmla="*/ 64293 h 138112"/>
                    <a:gd name="connsiteX5" fmla="*/ 128588 w 211931"/>
                    <a:gd name="connsiteY5" fmla="*/ 0 h 138112"/>
                    <a:gd name="connsiteX6" fmla="*/ 0 w 211931"/>
                    <a:gd name="connsiteY6" fmla="*/ 0 h 13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931" h="138112">
                      <a:moveTo>
                        <a:pt x="0" y="0"/>
                      </a:moveTo>
                      <a:lnTo>
                        <a:pt x="0" y="138112"/>
                      </a:lnTo>
                      <a:lnTo>
                        <a:pt x="211931" y="138112"/>
                      </a:lnTo>
                      <a:lnTo>
                        <a:pt x="211931" y="64293"/>
                      </a:lnTo>
                      <a:lnTo>
                        <a:pt x="128588" y="64293"/>
                      </a:lnTo>
                      <a:lnTo>
                        <a:pt x="1285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0" name="Cylindre 109">
                  <a:extLst>
                    <a:ext uri="{FF2B5EF4-FFF2-40B4-BE49-F238E27FC236}">
                      <a16:creationId xmlns:a16="http://schemas.microsoft.com/office/drawing/2014/main" id="{DC68C80F-8E77-428B-96E5-67ACF5DA041F}"/>
                    </a:ext>
                  </a:extLst>
                </p:cNvPr>
                <p:cNvSpPr/>
                <p:nvPr/>
              </p:nvSpPr>
              <p:spPr>
                <a:xfrm>
                  <a:off x="1483519" y="2500313"/>
                  <a:ext cx="59532" cy="10001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E0FF76C9-5454-411C-87A6-95D9AB72F8D3}"/>
                </a:ext>
              </a:extLst>
            </p:cNvPr>
            <p:cNvSpPr txBox="1"/>
            <p:nvPr/>
          </p:nvSpPr>
          <p:spPr>
            <a:xfrm>
              <a:off x="781050" y="1416050"/>
              <a:ext cx="1840568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usinée</a:t>
              </a:r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E6C370BB-CF12-4A1F-A07E-EB4F0BA44296}"/>
              </a:ext>
            </a:extLst>
          </p:cNvPr>
          <p:cNvGrpSpPr/>
          <p:nvPr/>
        </p:nvGrpSpPr>
        <p:grpSpPr>
          <a:xfrm>
            <a:off x="5623851" y="1683476"/>
            <a:ext cx="2341405" cy="488655"/>
            <a:chOff x="414866" y="904271"/>
            <a:chExt cx="2341405" cy="488655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04B62E5A-1EC2-4A46-AC31-393C22A29C3B}"/>
                </a:ext>
              </a:extLst>
            </p:cNvPr>
            <p:cNvGrpSpPr/>
            <p:nvPr/>
          </p:nvGrpSpPr>
          <p:grpSpPr>
            <a:xfrm>
              <a:off x="414866" y="904271"/>
              <a:ext cx="342288" cy="342288"/>
              <a:chOff x="1477978" y="1948023"/>
              <a:chExt cx="342288" cy="34228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9C8F0B5-D033-4AA2-A62C-4CD53FCA3425}"/>
                  </a:ext>
                </a:extLst>
              </p:cNvPr>
              <p:cNvSpPr/>
              <p:nvPr/>
            </p:nvSpPr>
            <p:spPr>
              <a:xfrm>
                <a:off x="1477978" y="1948023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6071C364-BAB2-498D-9602-BAE348DCE762}"/>
                  </a:ext>
                </a:extLst>
              </p:cNvPr>
              <p:cNvGrpSpPr/>
              <p:nvPr/>
            </p:nvGrpSpPr>
            <p:grpSpPr>
              <a:xfrm>
                <a:off x="1556800" y="1993108"/>
                <a:ext cx="184644" cy="261936"/>
                <a:chOff x="2602706" y="2043114"/>
                <a:chExt cx="716757" cy="1016792"/>
              </a:xfrm>
            </p:grpSpPr>
            <p:sp>
              <p:nvSpPr>
                <p:cNvPr id="116" name="Forme libre : forme 115">
                  <a:extLst>
                    <a:ext uri="{FF2B5EF4-FFF2-40B4-BE49-F238E27FC236}">
                      <a16:creationId xmlns:a16="http://schemas.microsoft.com/office/drawing/2014/main" id="{770C2564-FB21-4F64-A2FA-8A1155FC18E0}"/>
                    </a:ext>
                  </a:extLst>
                </p:cNvPr>
                <p:cNvSpPr/>
                <p:nvPr/>
              </p:nvSpPr>
              <p:spPr>
                <a:xfrm>
                  <a:off x="2983230" y="2043114"/>
                  <a:ext cx="336233" cy="1012522"/>
                </a:xfrm>
                <a:custGeom>
                  <a:avLst/>
                  <a:gdLst>
                    <a:gd name="connsiteX0" fmla="*/ 69056 w 209550"/>
                    <a:gd name="connsiteY0" fmla="*/ 0 h 631031"/>
                    <a:gd name="connsiteX1" fmla="*/ 69056 w 209550"/>
                    <a:gd name="connsiteY1" fmla="*/ 128587 h 631031"/>
                    <a:gd name="connsiteX2" fmla="*/ 0 w 209550"/>
                    <a:gd name="connsiteY2" fmla="*/ 197643 h 631031"/>
                    <a:gd name="connsiteX3" fmla="*/ 0 w 209550"/>
                    <a:gd name="connsiteY3" fmla="*/ 433387 h 631031"/>
                    <a:gd name="connsiteX4" fmla="*/ 69056 w 209550"/>
                    <a:gd name="connsiteY4" fmla="*/ 502443 h 631031"/>
                    <a:gd name="connsiteX5" fmla="*/ 69056 w 209550"/>
                    <a:gd name="connsiteY5" fmla="*/ 631031 h 631031"/>
                    <a:gd name="connsiteX6" fmla="*/ 209550 w 209550"/>
                    <a:gd name="connsiteY6" fmla="*/ 631031 h 631031"/>
                    <a:gd name="connsiteX7" fmla="*/ 209550 w 209550"/>
                    <a:gd name="connsiteY7" fmla="*/ 4762 h 631031"/>
                    <a:gd name="connsiteX8" fmla="*/ 69056 w 209550"/>
                    <a:gd name="connsiteY8" fmla="*/ 0 h 631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9550" h="631031">
                      <a:moveTo>
                        <a:pt x="69056" y="0"/>
                      </a:moveTo>
                      <a:lnTo>
                        <a:pt x="69056" y="128587"/>
                      </a:lnTo>
                      <a:lnTo>
                        <a:pt x="0" y="197643"/>
                      </a:lnTo>
                      <a:lnTo>
                        <a:pt x="0" y="433387"/>
                      </a:lnTo>
                      <a:lnTo>
                        <a:pt x="69056" y="502443"/>
                      </a:lnTo>
                      <a:lnTo>
                        <a:pt x="69056" y="631031"/>
                      </a:lnTo>
                      <a:lnTo>
                        <a:pt x="209550" y="631031"/>
                      </a:lnTo>
                      <a:lnTo>
                        <a:pt x="209550" y="4762"/>
                      </a:lnTo>
                      <a:lnTo>
                        <a:pt x="6905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7" name="Forme libre : forme 116">
                  <a:extLst>
                    <a:ext uri="{FF2B5EF4-FFF2-40B4-BE49-F238E27FC236}">
                      <a16:creationId xmlns:a16="http://schemas.microsoft.com/office/drawing/2014/main" id="{8793A900-FEE7-4000-983A-0B9E29026650}"/>
                    </a:ext>
                  </a:extLst>
                </p:cNvPr>
                <p:cNvSpPr/>
                <p:nvPr/>
              </p:nvSpPr>
              <p:spPr>
                <a:xfrm>
                  <a:off x="2602706" y="2047875"/>
                  <a:ext cx="364332" cy="1012031"/>
                </a:xfrm>
                <a:custGeom>
                  <a:avLst/>
                  <a:gdLst>
                    <a:gd name="connsiteX0" fmla="*/ 345282 w 364332"/>
                    <a:gd name="connsiteY0" fmla="*/ 0 h 1012031"/>
                    <a:gd name="connsiteX1" fmla="*/ 345282 w 364332"/>
                    <a:gd name="connsiteY1" fmla="*/ 190500 h 1012031"/>
                    <a:gd name="connsiteX2" fmla="*/ 240507 w 364332"/>
                    <a:gd name="connsiteY2" fmla="*/ 295275 h 1012031"/>
                    <a:gd name="connsiteX3" fmla="*/ 240507 w 364332"/>
                    <a:gd name="connsiteY3" fmla="*/ 709613 h 1012031"/>
                    <a:gd name="connsiteX4" fmla="*/ 364332 w 364332"/>
                    <a:gd name="connsiteY4" fmla="*/ 833438 h 1012031"/>
                    <a:gd name="connsiteX5" fmla="*/ 364332 w 364332"/>
                    <a:gd name="connsiteY5" fmla="*/ 1012031 h 1012031"/>
                    <a:gd name="connsiteX6" fmla="*/ 0 w 364332"/>
                    <a:gd name="connsiteY6" fmla="*/ 1012031 h 1012031"/>
                    <a:gd name="connsiteX7" fmla="*/ 0 w 364332"/>
                    <a:gd name="connsiteY7" fmla="*/ 0 h 1012031"/>
                    <a:gd name="connsiteX8" fmla="*/ 345282 w 364332"/>
                    <a:gd name="connsiteY8" fmla="*/ 0 h 1012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4332" h="1012031">
                      <a:moveTo>
                        <a:pt x="345282" y="0"/>
                      </a:moveTo>
                      <a:lnTo>
                        <a:pt x="345282" y="190500"/>
                      </a:lnTo>
                      <a:lnTo>
                        <a:pt x="240507" y="295275"/>
                      </a:lnTo>
                      <a:lnTo>
                        <a:pt x="240507" y="709613"/>
                      </a:lnTo>
                      <a:lnTo>
                        <a:pt x="364332" y="833438"/>
                      </a:lnTo>
                      <a:lnTo>
                        <a:pt x="364332" y="1012031"/>
                      </a:lnTo>
                      <a:lnTo>
                        <a:pt x="0" y="1012031"/>
                      </a:lnTo>
                      <a:lnTo>
                        <a:pt x="0" y="0"/>
                      </a:lnTo>
                      <a:lnTo>
                        <a:pt x="345282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F02A831B-04AB-4F29-8F79-B34DBAF5750A}"/>
                </a:ext>
              </a:extLst>
            </p:cNvPr>
            <p:cNvSpPr txBox="1"/>
            <p:nvPr/>
          </p:nvSpPr>
          <p:spPr>
            <a:xfrm>
              <a:off x="781050" y="908050"/>
              <a:ext cx="1975221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moulée</a:t>
              </a:r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7CDBF98A-BA7F-4E03-BD32-00415396109F}"/>
              </a:ext>
            </a:extLst>
          </p:cNvPr>
          <p:cNvGrpSpPr/>
          <p:nvPr/>
        </p:nvGrpSpPr>
        <p:grpSpPr>
          <a:xfrm>
            <a:off x="9912671" y="1670124"/>
            <a:ext cx="3360762" cy="515356"/>
            <a:chOff x="408607" y="1893570"/>
            <a:chExt cx="3360762" cy="515356"/>
          </a:xfrm>
        </p:grpSpPr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7B1887D4-BADF-4C18-B5B6-86D51C5EFDA4}"/>
                </a:ext>
              </a:extLst>
            </p:cNvPr>
            <p:cNvGrpSpPr/>
            <p:nvPr/>
          </p:nvGrpSpPr>
          <p:grpSpPr>
            <a:xfrm>
              <a:off x="408607" y="1893570"/>
              <a:ext cx="354806" cy="354806"/>
              <a:chOff x="1671638" y="2426494"/>
              <a:chExt cx="354806" cy="354806"/>
            </a:xfrm>
          </p:grpSpPr>
          <p:pic>
            <p:nvPicPr>
              <p:cNvPr id="121" name="Image 120">
                <a:extLst>
                  <a:ext uri="{FF2B5EF4-FFF2-40B4-BE49-F238E27FC236}">
                    <a16:creationId xmlns:a16="http://schemas.microsoft.com/office/drawing/2014/main" id="{47BBE9BB-6DAE-4DCF-9949-2BBD53FF6A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528" y="2438606"/>
                <a:ext cx="157750" cy="157750"/>
              </a:xfrm>
              <a:prstGeom prst="rect">
                <a:avLst/>
              </a:prstGeom>
            </p:spPr>
          </p:pic>
          <p:pic>
            <p:nvPicPr>
              <p:cNvPr id="122" name="Image 121">
                <a:extLst>
                  <a:ext uri="{FF2B5EF4-FFF2-40B4-BE49-F238E27FC236}">
                    <a16:creationId xmlns:a16="http://schemas.microsoft.com/office/drawing/2014/main" id="{8BF7CE6F-A2F1-4B7E-96E7-D25BA03F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5714" y="2616253"/>
                <a:ext cx="159379" cy="156677"/>
              </a:xfrm>
              <a:prstGeom prst="rect">
                <a:avLst/>
              </a:prstGeom>
            </p:spPr>
          </p:pic>
          <p:pic>
            <p:nvPicPr>
              <p:cNvPr id="123" name="Image 122">
                <a:extLst>
                  <a:ext uri="{FF2B5EF4-FFF2-40B4-BE49-F238E27FC236}">
                    <a16:creationId xmlns:a16="http://schemas.microsoft.com/office/drawing/2014/main" id="{DC5AD004-D727-4BFD-831F-89098E7A6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8776" y="2616710"/>
                <a:ext cx="155762" cy="155762"/>
              </a:xfrm>
              <a:prstGeom prst="rect">
                <a:avLst/>
              </a:prstGeom>
            </p:spPr>
          </p:pic>
          <p:sp>
            <p:nvSpPr>
              <p:cNvPr id="124" name="Forme en L 123">
                <a:extLst>
                  <a:ext uri="{FF2B5EF4-FFF2-40B4-BE49-F238E27FC236}">
                    <a16:creationId xmlns:a16="http://schemas.microsoft.com/office/drawing/2014/main" id="{2F5E36F4-5A9B-4E99-8ECD-C854C3040B53}"/>
                  </a:ext>
                </a:extLst>
              </p:cNvPr>
              <p:cNvSpPr/>
              <p:nvPr/>
            </p:nvSpPr>
            <p:spPr>
              <a:xfrm>
                <a:off x="1671638" y="2426494"/>
                <a:ext cx="354806" cy="354806"/>
              </a:xfrm>
              <a:prstGeom prst="corner">
                <a:avLst>
                  <a:gd name="adj1" fmla="val 50000"/>
                  <a:gd name="adj2" fmla="val 54027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771E44C7-BC6A-4D96-9673-E99EDA699AAA}"/>
                </a:ext>
              </a:extLst>
            </p:cNvPr>
            <p:cNvSpPr txBox="1"/>
            <p:nvPr/>
          </p:nvSpPr>
          <p:spPr>
            <a:xfrm>
              <a:off x="781050" y="1924050"/>
              <a:ext cx="2988319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Sous-ensemble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6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347EA768-5BD7-4F7F-B9B3-F4FCC59B3F37}"/>
              </a:ext>
            </a:extLst>
          </p:cNvPr>
          <p:cNvGrpSpPr/>
          <p:nvPr/>
        </p:nvGrpSpPr>
        <p:grpSpPr>
          <a:xfrm>
            <a:off x="3599543" y="1576912"/>
            <a:ext cx="8389258" cy="7909872"/>
            <a:chOff x="562062" y="872455"/>
            <a:chExt cx="5285065" cy="4983061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E8946B4E-07A6-4E92-9E8D-C16117664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067" y="1005045"/>
              <a:ext cx="4798502" cy="4622411"/>
            </a:xfrm>
            <a:prstGeom prst="rect">
              <a:avLst/>
            </a:prstGeom>
          </p:spPr>
        </p:pic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B1CCE9E2-7986-489D-91A2-F13B37CB7490}"/>
                </a:ext>
              </a:extLst>
            </p:cNvPr>
            <p:cNvSpPr/>
            <p:nvPr/>
          </p:nvSpPr>
          <p:spPr>
            <a:xfrm>
              <a:off x="562062" y="3523376"/>
              <a:ext cx="2323751" cy="2332140"/>
            </a:xfrm>
            <a:custGeom>
              <a:avLst/>
              <a:gdLst>
                <a:gd name="connsiteX0" fmla="*/ 2716522 w 3688611"/>
                <a:gd name="connsiteY0" fmla="*/ 186428 h 3701927"/>
                <a:gd name="connsiteX1" fmla="*/ 2210503 w 3688611"/>
                <a:gd name="connsiteY1" fmla="*/ 0 h 3701927"/>
                <a:gd name="connsiteX2" fmla="*/ 1850963 w 3688611"/>
                <a:gd name="connsiteY2" fmla="*/ 0 h 3701927"/>
                <a:gd name="connsiteX3" fmla="*/ 1491423 w 3688611"/>
                <a:gd name="connsiteY3" fmla="*/ 0 h 3701927"/>
                <a:gd name="connsiteX4" fmla="*/ 998722 w 3688611"/>
                <a:gd name="connsiteY4" fmla="*/ 279642 h 3701927"/>
                <a:gd name="connsiteX5" fmla="*/ 678997 w 3688611"/>
                <a:gd name="connsiteY5" fmla="*/ 318792 h 3701927"/>
                <a:gd name="connsiteX6" fmla="*/ 346223 w 3688611"/>
                <a:gd name="connsiteY6" fmla="*/ 359539 h 3701927"/>
                <a:gd name="connsiteX7" fmla="*/ 166187 w 3688611"/>
                <a:gd name="connsiteY7" fmla="*/ 844252 h 3701927"/>
                <a:gd name="connsiteX8" fmla="*/ 0 w 3688611"/>
                <a:gd name="connsiteY8" fmla="*/ 1291679 h 3701927"/>
                <a:gd name="connsiteX9" fmla="*/ 156600 w 3688611"/>
                <a:gd name="connsiteY9" fmla="*/ 1739106 h 3701927"/>
                <a:gd name="connsiteX10" fmla="*/ 319724 w 3688611"/>
                <a:gd name="connsiteY10" fmla="*/ 2205176 h 3701927"/>
                <a:gd name="connsiteX11" fmla="*/ 463274 w 3688611"/>
                <a:gd name="connsiteY11" fmla="*/ 2615317 h 3701927"/>
                <a:gd name="connsiteX12" fmla="*/ 652498 w 3688611"/>
                <a:gd name="connsiteY12" fmla="*/ 3155958 h 3701927"/>
                <a:gd name="connsiteX13" fmla="*/ 1114307 w 3688611"/>
                <a:gd name="connsiteY13" fmla="*/ 3434402 h 3701927"/>
                <a:gd name="connsiteX14" fmla="*/ 1558005 w 3688611"/>
                <a:gd name="connsiteY14" fmla="*/ 3701927 h 3701927"/>
                <a:gd name="connsiteX15" fmla="*/ 1836449 w 3688611"/>
                <a:gd name="connsiteY15" fmla="*/ 3525353 h 3701927"/>
                <a:gd name="connsiteX16" fmla="*/ 2103973 w 3688611"/>
                <a:gd name="connsiteY16" fmla="*/ 3355703 h 3701927"/>
                <a:gd name="connsiteX17" fmla="*/ 2541546 w 3688611"/>
                <a:gd name="connsiteY17" fmla="*/ 3327472 h 3701927"/>
                <a:gd name="connsiteX18" fmla="*/ 2929582 w 3688611"/>
                <a:gd name="connsiteY18" fmla="*/ 3302438 h 3701927"/>
                <a:gd name="connsiteX19" fmla="*/ 3342387 w 3688611"/>
                <a:gd name="connsiteY19" fmla="*/ 3275805 h 3701927"/>
                <a:gd name="connsiteX20" fmla="*/ 3432405 w 3688611"/>
                <a:gd name="connsiteY20" fmla="*/ 2735697 h 3701927"/>
                <a:gd name="connsiteX21" fmla="*/ 3515499 w 3688611"/>
                <a:gd name="connsiteY21" fmla="*/ 2237136 h 3701927"/>
                <a:gd name="connsiteX22" fmla="*/ 3596862 w 3688611"/>
                <a:gd name="connsiteY22" fmla="*/ 1899168 h 3701927"/>
                <a:gd name="connsiteX23" fmla="*/ 3688611 w 3688611"/>
                <a:gd name="connsiteY23" fmla="*/ 1518056 h 3701927"/>
                <a:gd name="connsiteX24" fmla="*/ 3368886 w 3688611"/>
                <a:gd name="connsiteY24" fmla="*/ 1074358 h 3701927"/>
                <a:gd name="connsiteX25" fmla="*/ 3036112 w 3688611"/>
                <a:gd name="connsiteY25" fmla="*/ 612549 h 3701927"/>
                <a:gd name="connsiteX26" fmla="*/ 2716522 w 3688611"/>
                <a:gd name="connsiteY26" fmla="*/ 186428 h 370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688611" h="3701927" extrusionOk="0">
                  <a:moveTo>
                    <a:pt x="2716522" y="186428"/>
                  </a:moveTo>
                  <a:cubicBezTo>
                    <a:pt x="2492097" y="146678"/>
                    <a:pt x="2394733" y="21949"/>
                    <a:pt x="2210503" y="0"/>
                  </a:cubicBezTo>
                  <a:cubicBezTo>
                    <a:pt x="2102670" y="24234"/>
                    <a:pt x="2028902" y="-10716"/>
                    <a:pt x="1850963" y="0"/>
                  </a:cubicBezTo>
                  <a:cubicBezTo>
                    <a:pt x="1673024" y="10716"/>
                    <a:pt x="1605833" y="-19855"/>
                    <a:pt x="1491423" y="0"/>
                  </a:cubicBezTo>
                  <a:cubicBezTo>
                    <a:pt x="1381491" y="117719"/>
                    <a:pt x="1207090" y="155534"/>
                    <a:pt x="998722" y="279642"/>
                  </a:cubicBezTo>
                  <a:cubicBezTo>
                    <a:pt x="876805" y="304963"/>
                    <a:pt x="775422" y="300653"/>
                    <a:pt x="678997" y="318792"/>
                  </a:cubicBezTo>
                  <a:cubicBezTo>
                    <a:pt x="582572" y="336931"/>
                    <a:pt x="473413" y="325963"/>
                    <a:pt x="346223" y="359539"/>
                  </a:cubicBezTo>
                  <a:cubicBezTo>
                    <a:pt x="298486" y="533570"/>
                    <a:pt x="196155" y="627562"/>
                    <a:pt x="166187" y="844252"/>
                  </a:cubicBezTo>
                  <a:cubicBezTo>
                    <a:pt x="136219" y="1060942"/>
                    <a:pt x="22627" y="1080767"/>
                    <a:pt x="0" y="1291679"/>
                  </a:cubicBezTo>
                  <a:cubicBezTo>
                    <a:pt x="41342" y="1404191"/>
                    <a:pt x="72884" y="1608408"/>
                    <a:pt x="156600" y="1739106"/>
                  </a:cubicBezTo>
                  <a:cubicBezTo>
                    <a:pt x="240316" y="1869804"/>
                    <a:pt x="240214" y="2094549"/>
                    <a:pt x="319724" y="2205176"/>
                  </a:cubicBezTo>
                  <a:cubicBezTo>
                    <a:pt x="399234" y="2315803"/>
                    <a:pt x="417952" y="2535483"/>
                    <a:pt x="463274" y="2615317"/>
                  </a:cubicBezTo>
                  <a:cubicBezTo>
                    <a:pt x="508596" y="2695151"/>
                    <a:pt x="592823" y="3011678"/>
                    <a:pt x="652498" y="3155958"/>
                  </a:cubicBezTo>
                  <a:cubicBezTo>
                    <a:pt x="804967" y="3228135"/>
                    <a:pt x="960192" y="3393373"/>
                    <a:pt x="1114307" y="3434402"/>
                  </a:cubicBezTo>
                  <a:cubicBezTo>
                    <a:pt x="1268422" y="3475431"/>
                    <a:pt x="1402313" y="3636891"/>
                    <a:pt x="1558005" y="3701927"/>
                  </a:cubicBezTo>
                  <a:cubicBezTo>
                    <a:pt x="1602109" y="3629574"/>
                    <a:pt x="1754471" y="3586647"/>
                    <a:pt x="1836449" y="3525353"/>
                  </a:cubicBezTo>
                  <a:cubicBezTo>
                    <a:pt x="1918427" y="3464059"/>
                    <a:pt x="2015876" y="3446819"/>
                    <a:pt x="2103973" y="3355703"/>
                  </a:cubicBezTo>
                  <a:cubicBezTo>
                    <a:pt x="2204795" y="3318654"/>
                    <a:pt x="2369374" y="3343718"/>
                    <a:pt x="2541546" y="3327472"/>
                  </a:cubicBezTo>
                  <a:cubicBezTo>
                    <a:pt x="2713719" y="3311227"/>
                    <a:pt x="2804549" y="3324676"/>
                    <a:pt x="2929582" y="3302438"/>
                  </a:cubicBezTo>
                  <a:cubicBezTo>
                    <a:pt x="3054615" y="3280199"/>
                    <a:pt x="3143202" y="3295336"/>
                    <a:pt x="3342387" y="3275805"/>
                  </a:cubicBezTo>
                  <a:cubicBezTo>
                    <a:pt x="3313572" y="3156463"/>
                    <a:pt x="3470172" y="2890646"/>
                    <a:pt x="3432405" y="2735697"/>
                  </a:cubicBezTo>
                  <a:cubicBezTo>
                    <a:pt x="3394638" y="2580748"/>
                    <a:pt x="3533869" y="2452057"/>
                    <a:pt x="3515499" y="2237136"/>
                  </a:cubicBezTo>
                  <a:cubicBezTo>
                    <a:pt x="3525670" y="2083980"/>
                    <a:pt x="3602961" y="1972733"/>
                    <a:pt x="3596862" y="1899168"/>
                  </a:cubicBezTo>
                  <a:cubicBezTo>
                    <a:pt x="3590762" y="1825603"/>
                    <a:pt x="3696571" y="1625477"/>
                    <a:pt x="3688611" y="1518056"/>
                  </a:cubicBezTo>
                  <a:cubicBezTo>
                    <a:pt x="3610327" y="1435053"/>
                    <a:pt x="3554466" y="1254834"/>
                    <a:pt x="3368886" y="1074358"/>
                  </a:cubicBezTo>
                  <a:cubicBezTo>
                    <a:pt x="3183307" y="893882"/>
                    <a:pt x="3193343" y="745128"/>
                    <a:pt x="3036112" y="612549"/>
                  </a:cubicBezTo>
                  <a:cubicBezTo>
                    <a:pt x="2928080" y="552619"/>
                    <a:pt x="2903139" y="329193"/>
                    <a:pt x="2716522" y="186428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052190122">
                    <a:custGeom>
                      <a:avLst/>
                      <a:gdLst>
                        <a:gd name="connsiteX0" fmla="*/ 1711355 w 2323751"/>
                        <a:gd name="connsiteY0" fmla="*/ 117446 h 2332140"/>
                        <a:gd name="connsiteX1" fmla="*/ 1392573 w 2323751"/>
                        <a:gd name="connsiteY1" fmla="*/ 0 h 2332140"/>
                        <a:gd name="connsiteX2" fmla="*/ 939567 w 2323751"/>
                        <a:gd name="connsiteY2" fmla="*/ 0 h 2332140"/>
                        <a:gd name="connsiteX3" fmla="*/ 629175 w 2323751"/>
                        <a:gd name="connsiteY3" fmla="*/ 176169 h 2332140"/>
                        <a:gd name="connsiteX4" fmla="*/ 218114 w 2323751"/>
                        <a:gd name="connsiteY4" fmla="*/ 226503 h 2332140"/>
                        <a:gd name="connsiteX5" fmla="*/ 0 w 2323751"/>
                        <a:gd name="connsiteY5" fmla="*/ 813732 h 2332140"/>
                        <a:gd name="connsiteX6" fmla="*/ 411061 w 2323751"/>
                        <a:gd name="connsiteY6" fmla="*/ 1988191 h 2332140"/>
                        <a:gd name="connsiteX7" fmla="*/ 981512 w 2323751"/>
                        <a:gd name="connsiteY7" fmla="*/ 2332140 h 2332140"/>
                        <a:gd name="connsiteX8" fmla="*/ 1325461 w 2323751"/>
                        <a:gd name="connsiteY8" fmla="*/ 2114026 h 2332140"/>
                        <a:gd name="connsiteX9" fmla="*/ 2105637 w 2323751"/>
                        <a:gd name="connsiteY9" fmla="*/ 2063692 h 2332140"/>
                        <a:gd name="connsiteX10" fmla="*/ 2214694 w 2323751"/>
                        <a:gd name="connsiteY10" fmla="*/ 1409351 h 2332140"/>
                        <a:gd name="connsiteX11" fmla="*/ 2323751 w 2323751"/>
                        <a:gd name="connsiteY11" fmla="*/ 956345 h 2332140"/>
                        <a:gd name="connsiteX12" fmla="*/ 1912690 w 2323751"/>
                        <a:gd name="connsiteY12" fmla="*/ 385894 h 2332140"/>
                        <a:gd name="connsiteX13" fmla="*/ 1711355 w 2323751"/>
                        <a:gd name="connsiteY13" fmla="*/ 117446 h 2332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323751" h="2332140">
                          <a:moveTo>
                            <a:pt x="1711355" y="117446"/>
                          </a:moveTo>
                          <a:lnTo>
                            <a:pt x="1392573" y="0"/>
                          </a:lnTo>
                          <a:lnTo>
                            <a:pt x="939567" y="0"/>
                          </a:lnTo>
                          <a:lnTo>
                            <a:pt x="629175" y="176169"/>
                          </a:lnTo>
                          <a:lnTo>
                            <a:pt x="218114" y="226503"/>
                          </a:lnTo>
                          <a:lnTo>
                            <a:pt x="0" y="813732"/>
                          </a:lnTo>
                          <a:lnTo>
                            <a:pt x="411061" y="1988191"/>
                          </a:lnTo>
                          <a:lnTo>
                            <a:pt x="981512" y="2332140"/>
                          </a:lnTo>
                          <a:lnTo>
                            <a:pt x="1325461" y="2114026"/>
                          </a:lnTo>
                          <a:lnTo>
                            <a:pt x="2105637" y="2063692"/>
                          </a:lnTo>
                          <a:lnTo>
                            <a:pt x="2214694" y="1409351"/>
                          </a:lnTo>
                          <a:lnTo>
                            <a:pt x="2323751" y="956345"/>
                          </a:lnTo>
                          <a:lnTo>
                            <a:pt x="1912690" y="385894"/>
                          </a:lnTo>
                          <a:lnTo>
                            <a:pt x="1711355" y="117446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9C9CEFAA-EA79-451C-9E4B-E451944EF07D}"/>
                </a:ext>
              </a:extLst>
            </p:cNvPr>
            <p:cNvSpPr/>
            <p:nvPr/>
          </p:nvSpPr>
          <p:spPr>
            <a:xfrm>
              <a:off x="4236440" y="2181138"/>
              <a:ext cx="1610687" cy="1812022"/>
            </a:xfrm>
            <a:custGeom>
              <a:avLst/>
              <a:gdLst>
                <a:gd name="connsiteX0" fmla="*/ 226377 w 2556727"/>
                <a:gd name="connsiteY0" fmla="*/ 346222 h 2876317"/>
                <a:gd name="connsiteX1" fmla="*/ 110925 w 2556727"/>
                <a:gd name="connsiteY1" fmla="*/ 672205 h 2876317"/>
                <a:gd name="connsiteX2" fmla="*/ 0 w 2556727"/>
                <a:gd name="connsiteY2" fmla="*/ 985404 h 2876317"/>
                <a:gd name="connsiteX3" fmla="*/ 31959 w 2556727"/>
                <a:gd name="connsiteY3" fmla="*/ 1356129 h 2876317"/>
                <a:gd name="connsiteX4" fmla="*/ 66581 w 2556727"/>
                <a:gd name="connsiteY4" fmla="*/ 1757748 h 2876317"/>
                <a:gd name="connsiteX5" fmla="*/ 197081 w 2556727"/>
                <a:gd name="connsiteY5" fmla="*/ 2025272 h 2876317"/>
                <a:gd name="connsiteX6" fmla="*/ 332907 w 2556727"/>
                <a:gd name="connsiteY6" fmla="*/ 2303716 h 2876317"/>
                <a:gd name="connsiteX7" fmla="*/ 789922 w 2556727"/>
                <a:gd name="connsiteY7" fmla="*/ 2601469 h 2876317"/>
                <a:gd name="connsiteX8" fmla="*/ 1211782 w 2556727"/>
                <a:gd name="connsiteY8" fmla="*/ 2876317 h 2876317"/>
                <a:gd name="connsiteX9" fmla="*/ 1677851 w 2556727"/>
                <a:gd name="connsiteY9" fmla="*/ 2623307 h 2876317"/>
                <a:gd name="connsiteX10" fmla="*/ 1984126 w 2556727"/>
                <a:gd name="connsiteY10" fmla="*/ 2596675 h 2876317"/>
                <a:gd name="connsiteX11" fmla="*/ 2290401 w 2556727"/>
                <a:gd name="connsiteY11" fmla="*/ 2570042 h 2876317"/>
                <a:gd name="connsiteX12" fmla="*/ 2317033 w 2556727"/>
                <a:gd name="connsiteY12" fmla="*/ 2436879 h 2876317"/>
                <a:gd name="connsiteX13" fmla="*/ 2441674 w 2556727"/>
                <a:gd name="connsiteY13" fmla="*/ 2111429 h 2876317"/>
                <a:gd name="connsiteX14" fmla="*/ 2556727 w 2556727"/>
                <a:gd name="connsiteY14" fmla="*/ 1811013 h 2876317"/>
                <a:gd name="connsiteX15" fmla="*/ 2484952 w 2556727"/>
                <a:gd name="connsiteY15" fmla="*/ 1510864 h 2876317"/>
                <a:gd name="connsiteX16" fmla="*/ 2410247 w 2556727"/>
                <a:gd name="connsiteY16" fmla="*/ 1198465 h 2876317"/>
                <a:gd name="connsiteX17" fmla="*/ 2423564 w 2556727"/>
                <a:gd name="connsiteY17" fmla="*/ 1038669 h 2876317"/>
                <a:gd name="connsiteX18" fmla="*/ 2530094 w 2556727"/>
                <a:gd name="connsiteY18" fmla="*/ 572599 h 2876317"/>
                <a:gd name="connsiteX19" fmla="*/ 2081867 w 2556727"/>
                <a:gd name="connsiteY19" fmla="*/ 402816 h 2876317"/>
                <a:gd name="connsiteX20" fmla="*/ 1651218 w 2556727"/>
                <a:gd name="connsiteY20" fmla="*/ 239691 h 2876317"/>
                <a:gd name="connsiteX21" fmla="*/ 1185150 w 2556727"/>
                <a:gd name="connsiteY21" fmla="*/ 0 h 2876317"/>
                <a:gd name="connsiteX22" fmla="*/ 858901 w 2556727"/>
                <a:gd name="connsiteY22" fmla="*/ 150074 h 2876317"/>
                <a:gd name="connsiteX23" fmla="*/ 519335 w 2556727"/>
                <a:gd name="connsiteY23" fmla="*/ 306273 h 2876317"/>
                <a:gd name="connsiteX24" fmla="*/ 226377 w 2556727"/>
                <a:gd name="connsiteY24" fmla="*/ 346222 h 287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6727" h="2876317" extrusionOk="0">
                  <a:moveTo>
                    <a:pt x="226377" y="346222"/>
                  </a:moveTo>
                  <a:cubicBezTo>
                    <a:pt x="191870" y="459702"/>
                    <a:pt x="137572" y="503242"/>
                    <a:pt x="110925" y="672205"/>
                  </a:cubicBezTo>
                  <a:cubicBezTo>
                    <a:pt x="84278" y="841168"/>
                    <a:pt x="14145" y="843685"/>
                    <a:pt x="0" y="985404"/>
                  </a:cubicBezTo>
                  <a:cubicBezTo>
                    <a:pt x="38871" y="1144753"/>
                    <a:pt x="-3436" y="1221010"/>
                    <a:pt x="31959" y="1356129"/>
                  </a:cubicBezTo>
                  <a:cubicBezTo>
                    <a:pt x="67354" y="1491248"/>
                    <a:pt x="34139" y="1588502"/>
                    <a:pt x="66581" y="1757748"/>
                  </a:cubicBezTo>
                  <a:cubicBezTo>
                    <a:pt x="134366" y="1872206"/>
                    <a:pt x="126976" y="1951088"/>
                    <a:pt x="197081" y="2025272"/>
                  </a:cubicBezTo>
                  <a:cubicBezTo>
                    <a:pt x="267185" y="2099456"/>
                    <a:pt x="261174" y="2204061"/>
                    <a:pt x="332907" y="2303716"/>
                  </a:cubicBezTo>
                  <a:cubicBezTo>
                    <a:pt x="583676" y="2412111"/>
                    <a:pt x="596298" y="2546307"/>
                    <a:pt x="789922" y="2601469"/>
                  </a:cubicBezTo>
                  <a:cubicBezTo>
                    <a:pt x="983546" y="2656631"/>
                    <a:pt x="1102145" y="2820330"/>
                    <a:pt x="1211782" y="2876317"/>
                  </a:cubicBezTo>
                  <a:cubicBezTo>
                    <a:pt x="1285631" y="2788412"/>
                    <a:pt x="1549515" y="2728806"/>
                    <a:pt x="1677851" y="2623307"/>
                  </a:cubicBezTo>
                  <a:cubicBezTo>
                    <a:pt x="1791975" y="2591639"/>
                    <a:pt x="1861073" y="2638891"/>
                    <a:pt x="1984126" y="2596675"/>
                  </a:cubicBezTo>
                  <a:cubicBezTo>
                    <a:pt x="2107179" y="2554459"/>
                    <a:pt x="2191448" y="2597605"/>
                    <a:pt x="2290401" y="2570042"/>
                  </a:cubicBezTo>
                  <a:cubicBezTo>
                    <a:pt x="2291817" y="2521383"/>
                    <a:pt x="2314460" y="2504446"/>
                    <a:pt x="2317033" y="2436879"/>
                  </a:cubicBezTo>
                  <a:cubicBezTo>
                    <a:pt x="2327576" y="2336596"/>
                    <a:pt x="2386134" y="2274942"/>
                    <a:pt x="2441674" y="2111429"/>
                  </a:cubicBezTo>
                  <a:cubicBezTo>
                    <a:pt x="2497214" y="1947915"/>
                    <a:pt x="2531394" y="1967141"/>
                    <a:pt x="2556727" y="1811013"/>
                  </a:cubicBezTo>
                  <a:cubicBezTo>
                    <a:pt x="2521537" y="1741509"/>
                    <a:pt x="2516168" y="1615968"/>
                    <a:pt x="2484952" y="1510864"/>
                  </a:cubicBezTo>
                  <a:cubicBezTo>
                    <a:pt x="2453736" y="1405760"/>
                    <a:pt x="2457835" y="1350509"/>
                    <a:pt x="2410247" y="1198465"/>
                  </a:cubicBezTo>
                  <a:cubicBezTo>
                    <a:pt x="2411698" y="1153913"/>
                    <a:pt x="2435037" y="1090821"/>
                    <a:pt x="2423564" y="1038669"/>
                  </a:cubicBezTo>
                  <a:cubicBezTo>
                    <a:pt x="2462978" y="819771"/>
                    <a:pt x="2510192" y="686586"/>
                    <a:pt x="2530094" y="572599"/>
                  </a:cubicBezTo>
                  <a:cubicBezTo>
                    <a:pt x="2382764" y="576783"/>
                    <a:pt x="2227630" y="432986"/>
                    <a:pt x="2081867" y="402816"/>
                  </a:cubicBezTo>
                  <a:cubicBezTo>
                    <a:pt x="1936104" y="372646"/>
                    <a:pt x="1792170" y="283833"/>
                    <a:pt x="1651218" y="239691"/>
                  </a:cubicBezTo>
                  <a:cubicBezTo>
                    <a:pt x="1511046" y="187960"/>
                    <a:pt x="1433551" y="78706"/>
                    <a:pt x="1185150" y="0"/>
                  </a:cubicBezTo>
                  <a:cubicBezTo>
                    <a:pt x="1089835" y="78687"/>
                    <a:pt x="967700" y="78063"/>
                    <a:pt x="858901" y="150074"/>
                  </a:cubicBezTo>
                  <a:cubicBezTo>
                    <a:pt x="750102" y="222085"/>
                    <a:pt x="608505" y="253188"/>
                    <a:pt x="519335" y="306273"/>
                  </a:cubicBezTo>
                  <a:cubicBezTo>
                    <a:pt x="394436" y="342227"/>
                    <a:pt x="341770" y="307785"/>
                    <a:pt x="226377" y="346222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434312175">
                    <a:custGeom>
                      <a:avLst/>
                      <a:gdLst>
                        <a:gd name="connsiteX0" fmla="*/ 142613 w 1610687"/>
                        <a:gd name="connsiteY0" fmla="*/ 218113 h 1812022"/>
                        <a:gd name="connsiteX1" fmla="*/ 0 w 1610687"/>
                        <a:gd name="connsiteY1" fmla="*/ 620785 h 1812022"/>
                        <a:gd name="connsiteX2" fmla="*/ 41945 w 1610687"/>
                        <a:gd name="connsiteY2" fmla="*/ 1107346 h 1812022"/>
                        <a:gd name="connsiteX3" fmla="*/ 209725 w 1610687"/>
                        <a:gd name="connsiteY3" fmla="*/ 1451295 h 1812022"/>
                        <a:gd name="connsiteX4" fmla="*/ 763399 w 1610687"/>
                        <a:gd name="connsiteY4" fmla="*/ 1812022 h 1812022"/>
                        <a:gd name="connsiteX5" fmla="*/ 1057013 w 1610687"/>
                        <a:gd name="connsiteY5" fmla="*/ 1652631 h 1812022"/>
                        <a:gd name="connsiteX6" fmla="*/ 1442907 w 1610687"/>
                        <a:gd name="connsiteY6" fmla="*/ 1619075 h 1812022"/>
                        <a:gd name="connsiteX7" fmla="*/ 1459685 w 1610687"/>
                        <a:gd name="connsiteY7" fmla="*/ 1535185 h 1812022"/>
                        <a:gd name="connsiteX8" fmla="*/ 1610687 w 1610687"/>
                        <a:gd name="connsiteY8" fmla="*/ 1140902 h 1812022"/>
                        <a:gd name="connsiteX9" fmla="*/ 1518408 w 1610687"/>
                        <a:gd name="connsiteY9" fmla="*/ 755009 h 1812022"/>
                        <a:gd name="connsiteX10" fmla="*/ 1526797 w 1610687"/>
                        <a:gd name="connsiteY10" fmla="*/ 654341 h 1812022"/>
                        <a:gd name="connsiteX11" fmla="*/ 1593909 w 1610687"/>
                        <a:gd name="connsiteY11" fmla="*/ 360726 h 1812022"/>
                        <a:gd name="connsiteX12" fmla="*/ 1040235 w 1610687"/>
                        <a:gd name="connsiteY12" fmla="*/ 151001 h 1812022"/>
                        <a:gd name="connsiteX13" fmla="*/ 746621 w 1610687"/>
                        <a:gd name="connsiteY13" fmla="*/ 0 h 1812022"/>
                        <a:gd name="connsiteX14" fmla="*/ 327171 w 1610687"/>
                        <a:gd name="connsiteY14" fmla="*/ 192946 h 1812022"/>
                        <a:gd name="connsiteX15" fmla="*/ 142613 w 1610687"/>
                        <a:gd name="connsiteY15" fmla="*/ 218113 h 18120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610687" h="1812022">
                          <a:moveTo>
                            <a:pt x="142613" y="218113"/>
                          </a:moveTo>
                          <a:lnTo>
                            <a:pt x="0" y="620785"/>
                          </a:lnTo>
                          <a:lnTo>
                            <a:pt x="41945" y="1107346"/>
                          </a:lnTo>
                          <a:lnTo>
                            <a:pt x="209725" y="1451295"/>
                          </a:lnTo>
                          <a:lnTo>
                            <a:pt x="763399" y="1812022"/>
                          </a:lnTo>
                          <a:lnTo>
                            <a:pt x="1057013" y="1652631"/>
                          </a:lnTo>
                          <a:lnTo>
                            <a:pt x="1442907" y="1619075"/>
                          </a:lnTo>
                          <a:lnTo>
                            <a:pt x="1459685" y="1535185"/>
                          </a:lnTo>
                          <a:lnTo>
                            <a:pt x="1610687" y="1140902"/>
                          </a:lnTo>
                          <a:lnTo>
                            <a:pt x="1518408" y="755009"/>
                          </a:lnTo>
                          <a:lnTo>
                            <a:pt x="1526797" y="654341"/>
                          </a:lnTo>
                          <a:lnTo>
                            <a:pt x="1593909" y="360726"/>
                          </a:lnTo>
                          <a:lnTo>
                            <a:pt x="1040235" y="151001"/>
                          </a:lnTo>
                          <a:lnTo>
                            <a:pt x="746621" y="0"/>
                          </a:lnTo>
                          <a:lnTo>
                            <a:pt x="327171" y="192946"/>
                          </a:lnTo>
                          <a:lnTo>
                            <a:pt x="142613" y="218113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2A5BD01-9759-47F5-87C7-25E1308EA429}"/>
                </a:ext>
              </a:extLst>
            </p:cNvPr>
            <p:cNvSpPr/>
            <p:nvPr/>
          </p:nvSpPr>
          <p:spPr>
            <a:xfrm>
              <a:off x="1677798" y="1375794"/>
              <a:ext cx="1283516" cy="2139193"/>
            </a:xfrm>
            <a:custGeom>
              <a:avLst/>
              <a:gdLst>
                <a:gd name="connsiteX0" fmla="*/ 0 w 2037392"/>
                <a:gd name="connsiteY0" fmla="*/ 279642 h 3395652"/>
                <a:gd name="connsiteX1" fmla="*/ 168984 w 2037392"/>
                <a:gd name="connsiteY1" fmla="*/ 730265 h 3395652"/>
                <a:gd name="connsiteX2" fmla="*/ 359540 w 2037392"/>
                <a:gd name="connsiteY2" fmla="*/ 1238415 h 3395652"/>
                <a:gd name="connsiteX3" fmla="*/ 460122 w 2037392"/>
                <a:gd name="connsiteY3" fmla="*/ 1782474 h 3395652"/>
                <a:gd name="connsiteX4" fmla="*/ 560704 w 2037392"/>
                <a:gd name="connsiteY4" fmla="*/ 2326532 h 3395652"/>
                <a:gd name="connsiteX5" fmla="*/ 652498 w 2037392"/>
                <a:gd name="connsiteY5" fmla="*/ 2823052 h 3395652"/>
                <a:gd name="connsiteX6" fmla="*/ 887930 w 2037392"/>
                <a:gd name="connsiteY6" fmla="*/ 3120804 h 3395652"/>
                <a:gd name="connsiteX7" fmla="*/ 1105251 w 2037392"/>
                <a:gd name="connsiteY7" fmla="*/ 3395652 h 3395652"/>
                <a:gd name="connsiteX8" fmla="*/ 1677851 w 2037392"/>
                <a:gd name="connsiteY8" fmla="*/ 3382335 h 3395652"/>
                <a:gd name="connsiteX9" fmla="*/ 1861217 w 2037392"/>
                <a:gd name="connsiteY9" fmla="*/ 3076727 h 3395652"/>
                <a:gd name="connsiteX10" fmla="*/ 2037392 w 2037392"/>
                <a:gd name="connsiteY10" fmla="*/ 2783104 h 3395652"/>
                <a:gd name="connsiteX11" fmla="*/ 1899701 w 2037392"/>
                <a:gd name="connsiteY11" fmla="*/ 2426360 h 3395652"/>
                <a:gd name="connsiteX12" fmla="*/ 1744433 w 2037392"/>
                <a:gd name="connsiteY12" fmla="*/ 2024075 h 3395652"/>
                <a:gd name="connsiteX13" fmla="*/ 1757749 w 2037392"/>
                <a:gd name="connsiteY13" fmla="*/ 1904228 h 3395652"/>
                <a:gd name="connsiteX14" fmla="*/ 1837647 w 2037392"/>
                <a:gd name="connsiteY14" fmla="*/ 1524715 h 3395652"/>
                <a:gd name="connsiteX15" fmla="*/ 1917545 w 2037392"/>
                <a:gd name="connsiteY15" fmla="*/ 1145201 h 3395652"/>
                <a:gd name="connsiteX16" fmla="*/ 1811148 w 2037392"/>
                <a:gd name="connsiteY16" fmla="*/ 844785 h 3395652"/>
                <a:gd name="connsiteX17" fmla="*/ 1691168 w 2037392"/>
                <a:gd name="connsiteY17" fmla="*/ 506019 h 3395652"/>
                <a:gd name="connsiteX18" fmla="*/ 1260520 w 2037392"/>
                <a:gd name="connsiteY18" fmla="*/ 258070 h 3395652"/>
                <a:gd name="connsiteX19" fmla="*/ 812294 w 2037392"/>
                <a:gd name="connsiteY19" fmla="*/ 0 h 3395652"/>
                <a:gd name="connsiteX20" fmla="*/ 652498 w 2037392"/>
                <a:gd name="connsiteY20" fmla="*/ 53265 h 3395652"/>
                <a:gd name="connsiteX21" fmla="*/ 345824 w 2037392"/>
                <a:gd name="connsiteY21" fmla="*/ 159662 h 3395652"/>
                <a:gd name="connsiteX22" fmla="*/ 0 w 2037392"/>
                <a:gd name="connsiteY22" fmla="*/ 279642 h 33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37392" h="3395652" extrusionOk="0">
                  <a:moveTo>
                    <a:pt x="0" y="279642"/>
                  </a:moveTo>
                  <a:cubicBezTo>
                    <a:pt x="99267" y="444335"/>
                    <a:pt x="96496" y="579294"/>
                    <a:pt x="168984" y="730265"/>
                  </a:cubicBezTo>
                  <a:cubicBezTo>
                    <a:pt x="241472" y="881236"/>
                    <a:pt x="261522" y="1141600"/>
                    <a:pt x="359540" y="1238415"/>
                  </a:cubicBezTo>
                  <a:cubicBezTo>
                    <a:pt x="426583" y="1370226"/>
                    <a:pt x="364144" y="1531893"/>
                    <a:pt x="460122" y="1782474"/>
                  </a:cubicBezTo>
                  <a:cubicBezTo>
                    <a:pt x="556100" y="2033055"/>
                    <a:pt x="463359" y="2118042"/>
                    <a:pt x="560704" y="2326532"/>
                  </a:cubicBezTo>
                  <a:cubicBezTo>
                    <a:pt x="658049" y="2535022"/>
                    <a:pt x="584129" y="2600366"/>
                    <a:pt x="652498" y="2823052"/>
                  </a:cubicBezTo>
                  <a:cubicBezTo>
                    <a:pt x="728266" y="2891236"/>
                    <a:pt x="793904" y="3028312"/>
                    <a:pt x="887930" y="3120804"/>
                  </a:cubicBezTo>
                  <a:cubicBezTo>
                    <a:pt x="981956" y="3213296"/>
                    <a:pt x="976112" y="3289773"/>
                    <a:pt x="1105251" y="3395652"/>
                  </a:cubicBezTo>
                  <a:cubicBezTo>
                    <a:pt x="1365854" y="3334147"/>
                    <a:pt x="1548079" y="3453147"/>
                    <a:pt x="1677851" y="3382335"/>
                  </a:cubicBezTo>
                  <a:cubicBezTo>
                    <a:pt x="1726149" y="3289662"/>
                    <a:pt x="1797561" y="3237493"/>
                    <a:pt x="1861217" y="3076727"/>
                  </a:cubicBezTo>
                  <a:cubicBezTo>
                    <a:pt x="1924873" y="2915961"/>
                    <a:pt x="1988424" y="2935893"/>
                    <a:pt x="2037392" y="2783104"/>
                  </a:cubicBezTo>
                  <a:cubicBezTo>
                    <a:pt x="1978644" y="2718611"/>
                    <a:pt x="1946432" y="2545576"/>
                    <a:pt x="1899701" y="2426360"/>
                  </a:cubicBezTo>
                  <a:cubicBezTo>
                    <a:pt x="1852970" y="2307144"/>
                    <a:pt x="1862341" y="2189274"/>
                    <a:pt x="1744433" y="2024075"/>
                  </a:cubicBezTo>
                  <a:cubicBezTo>
                    <a:pt x="1742855" y="1993551"/>
                    <a:pt x="1754972" y="1958140"/>
                    <a:pt x="1757749" y="1904228"/>
                  </a:cubicBezTo>
                  <a:cubicBezTo>
                    <a:pt x="1760039" y="1798328"/>
                    <a:pt x="1809351" y="1700900"/>
                    <a:pt x="1837647" y="1524715"/>
                  </a:cubicBezTo>
                  <a:cubicBezTo>
                    <a:pt x="1865943" y="1348530"/>
                    <a:pt x="1930538" y="1286163"/>
                    <a:pt x="1917545" y="1145201"/>
                  </a:cubicBezTo>
                  <a:cubicBezTo>
                    <a:pt x="1846226" y="1024767"/>
                    <a:pt x="1857749" y="903752"/>
                    <a:pt x="1811148" y="844785"/>
                  </a:cubicBezTo>
                  <a:cubicBezTo>
                    <a:pt x="1764547" y="785819"/>
                    <a:pt x="1739066" y="599804"/>
                    <a:pt x="1691168" y="506019"/>
                  </a:cubicBezTo>
                  <a:cubicBezTo>
                    <a:pt x="1593144" y="465002"/>
                    <a:pt x="1411537" y="323247"/>
                    <a:pt x="1260520" y="258070"/>
                  </a:cubicBezTo>
                  <a:cubicBezTo>
                    <a:pt x="1109503" y="192893"/>
                    <a:pt x="936969" y="51671"/>
                    <a:pt x="812294" y="0"/>
                  </a:cubicBezTo>
                  <a:cubicBezTo>
                    <a:pt x="750256" y="33572"/>
                    <a:pt x="723310" y="21963"/>
                    <a:pt x="652498" y="53265"/>
                  </a:cubicBezTo>
                  <a:cubicBezTo>
                    <a:pt x="571933" y="92117"/>
                    <a:pt x="483309" y="70929"/>
                    <a:pt x="345824" y="159662"/>
                  </a:cubicBezTo>
                  <a:cubicBezTo>
                    <a:pt x="208339" y="248395"/>
                    <a:pt x="83215" y="250463"/>
                    <a:pt x="0" y="279642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894246196">
                    <a:custGeom>
                      <a:avLst/>
                      <a:gdLst>
                        <a:gd name="connsiteX0" fmla="*/ 0 w 1283516"/>
                        <a:gd name="connsiteY0" fmla="*/ 176169 h 2139193"/>
                        <a:gd name="connsiteX1" fmla="*/ 226503 w 1283516"/>
                        <a:gd name="connsiteY1" fmla="*/ 780177 h 2139193"/>
                        <a:gd name="connsiteX2" fmla="*/ 411061 w 1283516"/>
                        <a:gd name="connsiteY2" fmla="*/ 1778467 h 2139193"/>
                        <a:gd name="connsiteX3" fmla="*/ 696286 w 1283516"/>
                        <a:gd name="connsiteY3" fmla="*/ 2139193 h 2139193"/>
                        <a:gd name="connsiteX4" fmla="*/ 1057013 w 1283516"/>
                        <a:gd name="connsiteY4" fmla="*/ 2130804 h 2139193"/>
                        <a:gd name="connsiteX5" fmla="*/ 1283516 w 1283516"/>
                        <a:gd name="connsiteY5" fmla="*/ 1753300 h 2139193"/>
                        <a:gd name="connsiteX6" fmla="*/ 1098958 w 1283516"/>
                        <a:gd name="connsiteY6" fmla="*/ 1275127 h 2139193"/>
                        <a:gd name="connsiteX7" fmla="*/ 1107347 w 1283516"/>
                        <a:gd name="connsiteY7" fmla="*/ 1199626 h 2139193"/>
                        <a:gd name="connsiteX8" fmla="*/ 1208015 w 1283516"/>
                        <a:gd name="connsiteY8" fmla="*/ 721454 h 2139193"/>
                        <a:gd name="connsiteX9" fmla="*/ 1065402 w 1283516"/>
                        <a:gd name="connsiteY9" fmla="*/ 318782 h 2139193"/>
                        <a:gd name="connsiteX10" fmla="*/ 511729 w 1283516"/>
                        <a:gd name="connsiteY10" fmla="*/ 0 h 2139193"/>
                        <a:gd name="connsiteX11" fmla="*/ 411061 w 1283516"/>
                        <a:gd name="connsiteY11" fmla="*/ 33556 h 2139193"/>
                        <a:gd name="connsiteX12" fmla="*/ 0 w 1283516"/>
                        <a:gd name="connsiteY12" fmla="*/ 176169 h 213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83516" h="2139193">
                          <a:moveTo>
                            <a:pt x="0" y="176169"/>
                          </a:moveTo>
                          <a:lnTo>
                            <a:pt x="226503" y="780177"/>
                          </a:lnTo>
                          <a:lnTo>
                            <a:pt x="411061" y="1778467"/>
                          </a:lnTo>
                          <a:lnTo>
                            <a:pt x="696286" y="2139193"/>
                          </a:lnTo>
                          <a:lnTo>
                            <a:pt x="1057013" y="2130804"/>
                          </a:lnTo>
                          <a:lnTo>
                            <a:pt x="1283516" y="1753300"/>
                          </a:lnTo>
                          <a:lnTo>
                            <a:pt x="1098958" y="1275127"/>
                          </a:lnTo>
                          <a:lnTo>
                            <a:pt x="1107347" y="1199626"/>
                          </a:lnTo>
                          <a:lnTo>
                            <a:pt x="1208015" y="721454"/>
                          </a:lnTo>
                          <a:lnTo>
                            <a:pt x="1065402" y="318782"/>
                          </a:lnTo>
                          <a:lnTo>
                            <a:pt x="511729" y="0"/>
                          </a:lnTo>
                          <a:lnTo>
                            <a:pt x="411061" y="33556"/>
                          </a:lnTo>
                          <a:lnTo>
                            <a:pt x="0" y="17616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C413DE6-356E-4578-BB5F-9750D0B2F88E}"/>
                </a:ext>
              </a:extLst>
            </p:cNvPr>
            <p:cNvSpPr/>
            <p:nvPr/>
          </p:nvSpPr>
          <p:spPr>
            <a:xfrm>
              <a:off x="2986481" y="872455"/>
              <a:ext cx="1359016" cy="1652631"/>
            </a:xfrm>
            <a:custGeom>
              <a:avLst/>
              <a:gdLst>
                <a:gd name="connsiteX0" fmla="*/ 0 w 2157237"/>
                <a:gd name="connsiteY0" fmla="*/ 359539 h 2623307"/>
                <a:gd name="connsiteX1" fmla="*/ 38351 w 2157237"/>
                <a:gd name="connsiteY1" fmla="*/ 883668 h 2623307"/>
                <a:gd name="connsiteX2" fmla="*/ 79897 w 2157237"/>
                <a:gd name="connsiteY2" fmla="*/ 1451474 h 2623307"/>
                <a:gd name="connsiteX3" fmla="*/ 66048 w 2157237"/>
                <a:gd name="connsiteY3" fmla="*/ 1790773 h 2623307"/>
                <a:gd name="connsiteX4" fmla="*/ 53265 w 2157237"/>
                <a:gd name="connsiteY4" fmla="*/ 2103973 h 2623307"/>
                <a:gd name="connsiteX5" fmla="*/ 510013 w 2157237"/>
                <a:gd name="connsiteY5" fmla="*/ 2358447 h 2623307"/>
                <a:gd name="connsiteX6" fmla="*/ 985404 w 2157237"/>
                <a:gd name="connsiteY6" fmla="*/ 2623307 h 2623307"/>
                <a:gd name="connsiteX7" fmla="*/ 1464790 w 2157237"/>
                <a:gd name="connsiteY7" fmla="*/ 2412377 h 2623307"/>
                <a:gd name="connsiteX8" fmla="*/ 1984125 w 2157237"/>
                <a:gd name="connsiteY8" fmla="*/ 2183870 h 2623307"/>
                <a:gd name="connsiteX9" fmla="*/ 2157237 w 2157237"/>
                <a:gd name="connsiteY9" fmla="*/ 1624586 h 2623307"/>
                <a:gd name="connsiteX10" fmla="*/ 2024074 w 2157237"/>
                <a:gd name="connsiteY10" fmla="*/ 1291679 h 2623307"/>
                <a:gd name="connsiteX11" fmla="*/ 2044447 w 2157237"/>
                <a:gd name="connsiteY11" fmla="*/ 789122 h 2623307"/>
                <a:gd name="connsiteX12" fmla="*/ 2064022 w 2157237"/>
                <a:gd name="connsiteY12" fmla="*/ 306274 h 2623307"/>
                <a:gd name="connsiteX13" fmla="*/ 1656544 w 2157237"/>
                <a:gd name="connsiteY13" fmla="*/ 150074 h 2623307"/>
                <a:gd name="connsiteX14" fmla="*/ 1265046 w 2157237"/>
                <a:gd name="connsiteY14" fmla="*/ 0 h 2623307"/>
                <a:gd name="connsiteX15" fmla="*/ 939596 w 2157237"/>
                <a:gd name="connsiteY15" fmla="*/ 31293 h 2623307"/>
                <a:gd name="connsiteX16" fmla="*/ 572599 w 2157237"/>
                <a:gd name="connsiteY16" fmla="*/ 66581 h 2623307"/>
                <a:gd name="connsiteX17" fmla="*/ 292025 w 2157237"/>
                <a:gd name="connsiteY17" fmla="*/ 210130 h 2623307"/>
                <a:gd name="connsiteX18" fmla="*/ 0 w 2157237"/>
                <a:gd name="connsiteY18" fmla="*/ 359539 h 262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57237" h="2623307" extrusionOk="0">
                  <a:moveTo>
                    <a:pt x="0" y="359539"/>
                  </a:moveTo>
                  <a:cubicBezTo>
                    <a:pt x="58632" y="469644"/>
                    <a:pt x="-16946" y="742623"/>
                    <a:pt x="38351" y="883668"/>
                  </a:cubicBezTo>
                  <a:cubicBezTo>
                    <a:pt x="93648" y="1024713"/>
                    <a:pt x="16110" y="1272365"/>
                    <a:pt x="79897" y="1451474"/>
                  </a:cubicBezTo>
                  <a:cubicBezTo>
                    <a:pt x="113432" y="1545885"/>
                    <a:pt x="46022" y="1685843"/>
                    <a:pt x="66048" y="1790773"/>
                  </a:cubicBezTo>
                  <a:cubicBezTo>
                    <a:pt x="86074" y="1895703"/>
                    <a:pt x="48900" y="1947076"/>
                    <a:pt x="53265" y="2103973"/>
                  </a:cubicBezTo>
                  <a:cubicBezTo>
                    <a:pt x="292608" y="2209936"/>
                    <a:pt x="272302" y="2291403"/>
                    <a:pt x="510013" y="2358447"/>
                  </a:cubicBezTo>
                  <a:cubicBezTo>
                    <a:pt x="747724" y="2425491"/>
                    <a:pt x="807004" y="2576103"/>
                    <a:pt x="985404" y="2623307"/>
                  </a:cubicBezTo>
                  <a:cubicBezTo>
                    <a:pt x="1193814" y="2482086"/>
                    <a:pt x="1374484" y="2481023"/>
                    <a:pt x="1464790" y="2412377"/>
                  </a:cubicBezTo>
                  <a:cubicBezTo>
                    <a:pt x="1555096" y="2343731"/>
                    <a:pt x="1782686" y="2316783"/>
                    <a:pt x="1984125" y="2183870"/>
                  </a:cubicBezTo>
                  <a:cubicBezTo>
                    <a:pt x="2048024" y="1906694"/>
                    <a:pt x="2155657" y="1791635"/>
                    <a:pt x="2157237" y="1624586"/>
                  </a:cubicBezTo>
                  <a:cubicBezTo>
                    <a:pt x="2103426" y="1538992"/>
                    <a:pt x="2065873" y="1395521"/>
                    <a:pt x="2024074" y="1291679"/>
                  </a:cubicBezTo>
                  <a:cubicBezTo>
                    <a:pt x="2000053" y="1150214"/>
                    <a:pt x="2071131" y="950584"/>
                    <a:pt x="2044447" y="789122"/>
                  </a:cubicBezTo>
                  <a:cubicBezTo>
                    <a:pt x="2017763" y="627660"/>
                    <a:pt x="2112450" y="429393"/>
                    <a:pt x="2064022" y="306274"/>
                  </a:cubicBezTo>
                  <a:cubicBezTo>
                    <a:pt x="1965732" y="294079"/>
                    <a:pt x="1846147" y="176514"/>
                    <a:pt x="1656544" y="150074"/>
                  </a:cubicBezTo>
                  <a:cubicBezTo>
                    <a:pt x="1466941" y="123635"/>
                    <a:pt x="1362493" y="-9826"/>
                    <a:pt x="1265046" y="0"/>
                  </a:cubicBezTo>
                  <a:cubicBezTo>
                    <a:pt x="1150303" y="50039"/>
                    <a:pt x="1024056" y="-4958"/>
                    <a:pt x="939596" y="31293"/>
                  </a:cubicBezTo>
                  <a:cubicBezTo>
                    <a:pt x="855136" y="67544"/>
                    <a:pt x="748201" y="41350"/>
                    <a:pt x="572599" y="66581"/>
                  </a:cubicBezTo>
                  <a:cubicBezTo>
                    <a:pt x="442273" y="142533"/>
                    <a:pt x="417443" y="139751"/>
                    <a:pt x="292025" y="210130"/>
                  </a:cubicBezTo>
                  <a:cubicBezTo>
                    <a:pt x="166608" y="280509"/>
                    <a:pt x="60719" y="316560"/>
                    <a:pt x="0" y="359539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88995542">
                    <a:custGeom>
                      <a:avLst/>
                      <a:gdLst>
                        <a:gd name="connsiteX0" fmla="*/ 0 w 1359016"/>
                        <a:gd name="connsiteY0" fmla="*/ 226503 h 1652631"/>
                        <a:gd name="connsiteX1" fmla="*/ 50334 w 1359016"/>
                        <a:gd name="connsiteY1" fmla="*/ 914400 h 1652631"/>
                        <a:gd name="connsiteX2" fmla="*/ 33556 w 1359016"/>
                        <a:gd name="connsiteY2" fmla="*/ 1325461 h 1652631"/>
                        <a:gd name="connsiteX3" fmla="*/ 620785 w 1359016"/>
                        <a:gd name="connsiteY3" fmla="*/ 1652631 h 1652631"/>
                        <a:gd name="connsiteX4" fmla="*/ 1249959 w 1359016"/>
                        <a:gd name="connsiteY4" fmla="*/ 1375795 h 1652631"/>
                        <a:gd name="connsiteX5" fmla="*/ 1359016 w 1359016"/>
                        <a:gd name="connsiteY5" fmla="*/ 1023457 h 1652631"/>
                        <a:gd name="connsiteX6" fmla="*/ 1275126 w 1359016"/>
                        <a:gd name="connsiteY6" fmla="*/ 813732 h 1652631"/>
                        <a:gd name="connsiteX7" fmla="*/ 1300293 w 1359016"/>
                        <a:gd name="connsiteY7" fmla="*/ 192947 h 1652631"/>
                        <a:gd name="connsiteX8" fmla="*/ 796954 w 1359016"/>
                        <a:gd name="connsiteY8" fmla="*/ 0 h 1652631"/>
                        <a:gd name="connsiteX9" fmla="*/ 360726 w 1359016"/>
                        <a:gd name="connsiteY9" fmla="*/ 41945 h 1652631"/>
                        <a:gd name="connsiteX10" fmla="*/ 0 w 1359016"/>
                        <a:gd name="connsiteY10" fmla="*/ 226503 h 1652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359016" h="1652631">
                          <a:moveTo>
                            <a:pt x="0" y="226503"/>
                          </a:moveTo>
                          <a:lnTo>
                            <a:pt x="50334" y="914400"/>
                          </a:lnTo>
                          <a:lnTo>
                            <a:pt x="33556" y="1325461"/>
                          </a:lnTo>
                          <a:lnTo>
                            <a:pt x="620785" y="1652631"/>
                          </a:lnTo>
                          <a:lnTo>
                            <a:pt x="1249959" y="1375795"/>
                          </a:lnTo>
                          <a:lnTo>
                            <a:pt x="1359016" y="1023457"/>
                          </a:lnTo>
                          <a:lnTo>
                            <a:pt x="1275126" y="813732"/>
                          </a:lnTo>
                          <a:lnTo>
                            <a:pt x="1300293" y="192947"/>
                          </a:lnTo>
                          <a:lnTo>
                            <a:pt x="796954" y="0"/>
                          </a:lnTo>
                          <a:lnTo>
                            <a:pt x="360726" y="41945"/>
                          </a:lnTo>
                          <a:lnTo>
                            <a:pt x="0" y="226503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0A90C8F-6B22-4C40-A766-C839EE72D87B}"/>
              </a:ext>
            </a:extLst>
          </p:cNvPr>
          <p:cNvGrpSpPr/>
          <p:nvPr/>
        </p:nvGrpSpPr>
        <p:grpSpPr>
          <a:xfrm>
            <a:off x="1599181" y="8637888"/>
            <a:ext cx="2894974" cy="484876"/>
            <a:chOff x="2209397" y="6152084"/>
            <a:chExt cx="2894974" cy="48487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8999B8F-D530-46A0-8716-E9C1A754756B}"/>
                </a:ext>
              </a:extLst>
            </p:cNvPr>
            <p:cNvGrpSpPr/>
            <p:nvPr/>
          </p:nvGrpSpPr>
          <p:grpSpPr>
            <a:xfrm>
              <a:off x="2209397" y="6159347"/>
              <a:ext cx="354806" cy="354806"/>
              <a:chOff x="1671638" y="2426494"/>
              <a:chExt cx="354806" cy="35480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45096643-AA0F-49D2-8BB4-B10E23A3D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528" y="2438606"/>
                <a:ext cx="157750" cy="157750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0132B640-1E3E-4D22-92D9-6DDE9C207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5714" y="2616253"/>
                <a:ext cx="159379" cy="156677"/>
              </a:xfrm>
              <a:prstGeom prst="rect">
                <a:avLst/>
              </a:prstGeom>
            </p:spPr>
          </p:pic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654355CA-1A68-4858-A011-B615E3754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8776" y="2616710"/>
                <a:ext cx="155762" cy="155762"/>
              </a:xfrm>
              <a:prstGeom prst="rect">
                <a:avLst/>
              </a:prstGeom>
            </p:spPr>
          </p:pic>
          <p:sp>
            <p:nvSpPr>
              <p:cNvPr id="13" name="Forme en L 12">
                <a:extLst>
                  <a:ext uri="{FF2B5EF4-FFF2-40B4-BE49-F238E27FC236}">
                    <a16:creationId xmlns:a16="http://schemas.microsoft.com/office/drawing/2014/main" id="{620F92BF-518B-4531-8779-8835CC8B4F98}"/>
                  </a:ext>
                </a:extLst>
              </p:cNvPr>
              <p:cNvSpPr/>
              <p:nvPr/>
            </p:nvSpPr>
            <p:spPr>
              <a:xfrm>
                <a:off x="1671638" y="2426494"/>
                <a:ext cx="354806" cy="354806"/>
              </a:xfrm>
              <a:prstGeom prst="corner">
                <a:avLst>
                  <a:gd name="adj1" fmla="val 50000"/>
                  <a:gd name="adj2" fmla="val 54027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DC98476-AB48-4409-BF68-F5B142A61D01}"/>
                </a:ext>
              </a:extLst>
            </p:cNvPr>
            <p:cNvSpPr txBox="1"/>
            <p:nvPr/>
          </p:nvSpPr>
          <p:spPr>
            <a:xfrm>
              <a:off x="2583809" y="6152084"/>
              <a:ext cx="2520562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Couvercle gauche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F73372C-5596-4DD4-B387-9C556FB003AB}"/>
              </a:ext>
            </a:extLst>
          </p:cNvPr>
          <p:cNvGrpSpPr/>
          <p:nvPr/>
        </p:nvGrpSpPr>
        <p:grpSpPr>
          <a:xfrm>
            <a:off x="12365716" y="6042229"/>
            <a:ext cx="2743202" cy="484876"/>
            <a:chOff x="2209397" y="6152084"/>
            <a:chExt cx="2743202" cy="48487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E43473F-8A60-498F-90CC-8206087ACBAD}"/>
                </a:ext>
              </a:extLst>
            </p:cNvPr>
            <p:cNvGrpSpPr/>
            <p:nvPr/>
          </p:nvGrpSpPr>
          <p:grpSpPr>
            <a:xfrm>
              <a:off x="2209397" y="6159347"/>
              <a:ext cx="354806" cy="354806"/>
              <a:chOff x="1671638" y="2426494"/>
              <a:chExt cx="354806" cy="354806"/>
            </a:xfrm>
          </p:grpSpPr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C3AD0739-2B25-43D9-AFEE-34EFC3251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528" y="2438606"/>
                <a:ext cx="157750" cy="157750"/>
              </a:xfrm>
              <a:prstGeom prst="rect">
                <a:avLst/>
              </a:prstGeom>
            </p:spPr>
          </p:pic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3F79DE03-5CB0-463A-BA1F-B0D563AB4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5714" y="2616253"/>
                <a:ext cx="159379" cy="156677"/>
              </a:xfrm>
              <a:prstGeom prst="rect">
                <a:avLst/>
              </a:prstGeom>
            </p:spPr>
          </p:pic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0299A9AA-86AC-409E-AF97-44B9F8BE9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8776" y="2616710"/>
                <a:ext cx="155762" cy="155762"/>
              </a:xfrm>
              <a:prstGeom prst="rect">
                <a:avLst/>
              </a:prstGeom>
            </p:spPr>
          </p:pic>
          <p:sp>
            <p:nvSpPr>
              <p:cNvPr id="22" name="Forme en L 21">
                <a:extLst>
                  <a:ext uri="{FF2B5EF4-FFF2-40B4-BE49-F238E27FC236}">
                    <a16:creationId xmlns:a16="http://schemas.microsoft.com/office/drawing/2014/main" id="{6EEBC065-4220-446F-8D57-B7D7ADF54FE4}"/>
                  </a:ext>
                </a:extLst>
              </p:cNvPr>
              <p:cNvSpPr/>
              <p:nvPr/>
            </p:nvSpPr>
            <p:spPr>
              <a:xfrm>
                <a:off x="1671638" y="2426494"/>
                <a:ext cx="354806" cy="354806"/>
              </a:xfrm>
              <a:prstGeom prst="corner">
                <a:avLst>
                  <a:gd name="adj1" fmla="val 50000"/>
                  <a:gd name="adj2" fmla="val 54027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850BF32-4D93-4644-BC95-EE8AF754BDC8}"/>
                </a:ext>
              </a:extLst>
            </p:cNvPr>
            <p:cNvSpPr txBox="1"/>
            <p:nvPr/>
          </p:nvSpPr>
          <p:spPr>
            <a:xfrm>
              <a:off x="2583809" y="6152084"/>
              <a:ext cx="2368790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Couvercle droite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D03A6F1-94CA-4E5A-B7D9-876B18C25377}"/>
              </a:ext>
            </a:extLst>
          </p:cNvPr>
          <p:cNvGrpSpPr/>
          <p:nvPr/>
        </p:nvGrpSpPr>
        <p:grpSpPr>
          <a:xfrm>
            <a:off x="10063473" y="1701857"/>
            <a:ext cx="3218460" cy="484876"/>
            <a:chOff x="2209397" y="6152084"/>
            <a:chExt cx="3218460" cy="484876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145F21E-9DAE-4FC3-ACEC-226B18865D7C}"/>
                </a:ext>
              </a:extLst>
            </p:cNvPr>
            <p:cNvGrpSpPr/>
            <p:nvPr/>
          </p:nvGrpSpPr>
          <p:grpSpPr>
            <a:xfrm>
              <a:off x="2209397" y="6159347"/>
              <a:ext cx="354806" cy="354806"/>
              <a:chOff x="1671638" y="2426494"/>
              <a:chExt cx="354806" cy="354806"/>
            </a:xfrm>
          </p:grpSpPr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0525CF13-2FE9-43CF-B270-A7671E134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528" y="2438606"/>
                <a:ext cx="157750" cy="157750"/>
              </a:xfrm>
              <a:prstGeom prst="rect">
                <a:avLst/>
              </a:prstGeom>
            </p:spPr>
          </p:pic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645142BA-8441-4488-AB72-391C3DA15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5714" y="2616253"/>
                <a:ext cx="159379" cy="156677"/>
              </a:xfrm>
              <a:prstGeom prst="rect">
                <a:avLst/>
              </a:prstGeom>
            </p:spPr>
          </p:pic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A8636E79-AD9B-464C-B701-4DFE98A20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8776" y="2616710"/>
                <a:ext cx="155762" cy="155762"/>
              </a:xfrm>
              <a:prstGeom prst="rect">
                <a:avLst/>
              </a:prstGeom>
            </p:spPr>
          </p:pic>
          <p:sp>
            <p:nvSpPr>
              <p:cNvPr id="29" name="Forme en L 28">
                <a:extLst>
                  <a:ext uri="{FF2B5EF4-FFF2-40B4-BE49-F238E27FC236}">
                    <a16:creationId xmlns:a16="http://schemas.microsoft.com/office/drawing/2014/main" id="{8EF1565B-4592-4CE4-A010-2D27C878260E}"/>
                  </a:ext>
                </a:extLst>
              </p:cNvPr>
              <p:cNvSpPr/>
              <p:nvPr/>
            </p:nvSpPr>
            <p:spPr>
              <a:xfrm>
                <a:off x="1671638" y="2426494"/>
                <a:ext cx="354806" cy="354806"/>
              </a:xfrm>
              <a:prstGeom prst="corner">
                <a:avLst>
                  <a:gd name="adj1" fmla="val 50000"/>
                  <a:gd name="adj2" fmla="val 54027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DDFC398-1AFE-444C-B0D4-DBCD674F716E}"/>
                </a:ext>
              </a:extLst>
            </p:cNvPr>
            <p:cNvSpPr txBox="1"/>
            <p:nvPr/>
          </p:nvSpPr>
          <p:spPr>
            <a:xfrm>
              <a:off x="2583809" y="6152084"/>
              <a:ext cx="2844048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Couvercle supérieur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54B72B5-CCB8-49CE-B0D9-4C46632AF22E}"/>
              </a:ext>
            </a:extLst>
          </p:cNvPr>
          <p:cNvGrpSpPr/>
          <p:nvPr/>
        </p:nvGrpSpPr>
        <p:grpSpPr>
          <a:xfrm>
            <a:off x="3318125" y="2022304"/>
            <a:ext cx="3276873" cy="484876"/>
            <a:chOff x="2209397" y="6152084"/>
            <a:chExt cx="3276873" cy="484876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B012B77-4951-4105-A177-18813EEF2B65}"/>
                </a:ext>
              </a:extLst>
            </p:cNvPr>
            <p:cNvGrpSpPr/>
            <p:nvPr/>
          </p:nvGrpSpPr>
          <p:grpSpPr>
            <a:xfrm>
              <a:off x="2209397" y="6159347"/>
              <a:ext cx="354806" cy="354806"/>
              <a:chOff x="1671638" y="2426494"/>
              <a:chExt cx="354806" cy="354806"/>
            </a:xfrm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9D5E8B35-6EF3-4990-928E-1FC1A369B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528" y="2438606"/>
                <a:ext cx="157750" cy="157750"/>
              </a:xfrm>
              <a:prstGeom prst="rect">
                <a:avLst/>
              </a:prstGeom>
            </p:spPr>
          </p:pic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95CCFD9B-EC3E-43E0-92C6-D9CC92244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5714" y="2616253"/>
                <a:ext cx="159379" cy="156677"/>
              </a:xfrm>
              <a:prstGeom prst="rect">
                <a:avLst/>
              </a:prstGeom>
            </p:spPr>
          </p:pic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D81DAD9C-DCB9-4119-98BB-DA5ABC18F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8776" y="2616710"/>
                <a:ext cx="155762" cy="155762"/>
              </a:xfrm>
              <a:prstGeom prst="rect">
                <a:avLst/>
              </a:prstGeom>
            </p:spPr>
          </p:pic>
          <p:sp>
            <p:nvSpPr>
              <p:cNvPr id="36" name="Forme en L 35">
                <a:extLst>
                  <a:ext uri="{FF2B5EF4-FFF2-40B4-BE49-F238E27FC236}">
                    <a16:creationId xmlns:a16="http://schemas.microsoft.com/office/drawing/2014/main" id="{EA9F2EFD-827A-4AAC-9C05-836207BDA2CE}"/>
                  </a:ext>
                </a:extLst>
              </p:cNvPr>
              <p:cNvSpPr/>
              <p:nvPr/>
            </p:nvSpPr>
            <p:spPr>
              <a:xfrm>
                <a:off x="1671638" y="2426494"/>
                <a:ext cx="354806" cy="354806"/>
              </a:xfrm>
              <a:prstGeom prst="corner">
                <a:avLst>
                  <a:gd name="adj1" fmla="val 50000"/>
                  <a:gd name="adj2" fmla="val 54027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F87FC4E7-F32C-4B2E-8EB7-F79BC89D4415}"/>
                </a:ext>
              </a:extLst>
            </p:cNvPr>
            <p:cNvSpPr txBox="1"/>
            <p:nvPr/>
          </p:nvSpPr>
          <p:spPr>
            <a:xfrm>
              <a:off x="2583809" y="6152084"/>
              <a:ext cx="2902461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Système d’activation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D728B78-9E00-44C8-83FF-8B11EB9B0CEE}"/>
              </a:ext>
            </a:extLst>
          </p:cNvPr>
          <p:cNvGrpSpPr/>
          <p:nvPr/>
        </p:nvGrpSpPr>
        <p:grpSpPr>
          <a:xfrm>
            <a:off x="9260013" y="7964834"/>
            <a:ext cx="2341405" cy="488655"/>
            <a:chOff x="414866" y="904271"/>
            <a:chExt cx="2341405" cy="488655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DB74CA62-522D-433B-B04A-F5C0DBD56232}"/>
                </a:ext>
              </a:extLst>
            </p:cNvPr>
            <p:cNvGrpSpPr/>
            <p:nvPr/>
          </p:nvGrpSpPr>
          <p:grpSpPr>
            <a:xfrm>
              <a:off x="414866" y="904271"/>
              <a:ext cx="342288" cy="342288"/>
              <a:chOff x="1477978" y="1948023"/>
              <a:chExt cx="342288" cy="34228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BF324A9-46A7-486C-8068-A30FE386202A}"/>
                  </a:ext>
                </a:extLst>
              </p:cNvPr>
              <p:cNvSpPr/>
              <p:nvPr/>
            </p:nvSpPr>
            <p:spPr>
              <a:xfrm>
                <a:off x="1477978" y="1948023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48D3CE55-1C76-4447-8363-E341FF4CE37F}"/>
                  </a:ext>
                </a:extLst>
              </p:cNvPr>
              <p:cNvGrpSpPr/>
              <p:nvPr/>
            </p:nvGrpSpPr>
            <p:grpSpPr>
              <a:xfrm>
                <a:off x="1556800" y="1993108"/>
                <a:ext cx="184644" cy="261936"/>
                <a:chOff x="2602706" y="2043114"/>
                <a:chExt cx="716757" cy="1016792"/>
              </a:xfrm>
            </p:grpSpPr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E6A42EC3-05BD-439B-ABE4-4BE7C1F7A412}"/>
                    </a:ext>
                  </a:extLst>
                </p:cNvPr>
                <p:cNvSpPr/>
                <p:nvPr/>
              </p:nvSpPr>
              <p:spPr>
                <a:xfrm>
                  <a:off x="2983230" y="2043114"/>
                  <a:ext cx="336233" cy="1012522"/>
                </a:xfrm>
                <a:custGeom>
                  <a:avLst/>
                  <a:gdLst>
                    <a:gd name="connsiteX0" fmla="*/ 69056 w 209550"/>
                    <a:gd name="connsiteY0" fmla="*/ 0 h 631031"/>
                    <a:gd name="connsiteX1" fmla="*/ 69056 w 209550"/>
                    <a:gd name="connsiteY1" fmla="*/ 128587 h 631031"/>
                    <a:gd name="connsiteX2" fmla="*/ 0 w 209550"/>
                    <a:gd name="connsiteY2" fmla="*/ 197643 h 631031"/>
                    <a:gd name="connsiteX3" fmla="*/ 0 w 209550"/>
                    <a:gd name="connsiteY3" fmla="*/ 433387 h 631031"/>
                    <a:gd name="connsiteX4" fmla="*/ 69056 w 209550"/>
                    <a:gd name="connsiteY4" fmla="*/ 502443 h 631031"/>
                    <a:gd name="connsiteX5" fmla="*/ 69056 w 209550"/>
                    <a:gd name="connsiteY5" fmla="*/ 631031 h 631031"/>
                    <a:gd name="connsiteX6" fmla="*/ 209550 w 209550"/>
                    <a:gd name="connsiteY6" fmla="*/ 631031 h 631031"/>
                    <a:gd name="connsiteX7" fmla="*/ 209550 w 209550"/>
                    <a:gd name="connsiteY7" fmla="*/ 4762 h 631031"/>
                    <a:gd name="connsiteX8" fmla="*/ 69056 w 209550"/>
                    <a:gd name="connsiteY8" fmla="*/ 0 h 631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9550" h="631031">
                      <a:moveTo>
                        <a:pt x="69056" y="0"/>
                      </a:moveTo>
                      <a:lnTo>
                        <a:pt x="69056" y="128587"/>
                      </a:lnTo>
                      <a:lnTo>
                        <a:pt x="0" y="197643"/>
                      </a:lnTo>
                      <a:lnTo>
                        <a:pt x="0" y="433387"/>
                      </a:lnTo>
                      <a:lnTo>
                        <a:pt x="69056" y="502443"/>
                      </a:lnTo>
                      <a:lnTo>
                        <a:pt x="69056" y="631031"/>
                      </a:lnTo>
                      <a:lnTo>
                        <a:pt x="209550" y="631031"/>
                      </a:lnTo>
                      <a:lnTo>
                        <a:pt x="209550" y="4762"/>
                      </a:lnTo>
                      <a:lnTo>
                        <a:pt x="6905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D3142E57-C3E8-4C56-8FD3-5E682C7BEBC5}"/>
                    </a:ext>
                  </a:extLst>
                </p:cNvPr>
                <p:cNvSpPr/>
                <p:nvPr/>
              </p:nvSpPr>
              <p:spPr>
                <a:xfrm>
                  <a:off x="2602706" y="2047875"/>
                  <a:ext cx="364332" cy="1012031"/>
                </a:xfrm>
                <a:custGeom>
                  <a:avLst/>
                  <a:gdLst>
                    <a:gd name="connsiteX0" fmla="*/ 345282 w 364332"/>
                    <a:gd name="connsiteY0" fmla="*/ 0 h 1012031"/>
                    <a:gd name="connsiteX1" fmla="*/ 345282 w 364332"/>
                    <a:gd name="connsiteY1" fmla="*/ 190500 h 1012031"/>
                    <a:gd name="connsiteX2" fmla="*/ 240507 w 364332"/>
                    <a:gd name="connsiteY2" fmla="*/ 295275 h 1012031"/>
                    <a:gd name="connsiteX3" fmla="*/ 240507 w 364332"/>
                    <a:gd name="connsiteY3" fmla="*/ 709613 h 1012031"/>
                    <a:gd name="connsiteX4" fmla="*/ 364332 w 364332"/>
                    <a:gd name="connsiteY4" fmla="*/ 833438 h 1012031"/>
                    <a:gd name="connsiteX5" fmla="*/ 364332 w 364332"/>
                    <a:gd name="connsiteY5" fmla="*/ 1012031 h 1012031"/>
                    <a:gd name="connsiteX6" fmla="*/ 0 w 364332"/>
                    <a:gd name="connsiteY6" fmla="*/ 1012031 h 1012031"/>
                    <a:gd name="connsiteX7" fmla="*/ 0 w 364332"/>
                    <a:gd name="connsiteY7" fmla="*/ 0 h 1012031"/>
                    <a:gd name="connsiteX8" fmla="*/ 345282 w 364332"/>
                    <a:gd name="connsiteY8" fmla="*/ 0 h 1012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4332" h="1012031">
                      <a:moveTo>
                        <a:pt x="345282" y="0"/>
                      </a:moveTo>
                      <a:lnTo>
                        <a:pt x="345282" y="190500"/>
                      </a:lnTo>
                      <a:lnTo>
                        <a:pt x="240507" y="295275"/>
                      </a:lnTo>
                      <a:lnTo>
                        <a:pt x="240507" y="709613"/>
                      </a:lnTo>
                      <a:lnTo>
                        <a:pt x="364332" y="833438"/>
                      </a:lnTo>
                      <a:lnTo>
                        <a:pt x="364332" y="1012031"/>
                      </a:lnTo>
                      <a:lnTo>
                        <a:pt x="0" y="1012031"/>
                      </a:lnTo>
                      <a:lnTo>
                        <a:pt x="0" y="0"/>
                      </a:lnTo>
                      <a:lnTo>
                        <a:pt x="345282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A16006C9-BA7C-4311-8C3B-87383ED25A9A}"/>
                </a:ext>
              </a:extLst>
            </p:cNvPr>
            <p:cNvSpPr txBox="1"/>
            <p:nvPr/>
          </p:nvSpPr>
          <p:spPr>
            <a:xfrm>
              <a:off x="781050" y="908050"/>
              <a:ext cx="1975221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moulée</a:t>
              </a:r>
            </a:p>
          </p:txBody>
        </p:sp>
      </p:grp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9529BF7-E4DD-47D4-833C-8624CEE4ECFD}"/>
              </a:ext>
            </a:extLst>
          </p:cNvPr>
          <p:cNvCxnSpPr>
            <a:cxnSpLocks/>
          </p:cNvCxnSpPr>
          <p:nvPr/>
        </p:nvCxnSpPr>
        <p:spPr>
          <a:xfrm flipH="1" flipV="1">
            <a:off x="9175078" y="7190566"/>
            <a:ext cx="931177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142411B0-732E-4443-84A0-CB36FBAFE860}"/>
              </a:ext>
            </a:extLst>
          </p:cNvPr>
          <p:cNvCxnSpPr>
            <a:cxnSpLocks/>
          </p:cNvCxnSpPr>
          <p:nvPr/>
        </p:nvCxnSpPr>
        <p:spPr>
          <a:xfrm flipV="1">
            <a:off x="3223553" y="8014151"/>
            <a:ext cx="629174" cy="62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F03ECCB-CCE8-4D13-9C4A-2B03BAC5909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143768" y="2507180"/>
            <a:ext cx="371661" cy="54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067E653-B30E-4877-94BB-4861EE99BBEA}"/>
              </a:ext>
            </a:extLst>
          </p:cNvPr>
          <p:cNvCxnSpPr>
            <a:cxnSpLocks/>
          </p:cNvCxnSpPr>
          <p:nvPr/>
        </p:nvCxnSpPr>
        <p:spPr>
          <a:xfrm flipH="1">
            <a:off x="9631146" y="2133734"/>
            <a:ext cx="931177" cy="9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C45BAC5-B8EA-4E2D-99EC-215DE5346EA1}"/>
              </a:ext>
            </a:extLst>
          </p:cNvPr>
          <p:cNvCxnSpPr/>
          <p:nvPr/>
        </p:nvCxnSpPr>
        <p:spPr>
          <a:xfrm flipH="1" flipV="1">
            <a:off x="11540504" y="5997331"/>
            <a:ext cx="74662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7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640EE9-4BC7-4E3C-B3D6-76EAEE721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30" r="59493"/>
          <a:stretch/>
        </p:blipFill>
        <p:spPr>
          <a:xfrm>
            <a:off x="2521234" y="3155565"/>
            <a:ext cx="2860166" cy="3038369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C4EBE72-80C3-4A9A-A43B-EAD7880C8BE1}"/>
              </a:ext>
            </a:extLst>
          </p:cNvPr>
          <p:cNvGrpSpPr/>
          <p:nvPr/>
        </p:nvGrpSpPr>
        <p:grpSpPr>
          <a:xfrm>
            <a:off x="2419610" y="7438407"/>
            <a:ext cx="4628056" cy="484876"/>
            <a:chOff x="414866" y="400050"/>
            <a:chExt cx="4628056" cy="484876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CFE7BB9-1F3B-4E91-A3E4-34AF17EB16F4}"/>
                </a:ext>
              </a:extLst>
            </p:cNvPr>
            <p:cNvGrpSpPr/>
            <p:nvPr/>
          </p:nvGrpSpPr>
          <p:grpSpPr>
            <a:xfrm>
              <a:off x="414866" y="409622"/>
              <a:ext cx="342288" cy="342288"/>
              <a:chOff x="1109502" y="2699362"/>
              <a:chExt cx="713065" cy="7130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AB56CB-C216-4757-B69F-A65C89A7EBCC}"/>
                  </a:ext>
                </a:extLst>
              </p:cNvPr>
              <p:cNvSpPr/>
              <p:nvPr/>
            </p:nvSpPr>
            <p:spPr>
              <a:xfrm>
                <a:off x="1109502" y="2699362"/>
                <a:ext cx="713065" cy="713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A761E99-ED9E-400F-A56E-6B7A1566A111}"/>
                  </a:ext>
                </a:extLst>
              </p:cNvPr>
              <p:cNvGrpSpPr/>
              <p:nvPr/>
            </p:nvGrpSpPr>
            <p:grpSpPr>
              <a:xfrm>
                <a:off x="1285059" y="2803525"/>
                <a:ext cx="361950" cy="533400"/>
                <a:chOff x="1285059" y="2803525"/>
                <a:chExt cx="361950" cy="533400"/>
              </a:xfrm>
            </p:grpSpPr>
            <p:sp>
              <p:nvSpPr>
                <p:cNvPr id="13" name="Rectangle : avec coins arrondis en haut 12">
                  <a:extLst>
                    <a:ext uri="{FF2B5EF4-FFF2-40B4-BE49-F238E27FC236}">
                      <a16:creationId xmlns:a16="http://schemas.microsoft.com/office/drawing/2014/main" id="{551E1426-7B78-45B3-9EED-4D4A3A27DAB9}"/>
                    </a:ext>
                  </a:extLst>
                </p:cNvPr>
                <p:cNvSpPr/>
                <p:nvPr/>
              </p:nvSpPr>
              <p:spPr>
                <a:xfrm>
                  <a:off x="1285059" y="2803525"/>
                  <a:ext cx="361950" cy="158750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55E2F3D-F0DB-4280-B310-2A5D236A902F}"/>
                    </a:ext>
                  </a:extLst>
                </p:cNvPr>
                <p:cNvSpPr/>
                <p:nvPr/>
              </p:nvSpPr>
              <p:spPr>
                <a:xfrm>
                  <a:off x="1375547" y="2962275"/>
                  <a:ext cx="180975" cy="3746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0054D7F-FA89-46F9-BFA1-E970CEBBDE9A}"/>
                </a:ext>
              </a:extLst>
            </p:cNvPr>
            <p:cNvSpPr txBox="1"/>
            <p:nvPr/>
          </p:nvSpPr>
          <p:spPr>
            <a:xfrm>
              <a:off x="781050" y="400050"/>
              <a:ext cx="4261872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d’assemblage : Visse M8 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711553-EFC8-45DC-9475-85AD334B2191}"/>
              </a:ext>
            </a:extLst>
          </p:cNvPr>
          <p:cNvGrpSpPr/>
          <p:nvPr/>
        </p:nvGrpSpPr>
        <p:grpSpPr>
          <a:xfrm>
            <a:off x="2711240" y="2361406"/>
            <a:ext cx="5183528" cy="502006"/>
            <a:chOff x="414866" y="1398920"/>
            <a:chExt cx="5183528" cy="50200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E207154-0298-4CF7-A7A2-91CCE34159ED}"/>
                </a:ext>
              </a:extLst>
            </p:cNvPr>
            <p:cNvGrpSpPr/>
            <p:nvPr/>
          </p:nvGrpSpPr>
          <p:grpSpPr>
            <a:xfrm>
              <a:off x="414866" y="1398920"/>
              <a:ext cx="342288" cy="342288"/>
              <a:chOff x="2014874" y="1981579"/>
              <a:chExt cx="342288" cy="34228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773ACA-6413-451C-8333-EC683BBF572D}"/>
                  </a:ext>
                </a:extLst>
              </p:cNvPr>
              <p:cNvSpPr/>
              <p:nvPr/>
            </p:nvSpPr>
            <p:spPr>
              <a:xfrm>
                <a:off x="2014874" y="1981579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DE3DB105-F35B-4031-99B0-D0F1A2064300}"/>
                  </a:ext>
                </a:extLst>
              </p:cNvPr>
              <p:cNvGrpSpPr/>
              <p:nvPr/>
            </p:nvGrpSpPr>
            <p:grpSpPr>
              <a:xfrm>
                <a:off x="2081212" y="2050257"/>
                <a:ext cx="219077" cy="202406"/>
                <a:chOff x="1323974" y="2500313"/>
                <a:chExt cx="219077" cy="202406"/>
              </a:xfrm>
            </p:grpSpPr>
            <p:sp>
              <p:nvSpPr>
                <p:cNvPr id="20" name="Forme libre : forme 19">
                  <a:extLst>
                    <a:ext uri="{FF2B5EF4-FFF2-40B4-BE49-F238E27FC236}">
                      <a16:creationId xmlns:a16="http://schemas.microsoft.com/office/drawing/2014/main" id="{A525E5A3-C335-49F7-8F92-F817BB659C95}"/>
                    </a:ext>
                  </a:extLst>
                </p:cNvPr>
                <p:cNvSpPr/>
                <p:nvPr/>
              </p:nvSpPr>
              <p:spPr>
                <a:xfrm>
                  <a:off x="1323974" y="2564607"/>
                  <a:ext cx="211931" cy="138112"/>
                </a:xfrm>
                <a:custGeom>
                  <a:avLst/>
                  <a:gdLst>
                    <a:gd name="connsiteX0" fmla="*/ 0 w 211931"/>
                    <a:gd name="connsiteY0" fmla="*/ 0 h 138112"/>
                    <a:gd name="connsiteX1" fmla="*/ 0 w 211931"/>
                    <a:gd name="connsiteY1" fmla="*/ 138112 h 138112"/>
                    <a:gd name="connsiteX2" fmla="*/ 211931 w 211931"/>
                    <a:gd name="connsiteY2" fmla="*/ 138112 h 138112"/>
                    <a:gd name="connsiteX3" fmla="*/ 211931 w 211931"/>
                    <a:gd name="connsiteY3" fmla="*/ 64293 h 138112"/>
                    <a:gd name="connsiteX4" fmla="*/ 128588 w 211931"/>
                    <a:gd name="connsiteY4" fmla="*/ 64293 h 138112"/>
                    <a:gd name="connsiteX5" fmla="*/ 128588 w 211931"/>
                    <a:gd name="connsiteY5" fmla="*/ 0 h 138112"/>
                    <a:gd name="connsiteX6" fmla="*/ 0 w 211931"/>
                    <a:gd name="connsiteY6" fmla="*/ 0 h 13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931" h="138112">
                      <a:moveTo>
                        <a:pt x="0" y="0"/>
                      </a:moveTo>
                      <a:lnTo>
                        <a:pt x="0" y="138112"/>
                      </a:lnTo>
                      <a:lnTo>
                        <a:pt x="211931" y="138112"/>
                      </a:lnTo>
                      <a:lnTo>
                        <a:pt x="211931" y="64293"/>
                      </a:lnTo>
                      <a:lnTo>
                        <a:pt x="128588" y="64293"/>
                      </a:lnTo>
                      <a:lnTo>
                        <a:pt x="1285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" name="Cylindre 20">
                  <a:extLst>
                    <a:ext uri="{FF2B5EF4-FFF2-40B4-BE49-F238E27FC236}">
                      <a16:creationId xmlns:a16="http://schemas.microsoft.com/office/drawing/2014/main" id="{9BA9A598-487A-483D-BF2B-8998BF65A7ED}"/>
                    </a:ext>
                  </a:extLst>
                </p:cNvPr>
                <p:cNvSpPr/>
                <p:nvPr/>
              </p:nvSpPr>
              <p:spPr>
                <a:xfrm>
                  <a:off x="1483519" y="2500313"/>
                  <a:ext cx="59532" cy="10001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803FE62-B945-4545-81DD-5EAF19623997}"/>
                </a:ext>
              </a:extLst>
            </p:cNvPr>
            <p:cNvSpPr txBox="1"/>
            <p:nvPr/>
          </p:nvSpPr>
          <p:spPr>
            <a:xfrm>
              <a:off x="781050" y="1416050"/>
              <a:ext cx="4817344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usinée : Couvercle Monobloc</a:t>
              </a:r>
            </a:p>
          </p:txBody>
        </p: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B902C56-4044-4EE4-9B9B-47973B9A339D}"/>
              </a:ext>
            </a:extLst>
          </p:cNvPr>
          <p:cNvCxnSpPr>
            <a:cxnSpLocks/>
          </p:cNvCxnSpPr>
          <p:nvPr/>
        </p:nvCxnSpPr>
        <p:spPr>
          <a:xfrm flipH="1">
            <a:off x="4242595" y="2770981"/>
            <a:ext cx="161925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0FD8F60-EF6F-4C7B-900B-55A535862DDE}"/>
              </a:ext>
            </a:extLst>
          </p:cNvPr>
          <p:cNvCxnSpPr>
            <a:cxnSpLocks/>
          </p:cNvCxnSpPr>
          <p:nvPr/>
        </p:nvCxnSpPr>
        <p:spPr>
          <a:xfrm flipH="1" flipV="1">
            <a:off x="3909219" y="5999956"/>
            <a:ext cx="209550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B4EF390-CA7F-4B53-843F-23F74F5AB4A9}"/>
              </a:ext>
            </a:extLst>
          </p:cNvPr>
          <p:cNvGrpSpPr/>
          <p:nvPr/>
        </p:nvGrpSpPr>
        <p:grpSpPr>
          <a:xfrm>
            <a:off x="6953461" y="4403370"/>
            <a:ext cx="8315569" cy="2672304"/>
            <a:chOff x="3904212" y="1735804"/>
            <a:chExt cx="8315569" cy="2672304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838788A1-F762-4CB5-BC9E-C308B69FBE7E}"/>
                </a:ext>
              </a:extLst>
            </p:cNvPr>
            <p:cNvGrpSpPr/>
            <p:nvPr/>
          </p:nvGrpSpPr>
          <p:grpSpPr>
            <a:xfrm>
              <a:off x="4397087" y="1735804"/>
              <a:ext cx="6472865" cy="369332"/>
              <a:chOff x="2209397" y="6152084"/>
              <a:chExt cx="6472865" cy="36933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872631DC-5D3F-465F-BCE7-6E9A9E85EED5}"/>
                  </a:ext>
                </a:extLst>
              </p:cNvPr>
              <p:cNvGrpSpPr/>
              <p:nvPr/>
            </p:nvGrpSpPr>
            <p:grpSpPr>
              <a:xfrm>
                <a:off x="2209397" y="6159347"/>
                <a:ext cx="354806" cy="354806"/>
                <a:chOff x="1671638" y="2426494"/>
                <a:chExt cx="354806" cy="354806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E8612BD7-0DD9-47A6-99AD-7BF612B58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6528" y="2438606"/>
                  <a:ext cx="157750" cy="157750"/>
                </a:xfrm>
                <a:prstGeom prst="rect">
                  <a:avLst/>
                </a:prstGeom>
              </p:spPr>
            </p:pic>
            <p:pic>
              <p:nvPicPr>
                <p:cNvPr id="31" name="Image 30">
                  <a:extLst>
                    <a:ext uri="{FF2B5EF4-FFF2-40B4-BE49-F238E27FC236}">
                      <a16:creationId xmlns:a16="http://schemas.microsoft.com/office/drawing/2014/main" id="{B286AD95-A905-4844-9820-794F9A0F5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5714" y="2616253"/>
                  <a:ext cx="159379" cy="156677"/>
                </a:xfrm>
                <a:prstGeom prst="rect">
                  <a:avLst/>
                </a:prstGeom>
              </p:spPr>
            </p:pic>
            <p:pic>
              <p:nvPicPr>
                <p:cNvPr id="32" name="Image 31">
                  <a:extLst>
                    <a:ext uri="{FF2B5EF4-FFF2-40B4-BE49-F238E27FC236}">
                      <a16:creationId xmlns:a16="http://schemas.microsoft.com/office/drawing/2014/main" id="{0261AC60-9178-47CD-A009-4C4FB711BB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8776" y="2616710"/>
                  <a:ext cx="155762" cy="155762"/>
                </a:xfrm>
                <a:prstGeom prst="rect">
                  <a:avLst/>
                </a:prstGeom>
              </p:spPr>
            </p:pic>
            <p:sp>
              <p:nvSpPr>
                <p:cNvPr id="33" name="Forme en L 32">
                  <a:extLst>
                    <a:ext uri="{FF2B5EF4-FFF2-40B4-BE49-F238E27FC236}">
                      <a16:creationId xmlns:a16="http://schemas.microsoft.com/office/drawing/2014/main" id="{C5FFB07E-02AF-4D8A-B827-A188A9864FC4}"/>
                    </a:ext>
                  </a:extLst>
                </p:cNvPr>
                <p:cNvSpPr/>
                <p:nvPr/>
              </p:nvSpPr>
              <p:spPr>
                <a:xfrm>
                  <a:off x="1671638" y="2426494"/>
                  <a:ext cx="354806" cy="354806"/>
                </a:xfrm>
                <a:prstGeom prst="corner">
                  <a:avLst>
                    <a:gd name="adj1" fmla="val 50000"/>
                    <a:gd name="adj2" fmla="val 54027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B4302E6-FEC5-4373-9A87-CFABDBF633CF}"/>
                  </a:ext>
                </a:extLst>
              </p:cNvPr>
              <p:cNvSpPr txBox="1"/>
              <p:nvPr/>
            </p:nvSpPr>
            <p:spPr>
              <a:xfrm>
                <a:off x="2583810" y="6152084"/>
                <a:ext cx="6098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Couvercle droite part – 1987, numéro série - #0374 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1A098EC-93F6-434A-8E33-F0C697BF84EF}"/>
                </a:ext>
              </a:extLst>
            </p:cNvPr>
            <p:cNvGrpSpPr/>
            <p:nvPr/>
          </p:nvGrpSpPr>
          <p:grpSpPr>
            <a:xfrm>
              <a:off x="4806416" y="2255153"/>
              <a:ext cx="7413365" cy="386462"/>
              <a:chOff x="414866" y="1398920"/>
              <a:chExt cx="7413365" cy="386462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81E225D2-4499-4FCF-B4FE-099E97D133E6}"/>
                  </a:ext>
                </a:extLst>
              </p:cNvPr>
              <p:cNvGrpSpPr/>
              <p:nvPr/>
            </p:nvGrpSpPr>
            <p:grpSpPr>
              <a:xfrm>
                <a:off x="414866" y="1398920"/>
                <a:ext cx="342288" cy="342288"/>
                <a:chOff x="2014874" y="1981579"/>
                <a:chExt cx="342288" cy="34228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092933-4714-442F-933D-CECDB2C5ED4B}"/>
                    </a:ext>
                  </a:extLst>
                </p:cNvPr>
                <p:cNvSpPr/>
                <p:nvPr/>
              </p:nvSpPr>
              <p:spPr>
                <a:xfrm>
                  <a:off x="2014874" y="1981579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1B2E1EEC-21F1-4F53-A6B6-F18D616BE6F5}"/>
                    </a:ext>
                  </a:extLst>
                </p:cNvPr>
                <p:cNvGrpSpPr/>
                <p:nvPr/>
              </p:nvGrpSpPr>
              <p:grpSpPr>
                <a:xfrm>
                  <a:off x="2081212" y="2050257"/>
                  <a:ext cx="219077" cy="202406"/>
                  <a:chOff x="1323974" y="2500313"/>
                  <a:chExt cx="219077" cy="202406"/>
                </a:xfrm>
              </p:grpSpPr>
              <p:sp>
                <p:nvSpPr>
                  <p:cNvPr id="39" name="Forme libre : forme 38">
                    <a:extLst>
                      <a:ext uri="{FF2B5EF4-FFF2-40B4-BE49-F238E27FC236}">
                        <a16:creationId xmlns:a16="http://schemas.microsoft.com/office/drawing/2014/main" id="{E532FFAC-5AA5-45A7-8912-51532EF9F8E0}"/>
                      </a:ext>
                    </a:extLst>
                  </p:cNvPr>
                  <p:cNvSpPr/>
                  <p:nvPr/>
                </p:nvSpPr>
                <p:spPr>
                  <a:xfrm>
                    <a:off x="1323974" y="2564607"/>
                    <a:ext cx="211931" cy="138112"/>
                  </a:xfrm>
                  <a:custGeom>
                    <a:avLst/>
                    <a:gdLst>
                      <a:gd name="connsiteX0" fmla="*/ 0 w 211931"/>
                      <a:gd name="connsiteY0" fmla="*/ 0 h 138112"/>
                      <a:gd name="connsiteX1" fmla="*/ 0 w 211931"/>
                      <a:gd name="connsiteY1" fmla="*/ 138112 h 138112"/>
                      <a:gd name="connsiteX2" fmla="*/ 211931 w 211931"/>
                      <a:gd name="connsiteY2" fmla="*/ 138112 h 138112"/>
                      <a:gd name="connsiteX3" fmla="*/ 211931 w 211931"/>
                      <a:gd name="connsiteY3" fmla="*/ 64293 h 138112"/>
                      <a:gd name="connsiteX4" fmla="*/ 128588 w 211931"/>
                      <a:gd name="connsiteY4" fmla="*/ 64293 h 138112"/>
                      <a:gd name="connsiteX5" fmla="*/ 128588 w 211931"/>
                      <a:gd name="connsiteY5" fmla="*/ 0 h 138112"/>
                      <a:gd name="connsiteX6" fmla="*/ 0 w 211931"/>
                      <a:gd name="connsiteY6" fmla="*/ 0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1931" h="138112">
                        <a:moveTo>
                          <a:pt x="0" y="0"/>
                        </a:moveTo>
                        <a:lnTo>
                          <a:pt x="0" y="138112"/>
                        </a:lnTo>
                        <a:lnTo>
                          <a:pt x="211931" y="138112"/>
                        </a:lnTo>
                        <a:lnTo>
                          <a:pt x="211931" y="64293"/>
                        </a:lnTo>
                        <a:lnTo>
                          <a:pt x="128588" y="64293"/>
                        </a:lnTo>
                        <a:lnTo>
                          <a:pt x="1285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0" name="Cylindre 39">
                    <a:extLst>
                      <a:ext uri="{FF2B5EF4-FFF2-40B4-BE49-F238E27FC236}">
                        <a16:creationId xmlns:a16="http://schemas.microsoft.com/office/drawing/2014/main" id="{DB37F14D-9CB2-4EC6-8198-8036B64402E7}"/>
                      </a:ext>
                    </a:extLst>
                  </p:cNvPr>
                  <p:cNvSpPr/>
                  <p:nvPr/>
                </p:nvSpPr>
                <p:spPr>
                  <a:xfrm>
                    <a:off x="1483519" y="2500313"/>
                    <a:ext cx="59532" cy="10001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D5D863E-8F82-4939-B141-D29365A16691}"/>
                  </a:ext>
                </a:extLst>
              </p:cNvPr>
              <p:cNvSpPr txBox="1"/>
              <p:nvPr/>
            </p:nvSpPr>
            <p:spPr>
              <a:xfrm>
                <a:off x="781051" y="1416050"/>
                <a:ext cx="704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usinée : Couvercle Monobloc part – 1257, numéro série - #9874 </a:t>
                </a:r>
              </a:p>
            </p:txBody>
          </p: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F74AB24B-25FE-4CAB-AFCF-D3696A021FE8}"/>
                </a:ext>
              </a:extLst>
            </p:cNvPr>
            <p:cNvGrpSpPr/>
            <p:nvPr/>
          </p:nvGrpSpPr>
          <p:grpSpPr>
            <a:xfrm>
              <a:off x="4806416" y="2713906"/>
              <a:ext cx="6992451" cy="369332"/>
              <a:chOff x="414866" y="400050"/>
              <a:chExt cx="6992451" cy="369332"/>
            </a:xfrm>
          </p:grpSpPr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D7C9160-C216-4A82-99F3-45D1AB46D494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1E6DB93-1B66-4E10-82B9-DCFACFE78AD8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51" name="Groupe 50">
                  <a:extLst>
                    <a:ext uri="{FF2B5EF4-FFF2-40B4-BE49-F238E27FC236}">
                      <a16:creationId xmlns:a16="http://schemas.microsoft.com/office/drawing/2014/main" id="{36038B71-3266-4905-B9D9-8C3C26567FAD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52" name="Rectangle : avec coins arrondis en haut 51">
                    <a:extLst>
                      <a:ext uri="{FF2B5EF4-FFF2-40B4-BE49-F238E27FC236}">
                        <a16:creationId xmlns:a16="http://schemas.microsoft.com/office/drawing/2014/main" id="{D4073805-6310-45E6-A6D8-8E16B0AFA066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F675B0C-D7CF-4F00-9303-E22A7AE50226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E3C1A0C5-7344-4304-8612-8A5EE48EAC2E}"/>
                  </a:ext>
                </a:extLst>
              </p:cNvPr>
              <p:cNvSpPr txBox="1"/>
              <p:nvPr/>
            </p:nvSpPr>
            <p:spPr>
              <a:xfrm>
                <a:off x="781051" y="400050"/>
                <a:ext cx="6626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EE1AC86F-DA71-4171-A1D2-781C907900C8}"/>
                </a:ext>
              </a:extLst>
            </p:cNvPr>
            <p:cNvGrpSpPr/>
            <p:nvPr/>
          </p:nvGrpSpPr>
          <p:grpSpPr>
            <a:xfrm>
              <a:off x="4806416" y="3155529"/>
              <a:ext cx="6992451" cy="369332"/>
              <a:chOff x="414866" y="400050"/>
              <a:chExt cx="6992451" cy="369332"/>
            </a:xfrm>
          </p:grpSpPr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3BF03FDD-9881-4FC3-840A-7C7A7A5C6E5C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2158261-8739-4617-B414-A30E5F579CEA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65AEA4BD-03D2-40B0-AF4E-9230EE8D303A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59" name="Rectangle : avec coins arrondis en haut 58">
                    <a:extLst>
                      <a:ext uri="{FF2B5EF4-FFF2-40B4-BE49-F238E27FC236}">
                        <a16:creationId xmlns:a16="http://schemas.microsoft.com/office/drawing/2014/main" id="{E77EC31C-4209-4A09-B918-77B8E6350BA4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DACFD5E3-431E-4941-B5DE-4986ED3D5F98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2724382-E066-41A1-9EE7-E4DEF8D8E8A3}"/>
                  </a:ext>
                </a:extLst>
              </p:cNvPr>
              <p:cNvSpPr txBox="1"/>
              <p:nvPr/>
            </p:nvSpPr>
            <p:spPr>
              <a:xfrm>
                <a:off x="781051" y="400050"/>
                <a:ext cx="6626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DF2B9E30-CCF9-4B34-9FB2-A422B1F1AECC}"/>
                </a:ext>
              </a:extLst>
            </p:cNvPr>
            <p:cNvGrpSpPr/>
            <p:nvPr/>
          </p:nvGrpSpPr>
          <p:grpSpPr>
            <a:xfrm>
              <a:off x="4806416" y="4038776"/>
              <a:ext cx="7050507" cy="369332"/>
              <a:chOff x="414866" y="400050"/>
              <a:chExt cx="7050507" cy="369332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A5C9FB2F-5B50-411D-9DA2-5DA2AC0F7F9D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6C611F0-34A2-492C-BEC9-1228CE94CE6F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11EFCA7D-F3A9-4CC4-924A-10E5FAA9DA13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66" name="Rectangle : avec coins arrondis en haut 65">
                    <a:extLst>
                      <a:ext uri="{FF2B5EF4-FFF2-40B4-BE49-F238E27FC236}">
                        <a16:creationId xmlns:a16="http://schemas.microsoft.com/office/drawing/2014/main" id="{846DF334-A10F-4300-9EA1-C7DF047ED4FF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A1502C3-596F-41A2-9752-D81CA72ADAC6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5AFA18A2-26E3-466A-B0A0-B04DF36A28C2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68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5D3A83CB-CD36-4E95-8F1A-20D2CB6EC6CA}"/>
                </a:ext>
              </a:extLst>
            </p:cNvPr>
            <p:cNvGrpSpPr/>
            <p:nvPr/>
          </p:nvGrpSpPr>
          <p:grpSpPr>
            <a:xfrm>
              <a:off x="4806416" y="3597152"/>
              <a:ext cx="6948907" cy="369332"/>
              <a:chOff x="414866" y="400050"/>
              <a:chExt cx="6948907" cy="369332"/>
            </a:xfrm>
          </p:grpSpPr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60C48CF-0AD7-4A5E-B554-4221CABBFBC2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2541DFC-1277-47FC-9048-410EF9A70D02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DDC9600F-D13C-4890-9239-1DE1EC2AC8A6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73" name="Rectangle : avec coins arrondis en haut 72">
                    <a:extLst>
                      <a:ext uri="{FF2B5EF4-FFF2-40B4-BE49-F238E27FC236}">
                        <a16:creationId xmlns:a16="http://schemas.microsoft.com/office/drawing/2014/main" id="{93D98AE3-559C-498B-A565-65394B606DDA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A63F312-EA91-40C5-A9BE-C17960E2A59A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6EDA315-15F1-491E-AE7F-84CC1D22C6A6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5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sp>
          <p:nvSpPr>
            <p:cNvPr id="76" name="Accolade ouvrante 75">
              <a:extLst>
                <a:ext uri="{FF2B5EF4-FFF2-40B4-BE49-F238E27FC236}">
                  <a16:creationId xmlns:a16="http://schemas.microsoft.com/office/drawing/2014/main" id="{69B427DB-969B-4688-83AF-2C159BBA219D}"/>
                </a:ext>
              </a:extLst>
            </p:cNvPr>
            <p:cNvSpPr/>
            <p:nvPr/>
          </p:nvSpPr>
          <p:spPr>
            <a:xfrm>
              <a:off x="4361927" y="2344286"/>
              <a:ext cx="251669" cy="1870745"/>
            </a:xfrm>
            <a:prstGeom prst="leftBrace">
              <a:avLst>
                <a:gd name="adj1" fmla="val 5166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17B242F-35A9-48B9-97FF-5274E44EAA6A}"/>
                </a:ext>
              </a:extLst>
            </p:cNvPr>
            <p:cNvSpPr txBox="1"/>
            <p:nvPr/>
          </p:nvSpPr>
          <p:spPr>
            <a:xfrm rot="16200000">
              <a:off x="3313152" y="3100247"/>
              <a:ext cx="1666995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List&lt;Piece&gt;</a:t>
              </a:r>
            </a:p>
          </p:txBody>
        </p:sp>
      </p:grpSp>
      <p:sp>
        <p:nvSpPr>
          <p:cNvPr id="78" name="ZoneTexte 77">
            <a:extLst>
              <a:ext uri="{FF2B5EF4-FFF2-40B4-BE49-F238E27FC236}">
                <a16:creationId xmlns:a16="http://schemas.microsoft.com/office/drawing/2014/main" id="{D40D7B4D-8144-404D-9334-55AF71D869ED}"/>
              </a:ext>
            </a:extLst>
          </p:cNvPr>
          <p:cNvSpPr txBox="1"/>
          <p:nvPr/>
        </p:nvSpPr>
        <p:spPr>
          <a:xfrm>
            <a:off x="8357395" y="3634127"/>
            <a:ext cx="2369431" cy="48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Objet type Piece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BE0BB86-E7C1-4B05-8E0C-28C534CCA715}"/>
              </a:ext>
            </a:extLst>
          </p:cNvPr>
          <p:cNvCxnSpPr>
            <a:stCxn id="78" idx="2"/>
          </p:cNvCxnSpPr>
          <p:nvPr/>
        </p:nvCxnSpPr>
        <p:spPr>
          <a:xfrm flipH="1">
            <a:off x="8843170" y="4119004"/>
            <a:ext cx="698940" cy="2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640EE9-4BC7-4E3C-B3D6-76EAEE721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0" t="382" r="25034" b="67129"/>
          <a:stretch/>
        </p:blipFill>
        <p:spPr>
          <a:xfrm>
            <a:off x="1620952" y="3996985"/>
            <a:ext cx="2266951" cy="2209801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C4EBE72-80C3-4A9A-A43B-EAD7880C8BE1}"/>
              </a:ext>
            </a:extLst>
          </p:cNvPr>
          <p:cNvGrpSpPr/>
          <p:nvPr/>
        </p:nvGrpSpPr>
        <p:grpSpPr>
          <a:xfrm>
            <a:off x="1664868" y="2741828"/>
            <a:ext cx="4628056" cy="484876"/>
            <a:chOff x="414866" y="400050"/>
            <a:chExt cx="4628056" cy="484876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CFE7BB9-1F3B-4E91-A3E4-34AF17EB16F4}"/>
                </a:ext>
              </a:extLst>
            </p:cNvPr>
            <p:cNvGrpSpPr/>
            <p:nvPr/>
          </p:nvGrpSpPr>
          <p:grpSpPr>
            <a:xfrm>
              <a:off x="414866" y="409622"/>
              <a:ext cx="342288" cy="342288"/>
              <a:chOff x="1109502" y="2699362"/>
              <a:chExt cx="713065" cy="7130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AB56CB-C216-4757-B69F-A65C89A7EBCC}"/>
                  </a:ext>
                </a:extLst>
              </p:cNvPr>
              <p:cNvSpPr/>
              <p:nvPr/>
            </p:nvSpPr>
            <p:spPr>
              <a:xfrm>
                <a:off x="1109502" y="2699362"/>
                <a:ext cx="713065" cy="713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A761E99-ED9E-400F-A56E-6B7A1566A111}"/>
                  </a:ext>
                </a:extLst>
              </p:cNvPr>
              <p:cNvGrpSpPr/>
              <p:nvPr/>
            </p:nvGrpSpPr>
            <p:grpSpPr>
              <a:xfrm>
                <a:off x="1285059" y="2803525"/>
                <a:ext cx="361950" cy="533400"/>
                <a:chOff x="1285059" y="2803525"/>
                <a:chExt cx="361950" cy="533400"/>
              </a:xfrm>
            </p:grpSpPr>
            <p:sp>
              <p:nvSpPr>
                <p:cNvPr id="13" name="Rectangle : avec coins arrondis en haut 12">
                  <a:extLst>
                    <a:ext uri="{FF2B5EF4-FFF2-40B4-BE49-F238E27FC236}">
                      <a16:creationId xmlns:a16="http://schemas.microsoft.com/office/drawing/2014/main" id="{551E1426-7B78-45B3-9EED-4D4A3A27DAB9}"/>
                    </a:ext>
                  </a:extLst>
                </p:cNvPr>
                <p:cNvSpPr/>
                <p:nvPr/>
              </p:nvSpPr>
              <p:spPr>
                <a:xfrm>
                  <a:off x="1285059" y="2803525"/>
                  <a:ext cx="361950" cy="158750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55E2F3D-F0DB-4280-B310-2A5D236A902F}"/>
                    </a:ext>
                  </a:extLst>
                </p:cNvPr>
                <p:cNvSpPr/>
                <p:nvPr/>
              </p:nvSpPr>
              <p:spPr>
                <a:xfrm>
                  <a:off x="1375547" y="2962275"/>
                  <a:ext cx="180975" cy="3746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0054D7F-FA89-46F9-BFA1-E970CEBBDE9A}"/>
                </a:ext>
              </a:extLst>
            </p:cNvPr>
            <p:cNvSpPr txBox="1"/>
            <p:nvPr/>
          </p:nvSpPr>
          <p:spPr>
            <a:xfrm>
              <a:off x="781050" y="400050"/>
              <a:ext cx="4261872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d’assemblage : Visse M8 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711553-EFC8-45DC-9475-85AD334B2191}"/>
              </a:ext>
            </a:extLst>
          </p:cNvPr>
          <p:cNvGrpSpPr/>
          <p:nvPr/>
        </p:nvGrpSpPr>
        <p:grpSpPr>
          <a:xfrm>
            <a:off x="1546923" y="7283110"/>
            <a:ext cx="5731564" cy="502006"/>
            <a:chOff x="414866" y="1398920"/>
            <a:chExt cx="5731564" cy="50200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E207154-0298-4CF7-A7A2-91CCE34159ED}"/>
                </a:ext>
              </a:extLst>
            </p:cNvPr>
            <p:cNvGrpSpPr/>
            <p:nvPr/>
          </p:nvGrpSpPr>
          <p:grpSpPr>
            <a:xfrm>
              <a:off x="414866" y="1398920"/>
              <a:ext cx="342288" cy="342288"/>
              <a:chOff x="2014874" y="1981579"/>
              <a:chExt cx="342288" cy="34228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773ACA-6413-451C-8333-EC683BBF572D}"/>
                  </a:ext>
                </a:extLst>
              </p:cNvPr>
              <p:cNvSpPr/>
              <p:nvPr/>
            </p:nvSpPr>
            <p:spPr>
              <a:xfrm>
                <a:off x="2014874" y="1981579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DE3DB105-F35B-4031-99B0-D0F1A2064300}"/>
                  </a:ext>
                </a:extLst>
              </p:cNvPr>
              <p:cNvGrpSpPr/>
              <p:nvPr/>
            </p:nvGrpSpPr>
            <p:grpSpPr>
              <a:xfrm>
                <a:off x="2081212" y="2050257"/>
                <a:ext cx="219077" cy="202406"/>
                <a:chOff x="1323974" y="2500313"/>
                <a:chExt cx="219077" cy="202406"/>
              </a:xfrm>
            </p:grpSpPr>
            <p:sp>
              <p:nvSpPr>
                <p:cNvPr id="20" name="Forme libre : forme 19">
                  <a:extLst>
                    <a:ext uri="{FF2B5EF4-FFF2-40B4-BE49-F238E27FC236}">
                      <a16:creationId xmlns:a16="http://schemas.microsoft.com/office/drawing/2014/main" id="{A525E5A3-C335-49F7-8F92-F817BB659C95}"/>
                    </a:ext>
                  </a:extLst>
                </p:cNvPr>
                <p:cNvSpPr/>
                <p:nvPr/>
              </p:nvSpPr>
              <p:spPr>
                <a:xfrm>
                  <a:off x="1323974" y="2564607"/>
                  <a:ext cx="211931" cy="138112"/>
                </a:xfrm>
                <a:custGeom>
                  <a:avLst/>
                  <a:gdLst>
                    <a:gd name="connsiteX0" fmla="*/ 0 w 211931"/>
                    <a:gd name="connsiteY0" fmla="*/ 0 h 138112"/>
                    <a:gd name="connsiteX1" fmla="*/ 0 w 211931"/>
                    <a:gd name="connsiteY1" fmla="*/ 138112 h 138112"/>
                    <a:gd name="connsiteX2" fmla="*/ 211931 w 211931"/>
                    <a:gd name="connsiteY2" fmla="*/ 138112 h 138112"/>
                    <a:gd name="connsiteX3" fmla="*/ 211931 w 211931"/>
                    <a:gd name="connsiteY3" fmla="*/ 64293 h 138112"/>
                    <a:gd name="connsiteX4" fmla="*/ 128588 w 211931"/>
                    <a:gd name="connsiteY4" fmla="*/ 64293 h 138112"/>
                    <a:gd name="connsiteX5" fmla="*/ 128588 w 211931"/>
                    <a:gd name="connsiteY5" fmla="*/ 0 h 138112"/>
                    <a:gd name="connsiteX6" fmla="*/ 0 w 211931"/>
                    <a:gd name="connsiteY6" fmla="*/ 0 h 13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931" h="138112">
                      <a:moveTo>
                        <a:pt x="0" y="0"/>
                      </a:moveTo>
                      <a:lnTo>
                        <a:pt x="0" y="138112"/>
                      </a:lnTo>
                      <a:lnTo>
                        <a:pt x="211931" y="138112"/>
                      </a:lnTo>
                      <a:lnTo>
                        <a:pt x="211931" y="64293"/>
                      </a:lnTo>
                      <a:lnTo>
                        <a:pt x="128588" y="64293"/>
                      </a:lnTo>
                      <a:lnTo>
                        <a:pt x="1285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" name="Cylindre 20">
                  <a:extLst>
                    <a:ext uri="{FF2B5EF4-FFF2-40B4-BE49-F238E27FC236}">
                      <a16:creationId xmlns:a16="http://schemas.microsoft.com/office/drawing/2014/main" id="{9BA9A598-487A-483D-BF2B-8998BF65A7ED}"/>
                    </a:ext>
                  </a:extLst>
                </p:cNvPr>
                <p:cNvSpPr/>
                <p:nvPr/>
              </p:nvSpPr>
              <p:spPr>
                <a:xfrm>
                  <a:off x="1483519" y="2500313"/>
                  <a:ext cx="59532" cy="10001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803FE62-B945-4545-81DD-5EAF19623997}"/>
                </a:ext>
              </a:extLst>
            </p:cNvPr>
            <p:cNvSpPr txBox="1"/>
            <p:nvPr/>
          </p:nvSpPr>
          <p:spPr>
            <a:xfrm>
              <a:off x="781050" y="1416050"/>
              <a:ext cx="5365380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usinée : Couvercle Top Monobloc</a:t>
              </a:r>
            </a:p>
          </p:txBody>
        </p: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B902C56-4044-4EE4-9B9B-47973B9A339D}"/>
              </a:ext>
            </a:extLst>
          </p:cNvPr>
          <p:cNvCxnSpPr>
            <a:cxnSpLocks/>
          </p:cNvCxnSpPr>
          <p:nvPr/>
        </p:nvCxnSpPr>
        <p:spPr>
          <a:xfrm flipH="1" flipV="1">
            <a:off x="2954452" y="6121060"/>
            <a:ext cx="47625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0FD8F60-EF6F-4C7B-900B-55A535862DDE}"/>
              </a:ext>
            </a:extLst>
          </p:cNvPr>
          <p:cNvCxnSpPr>
            <a:cxnSpLocks/>
          </p:cNvCxnSpPr>
          <p:nvPr/>
        </p:nvCxnSpPr>
        <p:spPr>
          <a:xfrm>
            <a:off x="2925877" y="3130211"/>
            <a:ext cx="209550" cy="103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C0975DDA-4911-4800-AD60-3289B18E7188}"/>
              </a:ext>
            </a:extLst>
          </p:cNvPr>
          <p:cNvGrpSpPr/>
          <p:nvPr/>
        </p:nvGrpSpPr>
        <p:grpSpPr>
          <a:xfrm>
            <a:off x="6880889" y="4025999"/>
            <a:ext cx="9186965" cy="2672304"/>
            <a:chOff x="3904212" y="1735804"/>
            <a:chExt cx="9186965" cy="2672304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838788A1-F762-4CB5-BC9E-C308B69FBE7E}"/>
                </a:ext>
              </a:extLst>
            </p:cNvPr>
            <p:cNvGrpSpPr/>
            <p:nvPr/>
          </p:nvGrpSpPr>
          <p:grpSpPr>
            <a:xfrm>
              <a:off x="4397087" y="1735804"/>
              <a:ext cx="7905192" cy="484876"/>
              <a:chOff x="2209397" y="6152084"/>
              <a:chExt cx="7905192" cy="484876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872631DC-5D3F-465F-BCE7-6E9A9E85EED5}"/>
                  </a:ext>
                </a:extLst>
              </p:cNvPr>
              <p:cNvGrpSpPr/>
              <p:nvPr/>
            </p:nvGrpSpPr>
            <p:grpSpPr>
              <a:xfrm>
                <a:off x="2209397" y="6159347"/>
                <a:ext cx="354806" cy="354806"/>
                <a:chOff x="1671638" y="2426494"/>
                <a:chExt cx="354806" cy="354806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E8612BD7-0DD9-47A6-99AD-7BF612B58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6528" y="2438606"/>
                  <a:ext cx="157750" cy="157750"/>
                </a:xfrm>
                <a:prstGeom prst="rect">
                  <a:avLst/>
                </a:prstGeom>
              </p:spPr>
            </p:pic>
            <p:pic>
              <p:nvPicPr>
                <p:cNvPr id="31" name="Image 30">
                  <a:extLst>
                    <a:ext uri="{FF2B5EF4-FFF2-40B4-BE49-F238E27FC236}">
                      <a16:creationId xmlns:a16="http://schemas.microsoft.com/office/drawing/2014/main" id="{B286AD95-A905-4844-9820-794F9A0F5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5714" y="2616253"/>
                  <a:ext cx="159379" cy="156677"/>
                </a:xfrm>
                <a:prstGeom prst="rect">
                  <a:avLst/>
                </a:prstGeom>
              </p:spPr>
            </p:pic>
            <p:pic>
              <p:nvPicPr>
                <p:cNvPr id="32" name="Image 31">
                  <a:extLst>
                    <a:ext uri="{FF2B5EF4-FFF2-40B4-BE49-F238E27FC236}">
                      <a16:creationId xmlns:a16="http://schemas.microsoft.com/office/drawing/2014/main" id="{0261AC60-9178-47CD-A009-4C4FB711BB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8776" y="2616710"/>
                  <a:ext cx="155762" cy="155762"/>
                </a:xfrm>
                <a:prstGeom prst="rect">
                  <a:avLst/>
                </a:prstGeom>
              </p:spPr>
            </p:pic>
            <p:sp>
              <p:nvSpPr>
                <p:cNvPr id="33" name="Forme en L 32">
                  <a:extLst>
                    <a:ext uri="{FF2B5EF4-FFF2-40B4-BE49-F238E27FC236}">
                      <a16:creationId xmlns:a16="http://schemas.microsoft.com/office/drawing/2014/main" id="{C5FFB07E-02AF-4D8A-B827-A188A9864FC4}"/>
                    </a:ext>
                  </a:extLst>
                </p:cNvPr>
                <p:cNvSpPr/>
                <p:nvPr/>
              </p:nvSpPr>
              <p:spPr>
                <a:xfrm>
                  <a:off x="1671638" y="2426494"/>
                  <a:ext cx="354806" cy="354806"/>
                </a:xfrm>
                <a:prstGeom prst="corner">
                  <a:avLst>
                    <a:gd name="adj1" fmla="val 50000"/>
                    <a:gd name="adj2" fmla="val 54027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B4302E6-FEC5-4373-9A87-CFABDBF633CF}"/>
                  </a:ext>
                </a:extLst>
              </p:cNvPr>
              <p:cNvSpPr txBox="1"/>
              <p:nvPr/>
            </p:nvSpPr>
            <p:spPr>
              <a:xfrm>
                <a:off x="2583809" y="6152084"/>
                <a:ext cx="7530780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Couvercle Supérieur part – 1987, numéro série - #0374 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1A098EC-93F6-434A-8E33-F0C697BF84EF}"/>
                </a:ext>
              </a:extLst>
            </p:cNvPr>
            <p:cNvGrpSpPr/>
            <p:nvPr/>
          </p:nvGrpSpPr>
          <p:grpSpPr>
            <a:xfrm>
              <a:off x="4806416" y="2255153"/>
              <a:ext cx="8284761" cy="386462"/>
              <a:chOff x="414866" y="1398920"/>
              <a:chExt cx="8284761" cy="386462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81E225D2-4499-4FCF-B4FE-099E97D133E6}"/>
                  </a:ext>
                </a:extLst>
              </p:cNvPr>
              <p:cNvGrpSpPr/>
              <p:nvPr/>
            </p:nvGrpSpPr>
            <p:grpSpPr>
              <a:xfrm>
                <a:off x="414866" y="1398920"/>
                <a:ext cx="342288" cy="342288"/>
                <a:chOff x="2014874" y="1981579"/>
                <a:chExt cx="342288" cy="34228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092933-4714-442F-933D-CECDB2C5ED4B}"/>
                    </a:ext>
                  </a:extLst>
                </p:cNvPr>
                <p:cNvSpPr/>
                <p:nvPr/>
              </p:nvSpPr>
              <p:spPr>
                <a:xfrm>
                  <a:off x="2014874" y="1981579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1B2E1EEC-21F1-4F53-A6B6-F18D616BE6F5}"/>
                    </a:ext>
                  </a:extLst>
                </p:cNvPr>
                <p:cNvGrpSpPr/>
                <p:nvPr/>
              </p:nvGrpSpPr>
              <p:grpSpPr>
                <a:xfrm>
                  <a:off x="2081212" y="2050257"/>
                  <a:ext cx="219077" cy="202406"/>
                  <a:chOff x="1323974" y="2500313"/>
                  <a:chExt cx="219077" cy="202406"/>
                </a:xfrm>
              </p:grpSpPr>
              <p:sp>
                <p:nvSpPr>
                  <p:cNvPr id="39" name="Forme libre : forme 38">
                    <a:extLst>
                      <a:ext uri="{FF2B5EF4-FFF2-40B4-BE49-F238E27FC236}">
                        <a16:creationId xmlns:a16="http://schemas.microsoft.com/office/drawing/2014/main" id="{E532FFAC-5AA5-45A7-8912-51532EF9F8E0}"/>
                      </a:ext>
                    </a:extLst>
                  </p:cNvPr>
                  <p:cNvSpPr/>
                  <p:nvPr/>
                </p:nvSpPr>
                <p:spPr>
                  <a:xfrm>
                    <a:off x="1323974" y="2564607"/>
                    <a:ext cx="211931" cy="138112"/>
                  </a:xfrm>
                  <a:custGeom>
                    <a:avLst/>
                    <a:gdLst>
                      <a:gd name="connsiteX0" fmla="*/ 0 w 211931"/>
                      <a:gd name="connsiteY0" fmla="*/ 0 h 138112"/>
                      <a:gd name="connsiteX1" fmla="*/ 0 w 211931"/>
                      <a:gd name="connsiteY1" fmla="*/ 138112 h 138112"/>
                      <a:gd name="connsiteX2" fmla="*/ 211931 w 211931"/>
                      <a:gd name="connsiteY2" fmla="*/ 138112 h 138112"/>
                      <a:gd name="connsiteX3" fmla="*/ 211931 w 211931"/>
                      <a:gd name="connsiteY3" fmla="*/ 64293 h 138112"/>
                      <a:gd name="connsiteX4" fmla="*/ 128588 w 211931"/>
                      <a:gd name="connsiteY4" fmla="*/ 64293 h 138112"/>
                      <a:gd name="connsiteX5" fmla="*/ 128588 w 211931"/>
                      <a:gd name="connsiteY5" fmla="*/ 0 h 138112"/>
                      <a:gd name="connsiteX6" fmla="*/ 0 w 211931"/>
                      <a:gd name="connsiteY6" fmla="*/ 0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1931" h="138112">
                        <a:moveTo>
                          <a:pt x="0" y="0"/>
                        </a:moveTo>
                        <a:lnTo>
                          <a:pt x="0" y="138112"/>
                        </a:lnTo>
                        <a:lnTo>
                          <a:pt x="211931" y="138112"/>
                        </a:lnTo>
                        <a:lnTo>
                          <a:pt x="211931" y="64293"/>
                        </a:lnTo>
                        <a:lnTo>
                          <a:pt x="128588" y="64293"/>
                        </a:lnTo>
                        <a:lnTo>
                          <a:pt x="1285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0" name="Cylindre 39">
                    <a:extLst>
                      <a:ext uri="{FF2B5EF4-FFF2-40B4-BE49-F238E27FC236}">
                        <a16:creationId xmlns:a16="http://schemas.microsoft.com/office/drawing/2014/main" id="{DB37F14D-9CB2-4EC6-8198-8036B64402E7}"/>
                      </a:ext>
                    </a:extLst>
                  </p:cNvPr>
                  <p:cNvSpPr/>
                  <p:nvPr/>
                </p:nvSpPr>
                <p:spPr>
                  <a:xfrm>
                    <a:off x="1483519" y="2500313"/>
                    <a:ext cx="59532" cy="10001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D5D863E-8F82-4939-B141-D29365A16691}"/>
                  </a:ext>
                </a:extLst>
              </p:cNvPr>
              <p:cNvSpPr txBox="1"/>
              <p:nvPr/>
            </p:nvSpPr>
            <p:spPr>
              <a:xfrm>
                <a:off x="781050" y="1416050"/>
                <a:ext cx="7918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usinée : Couvercle Top Monobloc part – 1357, numéro série - #9875 </a:t>
                </a:r>
              </a:p>
            </p:txBody>
          </p: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F74AB24B-25FE-4CAB-AFCF-D3696A021FE8}"/>
                </a:ext>
              </a:extLst>
            </p:cNvPr>
            <p:cNvGrpSpPr/>
            <p:nvPr/>
          </p:nvGrpSpPr>
          <p:grpSpPr>
            <a:xfrm>
              <a:off x="4806416" y="2713906"/>
              <a:ext cx="7355307" cy="369332"/>
              <a:chOff x="414866" y="400050"/>
              <a:chExt cx="7355307" cy="369332"/>
            </a:xfrm>
          </p:grpSpPr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D7C9160-C216-4A82-99F3-45D1AB46D494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1E6DB93-1B66-4E10-82B9-DCFACFE78AD8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51" name="Groupe 50">
                  <a:extLst>
                    <a:ext uri="{FF2B5EF4-FFF2-40B4-BE49-F238E27FC236}">
                      <a16:creationId xmlns:a16="http://schemas.microsoft.com/office/drawing/2014/main" id="{36038B71-3266-4905-B9D9-8C3C26567FAD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52" name="Rectangle : avec coins arrondis en haut 51">
                    <a:extLst>
                      <a:ext uri="{FF2B5EF4-FFF2-40B4-BE49-F238E27FC236}">
                        <a16:creationId xmlns:a16="http://schemas.microsoft.com/office/drawing/2014/main" id="{D4073805-6310-45E6-A6D8-8E16B0AFA066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F675B0C-D7CF-4F00-9303-E22A7AE50226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E3C1A0C5-7344-4304-8612-8A5EE48EAC2E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989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EE1AC86F-DA71-4171-A1D2-781C907900C8}"/>
                </a:ext>
              </a:extLst>
            </p:cNvPr>
            <p:cNvGrpSpPr/>
            <p:nvPr/>
          </p:nvGrpSpPr>
          <p:grpSpPr>
            <a:xfrm>
              <a:off x="4806416" y="3155529"/>
              <a:ext cx="7355307" cy="369332"/>
              <a:chOff x="414866" y="400050"/>
              <a:chExt cx="7355307" cy="369332"/>
            </a:xfrm>
          </p:grpSpPr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3BF03FDD-9881-4FC3-840A-7C7A7A5C6E5C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2158261-8739-4617-B414-A30E5F579CEA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65AEA4BD-03D2-40B0-AF4E-9230EE8D303A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59" name="Rectangle : avec coins arrondis en haut 58">
                    <a:extLst>
                      <a:ext uri="{FF2B5EF4-FFF2-40B4-BE49-F238E27FC236}">
                        <a16:creationId xmlns:a16="http://schemas.microsoft.com/office/drawing/2014/main" id="{E77EC31C-4209-4A09-B918-77B8E6350BA4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DACFD5E3-431E-4941-B5DE-4986ED3D5F98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2724382-E066-41A1-9EE7-E4DEF8D8E8A3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989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DF2B9E30-CCF9-4B34-9FB2-A422B1F1AECC}"/>
                </a:ext>
              </a:extLst>
            </p:cNvPr>
            <p:cNvGrpSpPr/>
            <p:nvPr/>
          </p:nvGrpSpPr>
          <p:grpSpPr>
            <a:xfrm>
              <a:off x="4806416" y="4038776"/>
              <a:ext cx="7355307" cy="369332"/>
              <a:chOff x="414866" y="400050"/>
              <a:chExt cx="7355307" cy="369332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A5C9FB2F-5B50-411D-9DA2-5DA2AC0F7F9D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6C611F0-34A2-492C-BEC9-1228CE94CE6F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11EFCA7D-F3A9-4CC4-924A-10E5FAA9DA13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66" name="Rectangle : avec coins arrondis en haut 65">
                    <a:extLst>
                      <a:ext uri="{FF2B5EF4-FFF2-40B4-BE49-F238E27FC236}">
                        <a16:creationId xmlns:a16="http://schemas.microsoft.com/office/drawing/2014/main" id="{846DF334-A10F-4300-9EA1-C7DF047ED4FF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A1502C3-596F-41A2-9752-D81CA72ADAC6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5AFA18A2-26E3-466A-B0A0-B04DF36A28C2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989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5D3A83CB-CD36-4E95-8F1A-20D2CB6EC6CA}"/>
                </a:ext>
              </a:extLst>
            </p:cNvPr>
            <p:cNvGrpSpPr/>
            <p:nvPr/>
          </p:nvGrpSpPr>
          <p:grpSpPr>
            <a:xfrm>
              <a:off x="4806416" y="3597152"/>
              <a:ext cx="7355307" cy="369332"/>
              <a:chOff x="414866" y="400050"/>
              <a:chExt cx="7355307" cy="369332"/>
            </a:xfrm>
          </p:grpSpPr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60C48CF-0AD7-4A5E-B554-4221CABBFBC2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2541DFC-1277-47FC-9048-410EF9A70D02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DDC9600F-D13C-4890-9239-1DE1EC2AC8A6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73" name="Rectangle : avec coins arrondis en haut 72">
                    <a:extLst>
                      <a:ext uri="{FF2B5EF4-FFF2-40B4-BE49-F238E27FC236}">
                        <a16:creationId xmlns:a16="http://schemas.microsoft.com/office/drawing/2014/main" id="{93D98AE3-559C-498B-A565-65394B606DDA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A63F312-EA91-40C5-A9BE-C17960E2A59A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6EDA315-15F1-491E-AE7F-84CC1D22C6A6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989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sp>
          <p:nvSpPr>
            <p:cNvPr id="76" name="Accolade ouvrante 75">
              <a:extLst>
                <a:ext uri="{FF2B5EF4-FFF2-40B4-BE49-F238E27FC236}">
                  <a16:creationId xmlns:a16="http://schemas.microsoft.com/office/drawing/2014/main" id="{69B427DB-969B-4688-83AF-2C159BBA219D}"/>
                </a:ext>
              </a:extLst>
            </p:cNvPr>
            <p:cNvSpPr/>
            <p:nvPr/>
          </p:nvSpPr>
          <p:spPr>
            <a:xfrm>
              <a:off x="4361927" y="2344286"/>
              <a:ext cx="251669" cy="1870745"/>
            </a:xfrm>
            <a:prstGeom prst="leftBrace">
              <a:avLst>
                <a:gd name="adj1" fmla="val 5166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17B242F-35A9-48B9-97FF-5274E44EAA6A}"/>
                </a:ext>
              </a:extLst>
            </p:cNvPr>
            <p:cNvSpPr txBox="1"/>
            <p:nvPr/>
          </p:nvSpPr>
          <p:spPr>
            <a:xfrm rot="16200000">
              <a:off x="3313152" y="3100247"/>
              <a:ext cx="1666995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List&lt;Piece&gt;</a:t>
              </a:r>
            </a:p>
          </p:txBody>
        </p:sp>
      </p:grpSp>
      <p:sp>
        <p:nvSpPr>
          <p:cNvPr id="78" name="ZoneTexte 77">
            <a:extLst>
              <a:ext uri="{FF2B5EF4-FFF2-40B4-BE49-F238E27FC236}">
                <a16:creationId xmlns:a16="http://schemas.microsoft.com/office/drawing/2014/main" id="{D40D7B4D-8144-404D-9334-55AF71D869ED}"/>
              </a:ext>
            </a:extLst>
          </p:cNvPr>
          <p:cNvSpPr txBox="1"/>
          <p:nvPr/>
        </p:nvSpPr>
        <p:spPr>
          <a:xfrm>
            <a:off x="8415453" y="3213213"/>
            <a:ext cx="2369431" cy="48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Objet type Piece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BE0BB86-E7C1-4B05-8E0C-28C534CCA715}"/>
              </a:ext>
            </a:extLst>
          </p:cNvPr>
          <p:cNvCxnSpPr>
            <a:stCxn id="78" idx="2"/>
          </p:cNvCxnSpPr>
          <p:nvPr/>
        </p:nvCxnSpPr>
        <p:spPr>
          <a:xfrm flipH="1">
            <a:off x="8901228" y="3698090"/>
            <a:ext cx="698940" cy="2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E410D2F6-A643-4B00-AF21-BC68854A3E2D}"/>
              </a:ext>
            </a:extLst>
          </p:cNvPr>
          <p:cNvGrpSpPr/>
          <p:nvPr/>
        </p:nvGrpSpPr>
        <p:grpSpPr>
          <a:xfrm>
            <a:off x="2059791" y="3068719"/>
            <a:ext cx="2578480" cy="4166851"/>
            <a:chOff x="4124324" y="1695449"/>
            <a:chExt cx="2049973" cy="3312778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0F181FB-6F74-467B-ACC5-3BDE56B75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279" t="11226" r="57250" b="45306"/>
            <a:stretch/>
          </p:blipFill>
          <p:spPr>
            <a:xfrm>
              <a:off x="4124324" y="1695449"/>
              <a:ext cx="1767594" cy="3153388"/>
            </a:xfrm>
            <a:prstGeom prst="rect">
              <a:avLst/>
            </a:prstGeom>
          </p:spPr>
        </p:pic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84ED6B79-B349-45DC-A774-55BF881B9B12}"/>
                </a:ext>
              </a:extLst>
            </p:cNvPr>
            <p:cNvSpPr/>
            <p:nvPr/>
          </p:nvSpPr>
          <p:spPr>
            <a:xfrm>
              <a:off x="5796793" y="4278385"/>
              <a:ext cx="377504" cy="729842"/>
            </a:xfrm>
            <a:custGeom>
              <a:avLst/>
              <a:gdLst>
                <a:gd name="connsiteX0" fmla="*/ 134224 w 377504"/>
                <a:gd name="connsiteY0" fmla="*/ 0 h 729842"/>
                <a:gd name="connsiteX1" fmla="*/ 0 w 377504"/>
                <a:gd name="connsiteY1" fmla="*/ 176169 h 729842"/>
                <a:gd name="connsiteX2" fmla="*/ 41945 w 377504"/>
                <a:gd name="connsiteY2" fmla="*/ 654342 h 729842"/>
                <a:gd name="connsiteX3" fmla="*/ 327170 w 377504"/>
                <a:gd name="connsiteY3" fmla="*/ 729842 h 729842"/>
                <a:gd name="connsiteX4" fmla="*/ 377504 w 377504"/>
                <a:gd name="connsiteY4" fmla="*/ 67112 h 729842"/>
                <a:gd name="connsiteX5" fmla="*/ 134224 w 377504"/>
                <a:gd name="connsiteY5" fmla="*/ 0 h 72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504" h="729842">
                  <a:moveTo>
                    <a:pt x="134224" y="0"/>
                  </a:moveTo>
                  <a:lnTo>
                    <a:pt x="0" y="176169"/>
                  </a:lnTo>
                  <a:lnTo>
                    <a:pt x="41945" y="654342"/>
                  </a:lnTo>
                  <a:lnTo>
                    <a:pt x="327170" y="729842"/>
                  </a:lnTo>
                  <a:lnTo>
                    <a:pt x="377504" y="67112"/>
                  </a:lnTo>
                  <a:lnTo>
                    <a:pt x="13422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D034F7C-038B-490F-B2BC-EADC690FB640}"/>
              </a:ext>
            </a:extLst>
          </p:cNvPr>
          <p:cNvGrpSpPr/>
          <p:nvPr/>
        </p:nvGrpSpPr>
        <p:grpSpPr>
          <a:xfrm>
            <a:off x="1665758" y="7895885"/>
            <a:ext cx="3011460" cy="502006"/>
            <a:chOff x="414866" y="1398920"/>
            <a:chExt cx="3011460" cy="502006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BFC5045-B58D-4EB6-9230-D3B3F915752F}"/>
                </a:ext>
              </a:extLst>
            </p:cNvPr>
            <p:cNvGrpSpPr/>
            <p:nvPr/>
          </p:nvGrpSpPr>
          <p:grpSpPr>
            <a:xfrm>
              <a:off x="414866" y="1398920"/>
              <a:ext cx="342288" cy="342288"/>
              <a:chOff x="2014874" y="1981579"/>
              <a:chExt cx="342288" cy="3422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1C59EC-340C-4340-9FA5-ECF823852159}"/>
                  </a:ext>
                </a:extLst>
              </p:cNvPr>
              <p:cNvSpPr/>
              <p:nvPr/>
            </p:nvSpPr>
            <p:spPr>
              <a:xfrm>
                <a:off x="2014874" y="1981579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A3B4403A-CA3B-4AB0-B29B-159ABE03D4DA}"/>
                  </a:ext>
                </a:extLst>
              </p:cNvPr>
              <p:cNvGrpSpPr/>
              <p:nvPr/>
            </p:nvGrpSpPr>
            <p:grpSpPr>
              <a:xfrm>
                <a:off x="2081212" y="2050257"/>
                <a:ext cx="219077" cy="202406"/>
                <a:chOff x="1323974" y="2500313"/>
                <a:chExt cx="219077" cy="202406"/>
              </a:xfrm>
            </p:grpSpPr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FD0F7B5C-401A-483E-91C0-94990801469B}"/>
                    </a:ext>
                  </a:extLst>
                </p:cNvPr>
                <p:cNvSpPr/>
                <p:nvPr/>
              </p:nvSpPr>
              <p:spPr>
                <a:xfrm>
                  <a:off x="1323974" y="2564607"/>
                  <a:ext cx="211931" cy="138112"/>
                </a:xfrm>
                <a:custGeom>
                  <a:avLst/>
                  <a:gdLst>
                    <a:gd name="connsiteX0" fmla="*/ 0 w 211931"/>
                    <a:gd name="connsiteY0" fmla="*/ 0 h 138112"/>
                    <a:gd name="connsiteX1" fmla="*/ 0 w 211931"/>
                    <a:gd name="connsiteY1" fmla="*/ 138112 h 138112"/>
                    <a:gd name="connsiteX2" fmla="*/ 211931 w 211931"/>
                    <a:gd name="connsiteY2" fmla="*/ 138112 h 138112"/>
                    <a:gd name="connsiteX3" fmla="*/ 211931 w 211931"/>
                    <a:gd name="connsiteY3" fmla="*/ 64293 h 138112"/>
                    <a:gd name="connsiteX4" fmla="*/ 128588 w 211931"/>
                    <a:gd name="connsiteY4" fmla="*/ 64293 h 138112"/>
                    <a:gd name="connsiteX5" fmla="*/ 128588 w 211931"/>
                    <a:gd name="connsiteY5" fmla="*/ 0 h 138112"/>
                    <a:gd name="connsiteX6" fmla="*/ 0 w 211931"/>
                    <a:gd name="connsiteY6" fmla="*/ 0 h 13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931" h="138112">
                      <a:moveTo>
                        <a:pt x="0" y="0"/>
                      </a:moveTo>
                      <a:lnTo>
                        <a:pt x="0" y="138112"/>
                      </a:lnTo>
                      <a:lnTo>
                        <a:pt x="211931" y="138112"/>
                      </a:lnTo>
                      <a:lnTo>
                        <a:pt x="211931" y="64293"/>
                      </a:lnTo>
                      <a:lnTo>
                        <a:pt x="128588" y="64293"/>
                      </a:lnTo>
                      <a:lnTo>
                        <a:pt x="1285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Cylindre 15">
                  <a:extLst>
                    <a:ext uri="{FF2B5EF4-FFF2-40B4-BE49-F238E27FC236}">
                      <a16:creationId xmlns:a16="http://schemas.microsoft.com/office/drawing/2014/main" id="{95200E94-E471-44A4-B965-8D0FBD41E943}"/>
                    </a:ext>
                  </a:extLst>
                </p:cNvPr>
                <p:cNvSpPr/>
                <p:nvPr/>
              </p:nvSpPr>
              <p:spPr>
                <a:xfrm>
                  <a:off x="1483519" y="2500313"/>
                  <a:ext cx="59532" cy="10001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67F90E0-C5AB-4E62-855C-287C192F3502}"/>
                </a:ext>
              </a:extLst>
            </p:cNvPr>
            <p:cNvSpPr txBox="1"/>
            <p:nvPr/>
          </p:nvSpPr>
          <p:spPr>
            <a:xfrm>
              <a:off x="781050" y="1416050"/>
              <a:ext cx="2645276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usinée : Plug</a:t>
              </a:r>
            </a:p>
          </p:txBody>
        </p: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9F16AB6-CB18-42E8-AFC9-DF51355407C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54580" y="6971961"/>
            <a:ext cx="185432" cy="94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3926163-2E94-476B-B795-37CF5BF202F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029987" y="2759092"/>
            <a:ext cx="424301" cy="112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EAAFC5D-D11B-44F6-ADDA-96B9BA643077}"/>
              </a:ext>
            </a:extLst>
          </p:cNvPr>
          <p:cNvGrpSpPr/>
          <p:nvPr/>
        </p:nvGrpSpPr>
        <p:grpSpPr>
          <a:xfrm>
            <a:off x="4161763" y="2819059"/>
            <a:ext cx="3505057" cy="502006"/>
            <a:chOff x="414866" y="1398920"/>
            <a:chExt cx="3505057" cy="502006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83BE701D-78FD-4759-8EF5-AF03136E1AF4}"/>
                </a:ext>
              </a:extLst>
            </p:cNvPr>
            <p:cNvGrpSpPr/>
            <p:nvPr/>
          </p:nvGrpSpPr>
          <p:grpSpPr>
            <a:xfrm>
              <a:off x="414866" y="1398920"/>
              <a:ext cx="342288" cy="342288"/>
              <a:chOff x="2014874" y="1981579"/>
              <a:chExt cx="342288" cy="34228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5BD552-706D-405F-96E5-8EE360022E3E}"/>
                  </a:ext>
                </a:extLst>
              </p:cNvPr>
              <p:cNvSpPr/>
              <p:nvPr/>
            </p:nvSpPr>
            <p:spPr>
              <a:xfrm>
                <a:off x="2014874" y="1981579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B3FD0047-119C-476D-9AF2-B8672C6872BC}"/>
                  </a:ext>
                </a:extLst>
              </p:cNvPr>
              <p:cNvGrpSpPr/>
              <p:nvPr/>
            </p:nvGrpSpPr>
            <p:grpSpPr>
              <a:xfrm>
                <a:off x="2081212" y="2050257"/>
                <a:ext cx="219077" cy="202406"/>
                <a:chOff x="1323974" y="2500313"/>
                <a:chExt cx="219077" cy="202406"/>
              </a:xfrm>
            </p:grpSpPr>
            <p:sp>
              <p:nvSpPr>
                <p:cNvPr id="35" name="Forme libre : forme 34">
                  <a:extLst>
                    <a:ext uri="{FF2B5EF4-FFF2-40B4-BE49-F238E27FC236}">
                      <a16:creationId xmlns:a16="http://schemas.microsoft.com/office/drawing/2014/main" id="{1A22F87E-7CFC-4E6E-AFDB-3C53B2CAC8D5}"/>
                    </a:ext>
                  </a:extLst>
                </p:cNvPr>
                <p:cNvSpPr/>
                <p:nvPr/>
              </p:nvSpPr>
              <p:spPr>
                <a:xfrm>
                  <a:off x="1323974" y="2564607"/>
                  <a:ext cx="211931" cy="138112"/>
                </a:xfrm>
                <a:custGeom>
                  <a:avLst/>
                  <a:gdLst>
                    <a:gd name="connsiteX0" fmla="*/ 0 w 211931"/>
                    <a:gd name="connsiteY0" fmla="*/ 0 h 138112"/>
                    <a:gd name="connsiteX1" fmla="*/ 0 w 211931"/>
                    <a:gd name="connsiteY1" fmla="*/ 138112 h 138112"/>
                    <a:gd name="connsiteX2" fmla="*/ 211931 w 211931"/>
                    <a:gd name="connsiteY2" fmla="*/ 138112 h 138112"/>
                    <a:gd name="connsiteX3" fmla="*/ 211931 w 211931"/>
                    <a:gd name="connsiteY3" fmla="*/ 64293 h 138112"/>
                    <a:gd name="connsiteX4" fmla="*/ 128588 w 211931"/>
                    <a:gd name="connsiteY4" fmla="*/ 64293 h 138112"/>
                    <a:gd name="connsiteX5" fmla="*/ 128588 w 211931"/>
                    <a:gd name="connsiteY5" fmla="*/ 0 h 138112"/>
                    <a:gd name="connsiteX6" fmla="*/ 0 w 211931"/>
                    <a:gd name="connsiteY6" fmla="*/ 0 h 13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931" h="138112">
                      <a:moveTo>
                        <a:pt x="0" y="0"/>
                      </a:moveTo>
                      <a:lnTo>
                        <a:pt x="0" y="138112"/>
                      </a:lnTo>
                      <a:lnTo>
                        <a:pt x="211931" y="138112"/>
                      </a:lnTo>
                      <a:lnTo>
                        <a:pt x="211931" y="64293"/>
                      </a:lnTo>
                      <a:lnTo>
                        <a:pt x="128588" y="64293"/>
                      </a:lnTo>
                      <a:lnTo>
                        <a:pt x="1285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Cylindre 35">
                  <a:extLst>
                    <a:ext uri="{FF2B5EF4-FFF2-40B4-BE49-F238E27FC236}">
                      <a16:creationId xmlns:a16="http://schemas.microsoft.com/office/drawing/2014/main" id="{15C1F2FE-E984-4170-AEA4-9875DF23F72D}"/>
                    </a:ext>
                  </a:extLst>
                </p:cNvPr>
                <p:cNvSpPr/>
                <p:nvPr/>
              </p:nvSpPr>
              <p:spPr>
                <a:xfrm>
                  <a:off x="1483519" y="2500313"/>
                  <a:ext cx="59532" cy="10001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9BC02D3-DBB4-4563-B0EC-F51ECA6F860F}"/>
                </a:ext>
              </a:extLst>
            </p:cNvPr>
            <p:cNvSpPr txBox="1"/>
            <p:nvPr/>
          </p:nvSpPr>
          <p:spPr>
            <a:xfrm>
              <a:off x="781050" y="1416050"/>
              <a:ext cx="3138873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usinée : Poignée</a:t>
              </a:r>
            </a:p>
          </p:txBody>
        </p:sp>
      </p:grp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312F87E-98F3-4904-AAEE-CC3DBC07C053}"/>
              </a:ext>
            </a:extLst>
          </p:cNvPr>
          <p:cNvCxnSpPr>
            <a:cxnSpLocks/>
          </p:cNvCxnSpPr>
          <p:nvPr/>
        </p:nvCxnSpPr>
        <p:spPr>
          <a:xfrm flipH="1">
            <a:off x="4016264" y="3321066"/>
            <a:ext cx="1442491" cy="66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9ABBC4B0-9B3F-4918-B2DE-EF2937F0AAFC}"/>
              </a:ext>
            </a:extLst>
          </p:cNvPr>
          <p:cNvGrpSpPr/>
          <p:nvPr/>
        </p:nvGrpSpPr>
        <p:grpSpPr>
          <a:xfrm>
            <a:off x="1458716" y="2274215"/>
            <a:ext cx="2816964" cy="484876"/>
            <a:chOff x="528554" y="274305"/>
            <a:chExt cx="2816964" cy="484876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7D93328-4CB3-408F-B515-A76BF300F611}"/>
                </a:ext>
              </a:extLst>
            </p:cNvPr>
            <p:cNvSpPr txBox="1"/>
            <p:nvPr/>
          </p:nvSpPr>
          <p:spPr>
            <a:xfrm>
              <a:off x="854130" y="274305"/>
              <a:ext cx="2491388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usinée : Pin</a:t>
              </a:r>
            </a:p>
          </p:txBody>
        </p: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3E6EB309-6890-4324-B70E-1DE3AC2B9739}"/>
                </a:ext>
              </a:extLst>
            </p:cNvPr>
            <p:cNvGrpSpPr/>
            <p:nvPr/>
          </p:nvGrpSpPr>
          <p:grpSpPr>
            <a:xfrm>
              <a:off x="528554" y="287827"/>
              <a:ext cx="342288" cy="342288"/>
              <a:chOff x="1477978" y="1948023"/>
              <a:chExt cx="342288" cy="342288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7690D8D-2DB0-4194-9B49-603CCCDE9661}"/>
                  </a:ext>
                </a:extLst>
              </p:cNvPr>
              <p:cNvSpPr/>
              <p:nvPr/>
            </p:nvSpPr>
            <p:spPr>
              <a:xfrm>
                <a:off x="1477978" y="1948023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118A14F2-BCA0-451B-814B-18FB802E9BC8}"/>
                  </a:ext>
                </a:extLst>
              </p:cNvPr>
              <p:cNvGrpSpPr/>
              <p:nvPr/>
            </p:nvGrpSpPr>
            <p:grpSpPr>
              <a:xfrm>
                <a:off x="1556800" y="1993108"/>
                <a:ext cx="184644" cy="261936"/>
                <a:chOff x="2602706" y="2043114"/>
                <a:chExt cx="716757" cy="1016792"/>
              </a:xfrm>
            </p:grpSpPr>
            <p:sp>
              <p:nvSpPr>
                <p:cNvPr id="97" name="Forme libre : forme 96">
                  <a:extLst>
                    <a:ext uri="{FF2B5EF4-FFF2-40B4-BE49-F238E27FC236}">
                      <a16:creationId xmlns:a16="http://schemas.microsoft.com/office/drawing/2014/main" id="{C60644AA-6100-41A3-8BB5-F8AF32D09B03}"/>
                    </a:ext>
                  </a:extLst>
                </p:cNvPr>
                <p:cNvSpPr/>
                <p:nvPr/>
              </p:nvSpPr>
              <p:spPr>
                <a:xfrm>
                  <a:off x="2983230" y="2043114"/>
                  <a:ext cx="336233" cy="1012522"/>
                </a:xfrm>
                <a:custGeom>
                  <a:avLst/>
                  <a:gdLst>
                    <a:gd name="connsiteX0" fmla="*/ 69056 w 209550"/>
                    <a:gd name="connsiteY0" fmla="*/ 0 h 631031"/>
                    <a:gd name="connsiteX1" fmla="*/ 69056 w 209550"/>
                    <a:gd name="connsiteY1" fmla="*/ 128587 h 631031"/>
                    <a:gd name="connsiteX2" fmla="*/ 0 w 209550"/>
                    <a:gd name="connsiteY2" fmla="*/ 197643 h 631031"/>
                    <a:gd name="connsiteX3" fmla="*/ 0 w 209550"/>
                    <a:gd name="connsiteY3" fmla="*/ 433387 h 631031"/>
                    <a:gd name="connsiteX4" fmla="*/ 69056 w 209550"/>
                    <a:gd name="connsiteY4" fmla="*/ 502443 h 631031"/>
                    <a:gd name="connsiteX5" fmla="*/ 69056 w 209550"/>
                    <a:gd name="connsiteY5" fmla="*/ 631031 h 631031"/>
                    <a:gd name="connsiteX6" fmla="*/ 209550 w 209550"/>
                    <a:gd name="connsiteY6" fmla="*/ 631031 h 631031"/>
                    <a:gd name="connsiteX7" fmla="*/ 209550 w 209550"/>
                    <a:gd name="connsiteY7" fmla="*/ 4762 h 631031"/>
                    <a:gd name="connsiteX8" fmla="*/ 69056 w 209550"/>
                    <a:gd name="connsiteY8" fmla="*/ 0 h 631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9550" h="631031">
                      <a:moveTo>
                        <a:pt x="69056" y="0"/>
                      </a:moveTo>
                      <a:lnTo>
                        <a:pt x="69056" y="128587"/>
                      </a:lnTo>
                      <a:lnTo>
                        <a:pt x="0" y="197643"/>
                      </a:lnTo>
                      <a:lnTo>
                        <a:pt x="0" y="433387"/>
                      </a:lnTo>
                      <a:lnTo>
                        <a:pt x="69056" y="502443"/>
                      </a:lnTo>
                      <a:lnTo>
                        <a:pt x="69056" y="631031"/>
                      </a:lnTo>
                      <a:lnTo>
                        <a:pt x="209550" y="631031"/>
                      </a:lnTo>
                      <a:lnTo>
                        <a:pt x="209550" y="4762"/>
                      </a:lnTo>
                      <a:lnTo>
                        <a:pt x="6905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8" name="Forme libre : forme 97">
                  <a:extLst>
                    <a:ext uri="{FF2B5EF4-FFF2-40B4-BE49-F238E27FC236}">
                      <a16:creationId xmlns:a16="http://schemas.microsoft.com/office/drawing/2014/main" id="{6534CFE2-BDD7-4180-994B-E731FE6F5F85}"/>
                    </a:ext>
                  </a:extLst>
                </p:cNvPr>
                <p:cNvSpPr/>
                <p:nvPr/>
              </p:nvSpPr>
              <p:spPr>
                <a:xfrm>
                  <a:off x="2602706" y="2047875"/>
                  <a:ext cx="364332" cy="1012031"/>
                </a:xfrm>
                <a:custGeom>
                  <a:avLst/>
                  <a:gdLst>
                    <a:gd name="connsiteX0" fmla="*/ 345282 w 364332"/>
                    <a:gd name="connsiteY0" fmla="*/ 0 h 1012031"/>
                    <a:gd name="connsiteX1" fmla="*/ 345282 w 364332"/>
                    <a:gd name="connsiteY1" fmla="*/ 190500 h 1012031"/>
                    <a:gd name="connsiteX2" fmla="*/ 240507 w 364332"/>
                    <a:gd name="connsiteY2" fmla="*/ 295275 h 1012031"/>
                    <a:gd name="connsiteX3" fmla="*/ 240507 w 364332"/>
                    <a:gd name="connsiteY3" fmla="*/ 709613 h 1012031"/>
                    <a:gd name="connsiteX4" fmla="*/ 364332 w 364332"/>
                    <a:gd name="connsiteY4" fmla="*/ 833438 h 1012031"/>
                    <a:gd name="connsiteX5" fmla="*/ 364332 w 364332"/>
                    <a:gd name="connsiteY5" fmla="*/ 1012031 h 1012031"/>
                    <a:gd name="connsiteX6" fmla="*/ 0 w 364332"/>
                    <a:gd name="connsiteY6" fmla="*/ 1012031 h 1012031"/>
                    <a:gd name="connsiteX7" fmla="*/ 0 w 364332"/>
                    <a:gd name="connsiteY7" fmla="*/ 0 h 1012031"/>
                    <a:gd name="connsiteX8" fmla="*/ 345282 w 364332"/>
                    <a:gd name="connsiteY8" fmla="*/ 0 h 1012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4332" h="1012031">
                      <a:moveTo>
                        <a:pt x="345282" y="0"/>
                      </a:moveTo>
                      <a:lnTo>
                        <a:pt x="345282" y="190500"/>
                      </a:lnTo>
                      <a:lnTo>
                        <a:pt x="240507" y="295275"/>
                      </a:lnTo>
                      <a:lnTo>
                        <a:pt x="240507" y="709613"/>
                      </a:lnTo>
                      <a:lnTo>
                        <a:pt x="364332" y="833438"/>
                      </a:lnTo>
                      <a:lnTo>
                        <a:pt x="364332" y="1012031"/>
                      </a:lnTo>
                      <a:lnTo>
                        <a:pt x="0" y="1012031"/>
                      </a:lnTo>
                      <a:lnTo>
                        <a:pt x="0" y="0"/>
                      </a:lnTo>
                      <a:lnTo>
                        <a:pt x="345282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36FE26-5580-4A60-9998-29E6A5EFF94F}"/>
              </a:ext>
            </a:extLst>
          </p:cNvPr>
          <p:cNvGrpSpPr/>
          <p:nvPr/>
        </p:nvGrpSpPr>
        <p:grpSpPr>
          <a:xfrm>
            <a:off x="8777725" y="4283178"/>
            <a:ext cx="7086398" cy="2018552"/>
            <a:chOff x="5713963" y="1862354"/>
            <a:chExt cx="7086398" cy="2018552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DA6FC445-7F8D-4742-8A48-BAF1F3EB4382}"/>
                </a:ext>
              </a:extLst>
            </p:cNvPr>
            <p:cNvGrpSpPr/>
            <p:nvPr/>
          </p:nvGrpSpPr>
          <p:grpSpPr>
            <a:xfrm>
              <a:off x="6032028" y="1862354"/>
              <a:ext cx="6768333" cy="1845794"/>
              <a:chOff x="6032028" y="1862354"/>
              <a:chExt cx="6768333" cy="1845794"/>
            </a:xfrm>
          </p:grpSpPr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425E9235-AAEC-4FDB-8588-B11215A46D7E}"/>
                  </a:ext>
                </a:extLst>
              </p:cNvPr>
              <p:cNvGrpSpPr/>
              <p:nvPr/>
            </p:nvGrpSpPr>
            <p:grpSpPr>
              <a:xfrm>
                <a:off x="6032028" y="1879588"/>
                <a:ext cx="354806" cy="354806"/>
                <a:chOff x="1671638" y="2426494"/>
                <a:chExt cx="354806" cy="354806"/>
              </a:xfrm>
            </p:grpSpPr>
            <p:pic>
              <p:nvPicPr>
                <p:cNvPr id="86" name="Image 85">
                  <a:extLst>
                    <a:ext uri="{FF2B5EF4-FFF2-40B4-BE49-F238E27FC236}">
                      <a16:creationId xmlns:a16="http://schemas.microsoft.com/office/drawing/2014/main" id="{20C7E912-DACA-4D5E-AD8E-583DCBB680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6528" y="2438606"/>
                  <a:ext cx="157750" cy="157750"/>
                </a:xfrm>
                <a:prstGeom prst="rect">
                  <a:avLst/>
                </a:prstGeom>
              </p:spPr>
            </p:pic>
            <p:pic>
              <p:nvPicPr>
                <p:cNvPr id="87" name="Image 86">
                  <a:extLst>
                    <a:ext uri="{FF2B5EF4-FFF2-40B4-BE49-F238E27FC236}">
                      <a16:creationId xmlns:a16="http://schemas.microsoft.com/office/drawing/2014/main" id="{93B43B77-4AC7-4899-925A-E67A3013B5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5714" y="2616253"/>
                  <a:ext cx="159379" cy="156677"/>
                </a:xfrm>
                <a:prstGeom prst="rect">
                  <a:avLst/>
                </a:prstGeom>
              </p:spPr>
            </p:pic>
            <p:pic>
              <p:nvPicPr>
                <p:cNvPr id="88" name="Image 87">
                  <a:extLst>
                    <a:ext uri="{FF2B5EF4-FFF2-40B4-BE49-F238E27FC236}">
                      <a16:creationId xmlns:a16="http://schemas.microsoft.com/office/drawing/2014/main" id="{BDDAEEBA-259A-41E1-8911-ADF1363264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8776" y="2616710"/>
                  <a:ext cx="155762" cy="155762"/>
                </a:xfrm>
                <a:prstGeom prst="rect">
                  <a:avLst/>
                </a:prstGeom>
              </p:spPr>
            </p:pic>
            <p:sp>
              <p:nvSpPr>
                <p:cNvPr id="89" name="Forme en L 88">
                  <a:extLst>
                    <a:ext uri="{FF2B5EF4-FFF2-40B4-BE49-F238E27FC236}">
                      <a16:creationId xmlns:a16="http://schemas.microsoft.com/office/drawing/2014/main" id="{BB16DCF0-6694-4E17-A809-BEA5DF677645}"/>
                    </a:ext>
                  </a:extLst>
                </p:cNvPr>
                <p:cNvSpPr/>
                <p:nvPr/>
              </p:nvSpPr>
              <p:spPr>
                <a:xfrm>
                  <a:off x="1671638" y="2426494"/>
                  <a:ext cx="354806" cy="354806"/>
                </a:xfrm>
                <a:prstGeom prst="corner">
                  <a:avLst>
                    <a:gd name="adj1" fmla="val 50000"/>
                    <a:gd name="adj2" fmla="val 54027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2FF7D242-54DD-4AA8-8271-96570C331D23}"/>
                  </a:ext>
                </a:extLst>
              </p:cNvPr>
              <p:cNvSpPr txBox="1"/>
              <p:nvPr/>
            </p:nvSpPr>
            <p:spPr>
              <a:xfrm>
                <a:off x="6442745" y="1862354"/>
                <a:ext cx="6357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Système d’activation , part – 1887, numéro série - #0574 </a:t>
                </a:r>
              </a:p>
            </p:txBody>
          </p:sp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7A4E814A-13A1-4044-AE72-B19CB189DCE5}"/>
                  </a:ext>
                </a:extLst>
              </p:cNvPr>
              <p:cNvGrpSpPr/>
              <p:nvPr/>
            </p:nvGrpSpPr>
            <p:grpSpPr>
              <a:xfrm>
                <a:off x="6691229" y="2398908"/>
                <a:ext cx="342288" cy="342288"/>
                <a:chOff x="1477978" y="1948023"/>
                <a:chExt cx="342288" cy="34228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D05D034-DB0F-4B15-9956-23059210E23C}"/>
                    </a:ext>
                  </a:extLst>
                </p:cNvPr>
                <p:cNvSpPr/>
                <p:nvPr/>
              </p:nvSpPr>
              <p:spPr>
                <a:xfrm>
                  <a:off x="1477978" y="1948023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9" name="Groupe 78">
                  <a:extLst>
                    <a:ext uri="{FF2B5EF4-FFF2-40B4-BE49-F238E27FC236}">
                      <a16:creationId xmlns:a16="http://schemas.microsoft.com/office/drawing/2014/main" id="{766247DF-14F3-4B28-88CF-D1EA6E6B63CE}"/>
                    </a:ext>
                  </a:extLst>
                </p:cNvPr>
                <p:cNvGrpSpPr/>
                <p:nvPr/>
              </p:nvGrpSpPr>
              <p:grpSpPr>
                <a:xfrm>
                  <a:off x="1556800" y="1993108"/>
                  <a:ext cx="184644" cy="261936"/>
                  <a:chOff x="2602706" y="2043114"/>
                  <a:chExt cx="716757" cy="1016792"/>
                </a:xfrm>
              </p:grpSpPr>
              <p:sp>
                <p:nvSpPr>
                  <p:cNvPr id="80" name="Forme libre : forme 79">
                    <a:extLst>
                      <a:ext uri="{FF2B5EF4-FFF2-40B4-BE49-F238E27FC236}">
                        <a16:creationId xmlns:a16="http://schemas.microsoft.com/office/drawing/2014/main" id="{D6BA1280-DABA-401A-8605-0A19503142EE}"/>
                      </a:ext>
                    </a:extLst>
                  </p:cNvPr>
                  <p:cNvSpPr/>
                  <p:nvPr/>
                </p:nvSpPr>
                <p:spPr>
                  <a:xfrm>
                    <a:off x="2983230" y="2043114"/>
                    <a:ext cx="336233" cy="1012522"/>
                  </a:xfrm>
                  <a:custGeom>
                    <a:avLst/>
                    <a:gdLst>
                      <a:gd name="connsiteX0" fmla="*/ 69056 w 209550"/>
                      <a:gd name="connsiteY0" fmla="*/ 0 h 631031"/>
                      <a:gd name="connsiteX1" fmla="*/ 69056 w 209550"/>
                      <a:gd name="connsiteY1" fmla="*/ 128587 h 631031"/>
                      <a:gd name="connsiteX2" fmla="*/ 0 w 209550"/>
                      <a:gd name="connsiteY2" fmla="*/ 197643 h 631031"/>
                      <a:gd name="connsiteX3" fmla="*/ 0 w 209550"/>
                      <a:gd name="connsiteY3" fmla="*/ 433387 h 631031"/>
                      <a:gd name="connsiteX4" fmla="*/ 69056 w 209550"/>
                      <a:gd name="connsiteY4" fmla="*/ 502443 h 631031"/>
                      <a:gd name="connsiteX5" fmla="*/ 69056 w 209550"/>
                      <a:gd name="connsiteY5" fmla="*/ 631031 h 631031"/>
                      <a:gd name="connsiteX6" fmla="*/ 209550 w 209550"/>
                      <a:gd name="connsiteY6" fmla="*/ 631031 h 631031"/>
                      <a:gd name="connsiteX7" fmla="*/ 209550 w 209550"/>
                      <a:gd name="connsiteY7" fmla="*/ 4762 h 631031"/>
                      <a:gd name="connsiteX8" fmla="*/ 69056 w 209550"/>
                      <a:gd name="connsiteY8" fmla="*/ 0 h 63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550" h="631031">
                        <a:moveTo>
                          <a:pt x="69056" y="0"/>
                        </a:moveTo>
                        <a:lnTo>
                          <a:pt x="69056" y="128587"/>
                        </a:lnTo>
                        <a:lnTo>
                          <a:pt x="0" y="197643"/>
                        </a:lnTo>
                        <a:lnTo>
                          <a:pt x="0" y="433387"/>
                        </a:lnTo>
                        <a:lnTo>
                          <a:pt x="69056" y="502443"/>
                        </a:lnTo>
                        <a:lnTo>
                          <a:pt x="69056" y="631031"/>
                        </a:lnTo>
                        <a:lnTo>
                          <a:pt x="209550" y="631031"/>
                        </a:lnTo>
                        <a:lnTo>
                          <a:pt x="209550" y="4762"/>
                        </a:lnTo>
                        <a:lnTo>
                          <a:pt x="69056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" name="Forme libre : forme 80">
                    <a:extLst>
                      <a:ext uri="{FF2B5EF4-FFF2-40B4-BE49-F238E27FC236}">
                        <a16:creationId xmlns:a16="http://schemas.microsoft.com/office/drawing/2014/main" id="{2308453F-E1C2-41D7-8512-9CA1A2B6640C}"/>
                      </a:ext>
                    </a:extLst>
                  </p:cNvPr>
                  <p:cNvSpPr/>
                  <p:nvPr/>
                </p:nvSpPr>
                <p:spPr>
                  <a:xfrm>
                    <a:off x="2602706" y="2047875"/>
                    <a:ext cx="364332" cy="1012031"/>
                  </a:xfrm>
                  <a:custGeom>
                    <a:avLst/>
                    <a:gdLst>
                      <a:gd name="connsiteX0" fmla="*/ 345282 w 364332"/>
                      <a:gd name="connsiteY0" fmla="*/ 0 h 1012031"/>
                      <a:gd name="connsiteX1" fmla="*/ 345282 w 364332"/>
                      <a:gd name="connsiteY1" fmla="*/ 190500 h 1012031"/>
                      <a:gd name="connsiteX2" fmla="*/ 240507 w 364332"/>
                      <a:gd name="connsiteY2" fmla="*/ 295275 h 1012031"/>
                      <a:gd name="connsiteX3" fmla="*/ 240507 w 364332"/>
                      <a:gd name="connsiteY3" fmla="*/ 709613 h 1012031"/>
                      <a:gd name="connsiteX4" fmla="*/ 364332 w 364332"/>
                      <a:gd name="connsiteY4" fmla="*/ 833438 h 1012031"/>
                      <a:gd name="connsiteX5" fmla="*/ 364332 w 364332"/>
                      <a:gd name="connsiteY5" fmla="*/ 1012031 h 1012031"/>
                      <a:gd name="connsiteX6" fmla="*/ 0 w 364332"/>
                      <a:gd name="connsiteY6" fmla="*/ 1012031 h 1012031"/>
                      <a:gd name="connsiteX7" fmla="*/ 0 w 364332"/>
                      <a:gd name="connsiteY7" fmla="*/ 0 h 1012031"/>
                      <a:gd name="connsiteX8" fmla="*/ 345282 w 364332"/>
                      <a:gd name="connsiteY8" fmla="*/ 0 h 1012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4332" h="1012031">
                        <a:moveTo>
                          <a:pt x="345282" y="0"/>
                        </a:moveTo>
                        <a:lnTo>
                          <a:pt x="345282" y="190500"/>
                        </a:lnTo>
                        <a:lnTo>
                          <a:pt x="240507" y="295275"/>
                        </a:lnTo>
                        <a:lnTo>
                          <a:pt x="240507" y="709613"/>
                        </a:lnTo>
                        <a:lnTo>
                          <a:pt x="364332" y="833438"/>
                        </a:lnTo>
                        <a:lnTo>
                          <a:pt x="364332" y="1012031"/>
                        </a:lnTo>
                        <a:lnTo>
                          <a:pt x="0" y="1012031"/>
                        </a:lnTo>
                        <a:lnTo>
                          <a:pt x="0" y="0"/>
                        </a:lnTo>
                        <a:lnTo>
                          <a:pt x="345282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FB5B0DA-5336-4D2A-9E69-B33980259BA2}"/>
                  </a:ext>
                </a:extLst>
              </p:cNvPr>
              <p:cNvSpPr txBox="1"/>
              <p:nvPr/>
            </p:nvSpPr>
            <p:spPr>
              <a:xfrm>
                <a:off x="7021584" y="2382471"/>
                <a:ext cx="446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Pin , part – 1687, numéro série - #0974 </a:t>
                </a:r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51B2AF43-9649-4D59-91F0-C03C62C80435}"/>
                  </a:ext>
                </a:extLst>
              </p:cNvPr>
              <p:cNvGrpSpPr/>
              <p:nvPr/>
            </p:nvGrpSpPr>
            <p:grpSpPr>
              <a:xfrm>
                <a:off x="6691229" y="2851612"/>
                <a:ext cx="342288" cy="342288"/>
                <a:chOff x="2014874" y="1981579"/>
                <a:chExt cx="342288" cy="342288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2B46E79-EE51-4E68-A11C-940E4881DD5A}"/>
                    </a:ext>
                  </a:extLst>
                </p:cNvPr>
                <p:cNvSpPr/>
                <p:nvPr/>
              </p:nvSpPr>
              <p:spPr>
                <a:xfrm>
                  <a:off x="2014874" y="1981579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E60DC98A-6157-4C1F-9062-E97A7CCCFC6F}"/>
                    </a:ext>
                  </a:extLst>
                </p:cNvPr>
                <p:cNvGrpSpPr/>
                <p:nvPr/>
              </p:nvGrpSpPr>
              <p:grpSpPr>
                <a:xfrm>
                  <a:off x="2081212" y="2050257"/>
                  <a:ext cx="219077" cy="202406"/>
                  <a:chOff x="1323974" y="2500313"/>
                  <a:chExt cx="219077" cy="202406"/>
                </a:xfrm>
              </p:grpSpPr>
              <p:sp>
                <p:nvSpPr>
                  <p:cNvPr id="76" name="Forme libre : forme 75">
                    <a:extLst>
                      <a:ext uri="{FF2B5EF4-FFF2-40B4-BE49-F238E27FC236}">
                        <a16:creationId xmlns:a16="http://schemas.microsoft.com/office/drawing/2014/main" id="{7D64FEDB-2F07-4098-A6B3-20D712350749}"/>
                      </a:ext>
                    </a:extLst>
                  </p:cNvPr>
                  <p:cNvSpPr/>
                  <p:nvPr/>
                </p:nvSpPr>
                <p:spPr>
                  <a:xfrm>
                    <a:off x="1323974" y="2564607"/>
                    <a:ext cx="211931" cy="138112"/>
                  </a:xfrm>
                  <a:custGeom>
                    <a:avLst/>
                    <a:gdLst>
                      <a:gd name="connsiteX0" fmla="*/ 0 w 211931"/>
                      <a:gd name="connsiteY0" fmla="*/ 0 h 138112"/>
                      <a:gd name="connsiteX1" fmla="*/ 0 w 211931"/>
                      <a:gd name="connsiteY1" fmla="*/ 138112 h 138112"/>
                      <a:gd name="connsiteX2" fmla="*/ 211931 w 211931"/>
                      <a:gd name="connsiteY2" fmla="*/ 138112 h 138112"/>
                      <a:gd name="connsiteX3" fmla="*/ 211931 w 211931"/>
                      <a:gd name="connsiteY3" fmla="*/ 64293 h 138112"/>
                      <a:gd name="connsiteX4" fmla="*/ 128588 w 211931"/>
                      <a:gd name="connsiteY4" fmla="*/ 64293 h 138112"/>
                      <a:gd name="connsiteX5" fmla="*/ 128588 w 211931"/>
                      <a:gd name="connsiteY5" fmla="*/ 0 h 138112"/>
                      <a:gd name="connsiteX6" fmla="*/ 0 w 211931"/>
                      <a:gd name="connsiteY6" fmla="*/ 0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1931" h="138112">
                        <a:moveTo>
                          <a:pt x="0" y="0"/>
                        </a:moveTo>
                        <a:lnTo>
                          <a:pt x="0" y="138112"/>
                        </a:lnTo>
                        <a:lnTo>
                          <a:pt x="211931" y="138112"/>
                        </a:lnTo>
                        <a:lnTo>
                          <a:pt x="211931" y="64293"/>
                        </a:lnTo>
                        <a:lnTo>
                          <a:pt x="128588" y="64293"/>
                        </a:lnTo>
                        <a:lnTo>
                          <a:pt x="1285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7" name="Cylindre 76">
                    <a:extLst>
                      <a:ext uri="{FF2B5EF4-FFF2-40B4-BE49-F238E27FC236}">
                        <a16:creationId xmlns:a16="http://schemas.microsoft.com/office/drawing/2014/main" id="{FE5C6553-F34C-4025-B45E-A73A8E9E36E8}"/>
                      </a:ext>
                    </a:extLst>
                  </p:cNvPr>
                  <p:cNvSpPr/>
                  <p:nvPr/>
                </p:nvSpPr>
                <p:spPr>
                  <a:xfrm>
                    <a:off x="1483519" y="2500313"/>
                    <a:ext cx="59532" cy="10001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9D90BAB-F172-40A3-89D1-5ECC8BA84902}"/>
                  </a:ext>
                </a:extLst>
              </p:cNvPr>
              <p:cNvSpPr txBox="1"/>
              <p:nvPr/>
            </p:nvSpPr>
            <p:spPr>
              <a:xfrm>
                <a:off x="7021584" y="2860643"/>
                <a:ext cx="4588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Plug , part – 1657, numéro série - #0964 </a:t>
                </a:r>
              </a:p>
            </p:txBody>
          </p:sp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CE1906B8-93DB-488D-8F10-8CF29E745A69}"/>
                  </a:ext>
                </a:extLst>
              </p:cNvPr>
              <p:cNvGrpSpPr/>
              <p:nvPr/>
            </p:nvGrpSpPr>
            <p:grpSpPr>
              <a:xfrm>
                <a:off x="6691229" y="3329784"/>
                <a:ext cx="342288" cy="342288"/>
                <a:chOff x="2014874" y="1981579"/>
                <a:chExt cx="342288" cy="34228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C406E22-7EEC-4653-A33D-9CFDF049D940}"/>
                    </a:ext>
                  </a:extLst>
                </p:cNvPr>
                <p:cNvSpPr/>
                <p:nvPr/>
              </p:nvSpPr>
              <p:spPr>
                <a:xfrm>
                  <a:off x="2014874" y="1981579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31BBE5F8-1F95-4BC7-BD4C-CA36E91FD978}"/>
                    </a:ext>
                  </a:extLst>
                </p:cNvPr>
                <p:cNvGrpSpPr/>
                <p:nvPr/>
              </p:nvGrpSpPr>
              <p:grpSpPr>
                <a:xfrm>
                  <a:off x="2081212" y="2050257"/>
                  <a:ext cx="219077" cy="202406"/>
                  <a:chOff x="1323974" y="2500313"/>
                  <a:chExt cx="219077" cy="202406"/>
                </a:xfrm>
              </p:grpSpPr>
              <p:sp>
                <p:nvSpPr>
                  <p:cNvPr id="72" name="Forme libre : forme 71">
                    <a:extLst>
                      <a:ext uri="{FF2B5EF4-FFF2-40B4-BE49-F238E27FC236}">
                        <a16:creationId xmlns:a16="http://schemas.microsoft.com/office/drawing/2014/main" id="{CDD709FE-576F-4CDA-9946-8AD9E6D4AAAC}"/>
                      </a:ext>
                    </a:extLst>
                  </p:cNvPr>
                  <p:cNvSpPr/>
                  <p:nvPr/>
                </p:nvSpPr>
                <p:spPr>
                  <a:xfrm>
                    <a:off x="1323974" y="2564607"/>
                    <a:ext cx="211931" cy="138112"/>
                  </a:xfrm>
                  <a:custGeom>
                    <a:avLst/>
                    <a:gdLst>
                      <a:gd name="connsiteX0" fmla="*/ 0 w 211931"/>
                      <a:gd name="connsiteY0" fmla="*/ 0 h 138112"/>
                      <a:gd name="connsiteX1" fmla="*/ 0 w 211931"/>
                      <a:gd name="connsiteY1" fmla="*/ 138112 h 138112"/>
                      <a:gd name="connsiteX2" fmla="*/ 211931 w 211931"/>
                      <a:gd name="connsiteY2" fmla="*/ 138112 h 138112"/>
                      <a:gd name="connsiteX3" fmla="*/ 211931 w 211931"/>
                      <a:gd name="connsiteY3" fmla="*/ 64293 h 138112"/>
                      <a:gd name="connsiteX4" fmla="*/ 128588 w 211931"/>
                      <a:gd name="connsiteY4" fmla="*/ 64293 h 138112"/>
                      <a:gd name="connsiteX5" fmla="*/ 128588 w 211931"/>
                      <a:gd name="connsiteY5" fmla="*/ 0 h 138112"/>
                      <a:gd name="connsiteX6" fmla="*/ 0 w 211931"/>
                      <a:gd name="connsiteY6" fmla="*/ 0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1931" h="138112">
                        <a:moveTo>
                          <a:pt x="0" y="0"/>
                        </a:moveTo>
                        <a:lnTo>
                          <a:pt x="0" y="138112"/>
                        </a:lnTo>
                        <a:lnTo>
                          <a:pt x="211931" y="138112"/>
                        </a:lnTo>
                        <a:lnTo>
                          <a:pt x="211931" y="64293"/>
                        </a:lnTo>
                        <a:lnTo>
                          <a:pt x="128588" y="64293"/>
                        </a:lnTo>
                        <a:lnTo>
                          <a:pt x="1285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" name="Cylindre 72">
                    <a:extLst>
                      <a:ext uri="{FF2B5EF4-FFF2-40B4-BE49-F238E27FC236}">
                        <a16:creationId xmlns:a16="http://schemas.microsoft.com/office/drawing/2014/main" id="{7E7D1249-8073-4A45-9962-206B9B879C0A}"/>
                      </a:ext>
                    </a:extLst>
                  </p:cNvPr>
                  <p:cNvSpPr/>
                  <p:nvPr/>
                </p:nvSpPr>
                <p:spPr>
                  <a:xfrm>
                    <a:off x="1483519" y="2500313"/>
                    <a:ext cx="59532" cy="10001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73BEDB56-0A97-4885-968A-A69D315E03E0}"/>
                  </a:ext>
                </a:extLst>
              </p:cNvPr>
              <p:cNvSpPr txBox="1"/>
              <p:nvPr/>
            </p:nvSpPr>
            <p:spPr>
              <a:xfrm>
                <a:off x="7021584" y="3338816"/>
                <a:ext cx="4860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Poigné , part – 3157, numéro série - #2547 </a:t>
                </a:r>
              </a:p>
            </p:txBody>
          </p:sp>
        </p:grpSp>
        <p:sp>
          <p:nvSpPr>
            <p:cNvPr id="101" name="Accolade ouvrante 100">
              <a:extLst>
                <a:ext uri="{FF2B5EF4-FFF2-40B4-BE49-F238E27FC236}">
                  <a16:creationId xmlns:a16="http://schemas.microsoft.com/office/drawing/2014/main" id="{B9943B62-ECA5-4092-9D26-C4B4154FA1CB}"/>
                </a:ext>
              </a:extLst>
            </p:cNvPr>
            <p:cNvSpPr/>
            <p:nvPr/>
          </p:nvSpPr>
          <p:spPr>
            <a:xfrm>
              <a:off x="6181202" y="2420487"/>
              <a:ext cx="251669" cy="1294264"/>
            </a:xfrm>
            <a:prstGeom prst="leftBrace">
              <a:avLst>
                <a:gd name="adj1" fmla="val 5166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60E4F80-1F8C-4312-AC9A-F1D7AD9ADE58}"/>
                </a:ext>
              </a:extLst>
            </p:cNvPr>
            <p:cNvSpPr txBox="1"/>
            <p:nvPr/>
          </p:nvSpPr>
          <p:spPr>
            <a:xfrm rot="16200000">
              <a:off x="5122903" y="2804971"/>
              <a:ext cx="1666995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List&lt;Piece&gt;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26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C669209-143E-4883-99BB-E8C008C13888}"/>
              </a:ext>
            </a:extLst>
          </p:cNvPr>
          <p:cNvGrpSpPr/>
          <p:nvPr/>
        </p:nvGrpSpPr>
        <p:grpSpPr>
          <a:xfrm>
            <a:off x="7121282" y="4695481"/>
            <a:ext cx="8524009" cy="2672304"/>
            <a:chOff x="3904212" y="1735804"/>
            <a:chExt cx="8524009" cy="267230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5955BDF7-14E0-4290-A175-E0C09B083F1E}"/>
                </a:ext>
              </a:extLst>
            </p:cNvPr>
            <p:cNvGrpSpPr/>
            <p:nvPr/>
          </p:nvGrpSpPr>
          <p:grpSpPr>
            <a:xfrm>
              <a:off x="4397087" y="1735804"/>
              <a:ext cx="7611393" cy="484876"/>
              <a:chOff x="2209397" y="6152084"/>
              <a:chExt cx="7611393" cy="484876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F4DD4C06-DFAE-4796-819C-81FE01AACC30}"/>
                  </a:ext>
                </a:extLst>
              </p:cNvPr>
              <p:cNvGrpSpPr/>
              <p:nvPr/>
            </p:nvGrpSpPr>
            <p:grpSpPr>
              <a:xfrm>
                <a:off x="2209397" y="6159347"/>
                <a:ext cx="354806" cy="354806"/>
                <a:chOff x="1671638" y="2426494"/>
                <a:chExt cx="354806" cy="354806"/>
              </a:xfrm>
            </p:grpSpPr>
            <p:pic>
              <p:nvPicPr>
                <p:cNvPr id="44" name="Image 43">
                  <a:extLst>
                    <a:ext uri="{FF2B5EF4-FFF2-40B4-BE49-F238E27FC236}">
                      <a16:creationId xmlns:a16="http://schemas.microsoft.com/office/drawing/2014/main" id="{C324C091-D9DF-4E35-B6F3-BDCE5B4E0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86528" y="2438606"/>
                  <a:ext cx="157750" cy="157750"/>
                </a:xfrm>
                <a:prstGeom prst="rect">
                  <a:avLst/>
                </a:prstGeom>
              </p:spPr>
            </p:pic>
            <p:pic>
              <p:nvPicPr>
                <p:cNvPr id="45" name="Image 44">
                  <a:extLst>
                    <a:ext uri="{FF2B5EF4-FFF2-40B4-BE49-F238E27FC236}">
                      <a16:creationId xmlns:a16="http://schemas.microsoft.com/office/drawing/2014/main" id="{DC4CCF52-7D4C-48AC-A172-61E062666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5714" y="2616253"/>
                  <a:ext cx="159379" cy="156677"/>
                </a:xfrm>
                <a:prstGeom prst="rect">
                  <a:avLst/>
                </a:prstGeom>
              </p:spPr>
            </p:pic>
            <p:pic>
              <p:nvPicPr>
                <p:cNvPr id="46" name="Image 45">
                  <a:extLst>
                    <a:ext uri="{FF2B5EF4-FFF2-40B4-BE49-F238E27FC236}">
                      <a16:creationId xmlns:a16="http://schemas.microsoft.com/office/drawing/2014/main" id="{4158D56C-00B1-4E51-BA9C-EE6B1C51E1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58776" y="2616710"/>
                  <a:ext cx="155762" cy="155762"/>
                </a:xfrm>
                <a:prstGeom prst="rect">
                  <a:avLst/>
                </a:prstGeom>
              </p:spPr>
            </p:pic>
            <p:sp>
              <p:nvSpPr>
                <p:cNvPr id="47" name="Forme en L 46">
                  <a:extLst>
                    <a:ext uri="{FF2B5EF4-FFF2-40B4-BE49-F238E27FC236}">
                      <a16:creationId xmlns:a16="http://schemas.microsoft.com/office/drawing/2014/main" id="{2249CE93-CED6-45B4-B7F1-D04D4B330347}"/>
                    </a:ext>
                  </a:extLst>
                </p:cNvPr>
                <p:cNvSpPr/>
                <p:nvPr/>
              </p:nvSpPr>
              <p:spPr>
                <a:xfrm>
                  <a:off x="1671638" y="2426494"/>
                  <a:ext cx="354806" cy="354806"/>
                </a:xfrm>
                <a:prstGeom prst="corner">
                  <a:avLst>
                    <a:gd name="adj1" fmla="val 50000"/>
                    <a:gd name="adj2" fmla="val 54027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E1C1988-D063-4CE4-B299-9279BDB35624}"/>
                  </a:ext>
                </a:extLst>
              </p:cNvPr>
              <p:cNvSpPr txBox="1"/>
              <p:nvPr/>
            </p:nvSpPr>
            <p:spPr>
              <a:xfrm>
                <a:off x="2583809" y="6152084"/>
                <a:ext cx="7236981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Couvercle latérale part – 1987, numéro série - #0374 </a:t>
                </a: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D1C2E90-248A-4293-A00A-32457043AC6A}"/>
                </a:ext>
              </a:extLst>
            </p:cNvPr>
            <p:cNvGrpSpPr/>
            <p:nvPr/>
          </p:nvGrpSpPr>
          <p:grpSpPr>
            <a:xfrm>
              <a:off x="4806416" y="2255153"/>
              <a:ext cx="7621805" cy="386462"/>
              <a:chOff x="414866" y="1398920"/>
              <a:chExt cx="7621805" cy="386462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63FB9711-30E3-47CA-AD3D-7184500F8FED}"/>
                  </a:ext>
                </a:extLst>
              </p:cNvPr>
              <p:cNvGrpSpPr/>
              <p:nvPr/>
            </p:nvGrpSpPr>
            <p:grpSpPr>
              <a:xfrm>
                <a:off x="414866" y="1398920"/>
                <a:ext cx="342288" cy="342288"/>
                <a:chOff x="2014874" y="1981579"/>
                <a:chExt cx="342288" cy="34228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48B7E1D-3924-4F42-B5CB-3F6A25CBE00A}"/>
                    </a:ext>
                  </a:extLst>
                </p:cNvPr>
                <p:cNvSpPr/>
                <p:nvPr/>
              </p:nvSpPr>
              <p:spPr>
                <a:xfrm>
                  <a:off x="2014874" y="1981579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ED4FBCF6-D07F-4370-A1C3-D0CA8EC46844}"/>
                    </a:ext>
                  </a:extLst>
                </p:cNvPr>
                <p:cNvGrpSpPr/>
                <p:nvPr/>
              </p:nvGrpSpPr>
              <p:grpSpPr>
                <a:xfrm>
                  <a:off x="2081212" y="2050257"/>
                  <a:ext cx="219077" cy="202406"/>
                  <a:chOff x="1323974" y="2500313"/>
                  <a:chExt cx="219077" cy="202406"/>
                </a:xfrm>
              </p:grpSpPr>
              <p:sp>
                <p:nvSpPr>
                  <p:cNvPr id="40" name="Forme libre : forme 39">
                    <a:extLst>
                      <a:ext uri="{FF2B5EF4-FFF2-40B4-BE49-F238E27FC236}">
                        <a16:creationId xmlns:a16="http://schemas.microsoft.com/office/drawing/2014/main" id="{48E1B58A-707C-4C9E-93AE-15680698DC5D}"/>
                      </a:ext>
                    </a:extLst>
                  </p:cNvPr>
                  <p:cNvSpPr/>
                  <p:nvPr/>
                </p:nvSpPr>
                <p:spPr>
                  <a:xfrm>
                    <a:off x="1323974" y="2564607"/>
                    <a:ext cx="211931" cy="138112"/>
                  </a:xfrm>
                  <a:custGeom>
                    <a:avLst/>
                    <a:gdLst>
                      <a:gd name="connsiteX0" fmla="*/ 0 w 211931"/>
                      <a:gd name="connsiteY0" fmla="*/ 0 h 138112"/>
                      <a:gd name="connsiteX1" fmla="*/ 0 w 211931"/>
                      <a:gd name="connsiteY1" fmla="*/ 138112 h 138112"/>
                      <a:gd name="connsiteX2" fmla="*/ 211931 w 211931"/>
                      <a:gd name="connsiteY2" fmla="*/ 138112 h 138112"/>
                      <a:gd name="connsiteX3" fmla="*/ 211931 w 211931"/>
                      <a:gd name="connsiteY3" fmla="*/ 64293 h 138112"/>
                      <a:gd name="connsiteX4" fmla="*/ 128588 w 211931"/>
                      <a:gd name="connsiteY4" fmla="*/ 64293 h 138112"/>
                      <a:gd name="connsiteX5" fmla="*/ 128588 w 211931"/>
                      <a:gd name="connsiteY5" fmla="*/ 0 h 138112"/>
                      <a:gd name="connsiteX6" fmla="*/ 0 w 211931"/>
                      <a:gd name="connsiteY6" fmla="*/ 0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1931" h="138112">
                        <a:moveTo>
                          <a:pt x="0" y="0"/>
                        </a:moveTo>
                        <a:lnTo>
                          <a:pt x="0" y="138112"/>
                        </a:lnTo>
                        <a:lnTo>
                          <a:pt x="211931" y="138112"/>
                        </a:lnTo>
                        <a:lnTo>
                          <a:pt x="211931" y="64293"/>
                        </a:lnTo>
                        <a:lnTo>
                          <a:pt x="128588" y="64293"/>
                        </a:lnTo>
                        <a:lnTo>
                          <a:pt x="1285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1" name="Cylindre 40">
                    <a:extLst>
                      <a:ext uri="{FF2B5EF4-FFF2-40B4-BE49-F238E27FC236}">
                        <a16:creationId xmlns:a16="http://schemas.microsoft.com/office/drawing/2014/main" id="{D6194289-E49D-4504-B4C1-3CD12EBAB12C}"/>
                      </a:ext>
                    </a:extLst>
                  </p:cNvPr>
                  <p:cNvSpPr/>
                  <p:nvPr/>
                </p:nvSpPr>
                <p:spPr>
                  <a:xfrm>
                    <a:off x="1483519" y="2500313"/>
                    <a:ext cx="59532" cy="10001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84262B0A-A8A9-4D41-BE9B-65D037EE8B29}"/>
                  </a:ext>
                </a:extLst>
              </p:cNvPr>
              <p:cNvSpPr txBox="1"/>
              <p:nvPr/>
            </p:nvSpPr>
            <p:spPr>
              <a:xfrm>
                <a:off x="781050" y="1416050"/>
                <a:ext cx="7255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usinée : Couvercle Monobloc part – 1257, numéro série - #9874 </a:t>
                </a:r>
              </a:p>
            </p:txBody>
          </p: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1067780-126E-4E07-8585-A286B4D0BF66}"/>
                </a:ext>
              </a:extLst>
            </p:cNvPr>
            <p:cNvGrpSpPr/>
            <p:nvPr/>
          </p:nvGrpSpPr>
          <p:grpSpPr>
            <a:xfrm>
              <a:off x="4806416" y="2713906"/>
              <a:ext cx="7140315" cy="369332"/>
              <a:chOff x="414866" y="400050"/>
              <a:chExt cx="7140315" cy="369332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2B3945DA-CC87-4F7C-9093-C90B0E039619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DEB8D1-A2AD-42DC-A6A2-81A0E1CE59B4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84B81211-7327-4DAB-8304-8AFA2D566AD5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34" name="Rectangle : avec coins arrondis en haut 33">
                    <a:extLst>
                      <a:ext uri="{FF2B5EF4-FFF2-40B4-BE49-F238E27FC236}">
                        <a16:creationId xmlns:a16="http://schemas.microsoft.com/office/drawing/2014/main" id="{127C9588-CCAA-4E8C-87E3-71260F27A3E4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63562AB-3614-43B2-B368-68FF7CD7B66A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1C6D5A9B-9E0E-427B-A942-3B101DB11F3A}"/>
                  </a:ext>
                </a:extLst>
              </p:cNvPr>
              <p:cNvSpPr txBox="1"/>
              <p:nvPr/>
            </p:nvSpPr>
            <p:spPr>
              <a:xfrm>
                <a:off x="781051" y="400050"/>
                <a:ext cx="6774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1CA21-2CBF-499A-8A3A-3DC680A6E48C}"/>
                </a:ext>
              </a:extLst>
            </p:cNvPr>
            <p:cNvGrpSpPr/>
            <p:nvPr/>
          </p:nvGrpSpPr>
          <p:grpSpPr>
            <a:xfrm>
              <a:off x="4806416" y="3155529"/>
              <a:ext cx="7140315" cy="369332"/>
              <a:chOff x="414866" y="400050"/>
              <a:chExt cx="7140315" cy="369332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44489C2E-35A7-43C0-8252-036A263ED70E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44B43D8-769E-4121-AACA-94147984E476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27" name="Groupe 26">
                  <a:extLst>
                    <a:ext uri="{FF2B5EF4-FFF2-40B4-BE49-F238E27FC236}">
                      <a16:creationId xmlns:a16="http://schemas.microsoft.com/office/drawing/2014/main" id="{9E6CF532-CBD2-4315-9F6C-C43FA9515599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28" name="Rectangle : avec coins arrondis en haut 27">
                    <a:extLst>
                      <a:ext uri="{FF2B5EF4-FFF2-40B4-BE49-F238E27FC236}">
                        <a16:creationId xmlns:a16="http://schemas.microsoft.com/office/drawing/2014/main" id="{D1FDBAA9-7699-4F47-ADEC-430F16945D20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1A767D47-A9CA-4A94-9177-C325F92C2682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CC6B9AD-BF5A-4300-B363-0A31876461B7}"/>
                  </a:ext>
                </a:extLst>
              </p:cNvPr>
              <p:cNvSpPr txBox="1"/>
              <p:nvPr/>
            </p:nvSpPr>
            <p:spPr>
              <a:xfrm>
                <a:off x="781051" y="400050"/>
                <a:ext cx="6774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26B01C4-D65B-4D10-B455-DAD4439F2FBF}"/>
                </a:ext>
              </a:extLst>
            </p:cNvPr>
            <p:cNvGrpSpPr/>
            <p:nvPr/>
          </p:nvGrpSpPr>
          <p:grpSpPr>
            <a:xfrm>
              <a:off x="4806416" y="4038776"/>
              <a:ext cx="7140315" cy="369332"/>
              <a:chOff x="414866" y="400050"/>
              <a:chExt cx="7140315" cy="369332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A4E2B37E-C938-46B3-A085-831EF4F6B6BC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0832077-9612-419A-97EE-2DE52C3B4ABE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E55AE496-FF6B-46E4-9B69-50073C46C610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22" name="Rectangle : avec coins arrondis en haut 21">
                    <a:extLst>
                      <a:ext uri="{FF2B5EF4-FFF2-40B4-BE49-F238E27FC236}">
                        <a16:creationId xmlns:a16="http://schemas.microsoft.com/office/drawing/2014/main" id="{40D46A76-1FD6-4CB6-A251-0EFA730A61B3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B4144D0-F38E-4065-95B8-323BCEE1C7BD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850064-BA41-4291-B697-6FB53700D7D1}"/>
                  </a:ext>
                </a:extLst>
              </p:cNvPr>
              <p:cNvSpPr txBox="1"/>
              <p:nvPr/>
            </p:nvSpPr>
            <p:spPr>
              <a:xfrm>
                <a:off x="781051" y="400050"/>
                <a:ext cx="6774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FB97BBE8-781C-48EB-85E9-E1E144447DA9}"/>
                </a:ext>
              </a:extLst>
            </p:cNvPr>
            <p:cNvGrpSpPr/>
            <p:nvPr/>
          </p:nvGrpSpPr>
          <p:grpSpPr>
            <a:xfrm>
              <a:off x="4806416" y="3597152"/>
              <a:ext cx="7140315" cy="369332"/>
              <a:chOff x="414866" y="400050"/>
              <a:chExt cx="7140315" cy="369332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9ACF676D-04FC-4AFE-A3F3-7F350021FFA2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B96E28E-ECC8-4F86-930A-4BDDD15EA68F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C5E39808-C2C6-4E9B-A640-B34C56480492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16" name="Rectangle : avec coins arrondis en haut 15">
                    <a:extLst>
                      <a:ext uri="{FF2B5EF4-FFF2-40B4-BE49-F238E27FC236}">
                        <a16:creationId xmlns:a16="http://schemas.microsoft.com/office/drawing/2014/main" id="{2FF40CBC-A02C-44C6-ADF1-5413FAD0201F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29F017E-D648-4DDF-A3D8-F945E86D0E9B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E512633-C1BD-4120-B358-BFD1317D72B8}"/>
                  </a:ext>
                </a:extLst>
              </p:cNvPr>
              <p:cNvSpPr txBox="1"/>
              <p:nvPr/>
            </p:nvSpPr>
            <p:spPr>
              <a:xfrm>
                <a:off x="781051" y="400050"/>
                <a:ext cx="6774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sp>
          <p:nvSpPr>
            <p:cNvPr id="10" name="Accolade ouvrante 9">
              <a:extLst>
                <a:ext uri="{FF2B5EF4-FFF2-40B4-BE49-F238E27FC236}">
                  <a16:creationId xmlns:a16="http://schemas.microsoft.com/office/drawing/2014/main" id="{B9886A87-E1D1-4915-A36E-263B3400A863}"/>
                </a:ext>
              </a:extLst>
            </p:cNvPr>
            <p:cNvSpPr/>
            <p:nvPr/>
          </p:nvSpPr>
          <p:spPr>
            <a:xfrm>
              <a:off x="4361927" y="2344286"/>
              <a:ext cx="251669" cy="1870745"/>
            </a:xfrm>
            <a:prstGeom prst="leftBrace">
              <a:avLst>
                <a:gd name="adj1" fmla="val 5166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665FB52-6197-4AA1-85AF-73A3D67E3728}"/>
                </a:ext>
              </a:extLst>
            </p:cNvPr>
            <p:cNvSpPr txBox="1"/>
            <p:nvPr/>
          </p:nvSpPr>
          <p:spPr>
            <a:xfrm rot="16200000">
              <a:off x="3313152" y="3100247"/>
              <a:ext cx="1666995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List&lt;Piece&gt;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2957D39-B3CF-406A-A990-7EA88E4B0E8D}"/>
              </a:ext>
            </a:extLst>
          </p:cNvPr>
          <p:cNvGrpSpPr/>
          <p:nvPr/>
        </p:nvGrpSpPr>
        <p:grpSpPr>
          <a:xfrm>
            <a:off x="7102232" y="2580481"/>
            <a:ext cx="6722616" cy="2018552"/>
            <a:chOff x="5713963" y="1862354"/>
            <a:chExt cx="6722616" cy="201855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41C33605-B047-4B85-9166-831BB0EA4546}"/>
                </a:ext>
              </a:extLst>
            </p:cNvPr>
            <p:cNvGrpSpPr/>
            <p:nvPr/>
          </p:nvGrpSpPr>
          <p:grpSpPr>
            <a:xfrm>
              <a:off x="6032028" y="1862354"/>
              <a:ext cx="6404551" cy="1845794"/>
              <a:chOff x="6032028" y="1862354"/>
              <a:chExt cx="6404551" cy="1845794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F7AD2781-DA0E-4A4A-B7C2-BDD01C3C4CD0}"/>
                  </a:ext>
                </a:extLst>
              </p:cNvPr>
              <p:cNvGrpSpPr/>
              <p:nvPr/>
            </p:nvGrpSpPr>
            <p:grpSpPr>
              <a:xfrm>
                <a:off x="6032028" y="1879588"/>
                <a:ext cx="354806" cy="354806"/>
                <a:chOff x="1671638" y="2426494"/>
                <a:chExt cx="354806" cy="354806"/>
              </a:xfrm>
            </p:grpSpPr>
            <p:pic>
              <p:nvPicPr>
                <p:cNvPr id="72" name="Image 71">
                  <a:extLst>
                    <a:ext uri="{FF2B5EF4-FFF2-40B4-BE49-F238E27FC236}">
                      <a16:creationId xmlns:a16="http://schemas.microsoft.com/office/drawing/2014/main" id="{610F41EE-3AF5-42C1-BE3F-9B137EB4A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86528" y="2438606"/>
                  <a:ext cx="157750" cy="157750"/>
                </a:xfrm>
                <a:prstGeom prst="rect">
                  <a:avLst/>
                </a:prstGeom>
              </p:spPr>
            </p:pic>
            <p:pic>
              <p:nvPicPr>
                <p:cNvPr id="73" name="Image 72">
                  <a:extLst>
                    <a:ext uri="{FF2B5EF4-FFF2-40B4-BE49-F238E27FC236}">
                      <a16:creationId xmlns:a16="http://schemas.microsoft.com/office/drawing/2014/main" id="{7FDFD5FE-7586-447E-8DCF-738AED84C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5714" y="2616253"/>
                  <a:ext cx="159379" cy="156677"/>
                </a:xfrm>
                <a:prstGeom prst="rect">
                  <a:avLst/>
                </a:prstGeom>
              </p:spPr>
            </p:pic>
            <p:pic>
              <p:nvPicPr>
                <p:cNvPr id="74" name="Image 73">
                  <a:extLst>
                    <a:ext uri="{FF2B5EF4-FFF2-40B4-BE49-F238E27FC236}">
                      <a16:creationId xmlns:a16="http://schemas.microsoft.com/office/drawing/2014/main" id="{8BC0C914-BAC4-45C3-89D0-30AE44BEE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58776" y="2616710"/>
                  <a:ext cx="155762" cy="155762"/>
                </a:xfrm>
                <a:prstGeom prst="rect">
                  <a:avLst/>
                </a:prstGeom>
              </p:spPr>
            </p:pic>
            <p:sp>
              <p:nvSpPr>
                <p:cNvPr id="75" name="Forme en L 74">
                  <a:extLst>
                    <a:ext uri="{FF2B5EF4-FFF2-40B4-BE49-F238E27FC236}">
                      <a16:creationId xmlns:a16="http://schemas.microsoft.com/office/drawing/2014/main" id="{FF3038B5-4376-41FD-B453-3642C3278A14}"/>
                    </a:ext>
                  </a:extLst>
                </p:cNvPr>
                <p:cNvSpPr/>
                <p:nvPr/>
              </p:nvSpPr>
              <p:spPr>
                <a:xfrm>
                  <a:off x="1671638" y="2426494"/>
                  <a:ext cx="354806" cy="354806"/>
                </a:xfrm>
                <a:prstGeom prst="corner">
                  <a:avLst>
                    <a:gd name="adj1" fmla="val 50000"/>
                    <a:gd name="adj2" fmla="val 54027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57B78C8-0FAD-49C3-B98A-CEF2FB9B9065}"/>
                  </a:ext>
                </a:extLst>
              </p:cNvPr>
              <p:cNvSpPr txBox="1"/>
              <p:nvPr/>
            </p:nvSpPr>
            <p:spPr>
              <a:xfrm>
                <a:off x="6442745" y="1862354"/>
                <a:ext cx="599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Système d’activation , part – 1887, numéro série - #0574 </a:t>
                </a:r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BCB5DA67-1CED-4263-BF24-2A07A424D0E4}"/>
                  </a:ext>
                </a:extLst>
              </p:cNvPr>
              <p:cNvGrpSpPr/>
              <p:nvPr/>
            </p:nvGrpSpPr>
            <p:grpSpPr>
              <a:xfrm>
                <a:off x="6691229" y="2398908"/>
                <a:ext cx="342288" cy="342288"/>
                <a:chOff x="1477978" y="1948023"/>
                <a:chExt cx="342288" cy="342288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642EB9B7-AA4E-497A-897C-B992A0036A9F}"/>
                    </a:ext>
                  </a:extLst>
                </p:cNvPr>
                <p:cNvSpPr/>
                <p:nvPr/>
              </p:nvSpPr>
              <p:spPr>
                <a:xfrm>
                  <a:off x="1477978" y="1948023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69" name="Groupe 68">
                  <a:extLst>
                    <a:ext uri="{FF2B5EF4-FFF2-40B4-BE49-F238E27FC236}">
                      <a16:creationId xmlns:a16="http://schemas.microsoft.com/office/drawing/2014/main" id="{293AD898-DFDD-4641-B794-F4BFB8F91377}"/>
                    </a:ext>
                  </a:extLst>
                </p:cNvPr>
                <p:cNvGrpSpPr/>
                <p:nvPr/>
              </p:nvGrpSpPr>
              <p:grpSpPr>
                <a:xfrm>
                  <a:off x="1556800" y="1993108"/>
                  <a:ext cx="184644" cy="261936"/>
                  <a:chOff x="2602706" y="2043114"/>
                  <a:chExt cx="716757" cy="1016792"/>
                </a:xfrm>
              </p:grpSpPr>
              <p:sp>
                <p:nvSpPr>
                  <p:cNvPr id="70" name="Forme libre : forme 69">
                    <a:extLst>
                      <a:ext uri="{FF2B5EF4-FFF2-40B4-BE49-F238E27FC236}">
                        <a16:creationId xmlns:a16="http://schemas.microsoft.com/office/drawing/2014/main" id="{BEDB50A4-9876-4ECF-AD38-5DE807BA6978}"/>
                      </a:ext>
                    </a:extLst>
                  </p:cNvPr>
                  <p:cNvSpPr/>
                  <p:nvPr/>
                </p:nvSpPr>
                <p:spPr>
                  <a:xfrm>
                    <a:off x="2983230" y="2043114"/>
                    <a:ext cx="336233" cy="1012522"/>
                  </a:xfrm>
                  <a:custGeom>
                    <a:avLst/>
                    <a:gdLst>
                      <a:gd name="connsiteX0" fmla="*/ 69056 w 209550"/>
                      <a:gd name="connsiteY0" fmla="*/ 0 h 631031"/>
                      <a:gd name="connsiteX1" fmla="*/ 69056 w 209550"/>
                      <a:gd name="connsiteY1" fmla="*/ 128587 h 631031"/>
                      <a:gd name="connsiteX2" fmla="*/ 0 w 209550"/>
                      <a:gd name="connsiteY2" fmla="*/ 197643 h 631031"/>
                      <a:gd name="connsiteX3" fmla="*/ 0 w 209550"/>
                      <a:gd name="connsiteY3" fmla="*/ 433387 h 631031"/>
                      <a:gd name="connsiteX4" fmla="*/ 69056 w 209550"/>
                      <a:gd name="connsiteY4" fmla="*/ 502443 h 631031"/>
                      <a:gd name="connsiteX5" fmla="*/ 69056 w 209550"/>
                      <a:gd name="connsiteY5" fmla="*/ 631031 h 631031"/>
                      <a:gd name="connsiteX6" fmla="*/ 209550 w 209550"/>
                      <a:gd name="connsiteY6" fmla="*/ 631031 h 631031"/>
                      <a:gd name="connsiteX7" fmla="*/ 209550 w 209550"/>
                      <a:gd name="connsiteY7" fmla="*/ 4762 h 631031"/>
                      <a:gd name="connsiteX8" fmla="*/ 69056 w 209550"/>
                      <a:gd name="connsiteY8" fmla="*/ 0 h 63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550" h="631031">
                        <a:moveTo>
                          <a:pt x="69056" y="0"/>
                        </a:moveTo>
                        <a:lnTo>
                          <a:pt x="69056" y="128587"/>
                        </a:lnTo>
                        <a:lnTo>
                          <a:pt x="0" y="197643"/>
                        </a:lnTo>
                        <a:lnTo>
                          <a:pt x="0" y="433387"/>
                        </a:lnTo>
                        <a:lnTo>
                          <a:pt x="69056" y="502443"/>
                        </a:lnTo>
                        <a:lnTo>
                          <a:pt x="69056" y="631031"/>
                        </a:lnTo>
                        <a:lnTo>
                          <a:pt x="209550" y="631031"/>
                        </a:lnTo>
                        <a:lnTo>
                          <a:pt x="209550" y="4762"/>
                        </a:lnTo>
                        <a:lnTo>
                          <a:pt x="69056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" name="Forme libre : forme 70">
                    <a:extLst>
                      <a:ext uri="{FF2B5EF4-FFF2-40B4-BE49-F238E27FC236}">
                        <a16:creationId xmlns:a16="http://schemas.microsoft.com/office/drawing/2014/main" id="{718A6C03-498D-4880-989E-2DE556F3E08D}"/>
                      </a:ext>
                    </a:extLst>
                  </p:cNvPr>
                  <p:cNvSpPr/>
                  <p:nvPr/>
                </p:nvSpPr>
                <p:spPr>
                  <a:xfrm>
                    <a:off x="2602706" y="2047875"/>
                    <a:ext cx="364332" cy="1012031"/>
                  </a:xfrm>
                  <a:custGeom>
                    <a:avLst/>
                    <a:gdLst>
                      <a:gd name="connsiteX0" fmla="*/ 345282 w 364332"/>
                      <a:gd name="connsiteY0" fmla="*/ 0 h 1012031"/>
                      <a:gd name="connsiteX1" fmla="*/ 345282 w 364332"/>
                      <a:gd name="connsiteY1" fmla="*/ 190500 h 1012031"/>
                      <a:gd name="connsiteX2" fmla="*/ 240507 w 364332"/>
                      <a:gd name="connsiteY2" fmla="*/ 295275 h 1012031"/>
                      <a:gd name="connsiteX3" fmla="*/ 240507 w 364332"/>
                      <a:gd name="connsiteY3" fmla="*/ 709613 h 1012031"/>
                      <a:gd name="connsiteX4" fmla="*/ 364332 w 364332"/>
                      <a:gd name="connsiteY4" fmla="*/ 833438 h 1012031"/>
                      <a:gd name="connsiteX5" fmla="*/ 364332 w 364332"/>
                      <a:gd name="connsiteY5" fmla="*/ 1012031 h 1012031"/>
                      <a:gd name="connsiteX6" fmla="*/ 0 w 364332"/>
                      <a:gd name="connsiteY6" fmla="*/ 1012031 h 1012031"/>
                      <a:gd name="connsiteX7" fmla="*/ 0 w 364332"/>
                      <a:gd name="connsiteY7" fmla="*/ 0 h 1012031"/>
                      <a:gd name="connsiteX8" fmla="*/ 345282 w 364332"/>
                      <a:gd name="connsiteY8" fmla="*/ 0 h 1012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4332" h="1012031">
                        <a:moveTo>
                          <a:pt x="345282" y="0"/>
                        </a:moveTo>
                        <a:lnTo>
                          <a:pt x="345282" y="190500"/>
                        </a:lnTo>
                        <a:lnTo>
                          <a:pt x="240507" y="295275"/>
                        </a:lnTo>
                        <a:lnTo>
                          <a:pt x="240507" y="709613"/>
                        </a:lnTo>
                        <a:lnTo>
                          <a:pt x="364332" y="833438"/>
                        </a:lnTo>
                        <a:lnTo>
                          <a:pt x="364332" y="1012031"/>
                        </a:lnTo>
                        <a:lnTo>
                          <a:pt x="0" y="1012031"/>
                        </a:lnTo>
                        <a:lnTo>
                          <a:pt x="0" y="0"/>
                        </a:lnTo>
                        <a:lnTo>
                          <a:pt x="345282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D3BF2748-3212-4390-8EB1-CA5FD0901D55}"/>
                  </a:ext>
                </a:extLst>
              </p:cNvPr>
              <p:cNvSpPr txBox="1"/>
              <p:nvPr/>
            </p:nvSpPr>
            <p:spPr>
              <a:xfrm>
                <a:off x="7021584" y="2382471"/>
                <a:ext cx="4206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Pin , part – 1687, numéro série - #0974 </a:t>
                </a:r>
              </a:p>
            </p:txBody>
          </p:sp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D50841E8-0E16-4510-B442-F472FB790290}"/>
                  </a:ext>
                </a:extLst>
              </p:cNvPr>
              <p:cNvGrpSpPr/>
              <p:nvPr/>
            </p:nvGrpSpPr>
            <p:grpSpPr>
              <a:xfrm>
                <a:off x="6691229" y="2851612"/>
                <a:ext cx="342288" cy="342288"/>
                <a:chOff x="2014874" y="1981579"/>
                <a:chExt cx="342288" cy="34228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F31B14D-32FA-4F2A-BECF-640203C15A04}"/>
                    </a:ext>
                  </a:extLst>
                </p:cNvPr>
                <p:cNvSpPr/>
                <p:nvPr/>
              </p:nvSpPr>
              <p:spPr>
                <a:xfrm>
                  <a:off x="2014874" y="1981579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82B87696-8554-4838-A5EA-5EA165467FC6}"/>
                    </a:ext>
                  </a:extLst>
                </p:cNvPr>
                <p:cNvGrpSpPr/>
                <p:nvPr/>
              </p:nvGrpSpPr>
              <p:grpSpPr>
                <a:xfrm>
                  <a:off x="2081212" y="2050257"/>
                  <a:ext cx="219077" cy="202406"/>
                  <a:chOff x="1323974" y="2500313"/>
                  <a:chExt cx="219077" cy="202406"/>
                </a:xfrm>
              </p:grpSpPr>
              <p:sp>
                <p:nvSpPr>
                  <p:cNvPr id="66" name="Forme libre : forme 65">
                    <a:extLst>
                      <a:ext uri="{FF2B5EF4-FFF2-40B4-BE49-F238E27FC236}">
                        <a16:creationId xmlns:a16="http://schemas.microsoft.com/office/drawing/2014/main" id="{AA2C39F2-EA09-4F20-9CCE-DF0F3C4C6DCB}"/>
                      </a:ext>
                    </a:extLst>
                  </p:cNvPr>
                  <p:cNvSpPr/>
                  <p:nvPr/>
                </p:nvSpPr>
                <p:spPr>
                  <a:xfrm>
                    <a:off x="1323974" y="2564607"/>
                    <a:ext cx="211931" cy="138112"/>
                  </a:xfrm>
                  <a:custGeom>
                    <a:avLst/>
                    <a:gdLst>
                      <a:gd name="connsiteX0" fmla="*/ 0 w 211931"/>
                      <a:gd name="connsiteY0" fmla="*/ 0 h 138112"/>
                      <a:gd name="connsiteX1" fmla="*/ 0 w 211931"/>
                      <a:gd name="connsiteY1" fmla="*/ 138112 h 138112"/>
                      <a:gd name="connsiteX2" fmla="*/ 211931 w 211931"/>
                      <a:gd name="connsiteY2" fmla="*/ 138112 h 138112"/>
                      <a:gd name="connsiteX3" fmla="*/ 211931 w 211931"/>
                      <a:gd name="connsiteY3" fmla="*/ 64293 h 138112"/>
                      <a:gd name="connsiteX4" fmla="*/ 128588 w 211931"/>
                      <a:gd name="connsiteY4" fmla="*/ 64293 h 138112"/>
                      <a:gd name="connsiteX5" fmla="*/ 128588 w 211931"/>
                      <a:gd name="connsiteY5" fmla="*/ 0 h 138112"/>
                      <a:gd name="connsiteX6" fmla="*/ 0 w 211931"/>
                      <a:gd name="connsiteY6" fmla="*/ 0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1931" h="138112">
                        <a:moveTo>
                          <a:pt x="0" y="0"/>
                        </a:moveTo>
                        <a:lnTo>
                          <a:pt x="0" y="138112"/>
                        </a:lnTo>
                        <a:lnTo>
                          <a:pt x="211931" y="138112"/>
                        </a:lnTo>
                        <a:lnTo>
                          <a:pt x="211931" y="64293"/>
                        </a:lnTo>
                        <a:lnTo>
                          <a:pt x="128588" y="64293"/>
                        </a:lnTo>
                        <a:lnTo>
                          <a:pt x="1285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7" name="Cylindre 66">
                    <a:extLst>
                      <a:ext uri="{FF2B5EF4-FFF2-40B4-BE49-F238E27FC236}">
                        <a16:creationId xmlns:a16="http://schemas.microsoft.com/office/drawing/2014/main" id="{004164FC-1ED3-4421-A5D3-67008DEA95D5}"/>
                      </a:ext>
                    </a:extLst>
                  </p:cNvPr>
                  <p:cNvSpPr/>
                  <p:nvPr/>
                </p:nvSpPr>
                <p:spPr>
                  <a:xfrm>
                    <a:off x="1483519" y="2500313"/>
                    <a:ext cx="59532" cy="10001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E9B3DA50-DB91-48FE-8743-E85A0AC9BA4F}"/>
                  </a:ext>
                </a:extLst>
              </p:cNvPr>
              <p:cNvSpPr txBox="1"/>
              <p:nvPr/>
            </p:nvSpPr>
            <p:spPr>
              <a:xfrm>
                <a:off x="7021585" y="2860643"/>
                <a:ext cx="4326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Plug , part – 1657, numéro série - #0964 </a:t>
                </a:r>
              </a:p>
            </p:txBody>
          </p:sp>
          <p:grpSp>
            <p:nvGrpSpPr>
              <p:cNvPr id="58" name="Groupe 57">
                <a:extLst>
                  <a:ext uri="{FF2B5EF4-FFF2-40B4-BE49-F238E27FC236}">
                    <a16:creationId xmlns:a16="http://schemas.microsoft.com/office/drawing/2014/main" id="{C62C97AE-552B-46F3-88D3-9E68B0D76C0A}"/>
                  </a:ext>
                </a:extLst>
              </p:cNvPr>
              <p:cNvGrpSpPr/>
              <p:nvPr/>
            </p:nvGrpSpPr>
            <p:grpSpPr>
              <a:xfrm>
                <a:off x="6691229" y="3329784"/>
                <a:ext cx="342288" cy="342288"/>
                <a:chOff x="2014874" y="1981579"/>
                <a:chExt cx="342288" cy="34228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1FA4227-77BA-4A53-B1DA-416C88C2D868}"/>
                    </a:ext>
                  </a:extLst>
                </p:cNvPr>
                <p:cNvSpPr/>
                <p:nvPr/>
              </p:nvSpPr>
              <p:spPr>
                <a:xfrm>
                  <a:off x="2014874" y="1981579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45C41A4A-7ECA-4B98-9FBD-51E700B17CD2}"/>
                    </a:ext>
                  </a:extLst>
                </p:cNvPr>
                <p:cNvGrpSpPr/>
                <p:nvPr/>
              </p:nvGrpSpPr>
              <p:grpSpPr>
                <a:xfrm>
                  <a:off x="2081212" y="2050257"/>
                  <a:ext cx="219077" cy="202406"/>
                  <a:chOff x="1323974" y="2500313"/>
                  <a:chExt cx="219077" cy="202406"/>
                </a:xfrm>
              </p:grpSpPr>
              <p:sp>
                <p:nvSpPr>
                  <p:cNvPr id="62" name="Forme libre : forme 61">
                    <a:extLst>
                      <a:ext uri="{FF2B5EF4-FFF2-40B4-BE49-F238E27FC236}">
                        <a16:creationId xmlns:a16="http://schemas.microsoft.com/office/drawing/2014/main" id="{9EE50D48-F605-4D5B-B35C-E7342315444B}"/>
                      </a:ext>
                    </a:extLst>
                  </p:cNvPr>
                  <p:cNvSpPr/>
                  <p:nvPr/>
                </p:nvSpPr>
                <p:spPr>
                  <a:xfrm>
                    <a:off x="1323974" y="2564607"/>
                    <a:ext cx="211931" cy="138112"/>
                  </a:xfrm>
                  <a:custGeom>
                    <a:avLst/>
                    <a:gdLst>
                      <a:gd name="connsiteX0" fmla="*/ 0 w 211931"/>
                      <a:gd name="connsiteY0" fmla="*/ 0 h 138112"/>
                      <a:gd name="connsiteX1" fmla="*/ 0 w 211931"/>
                      <a:gd name="connsiteY1" fmla="*/ 138112 h 138112"/>
                      <a:gd name="connsiteX2" fmla="*/ 211931 w 211931"/>
                      <a:gd name="connsiteY2" fmla="*/ 138112 h 138112"/>
                      <a:gd name="connsiteX3" fmla="*/ 211931 w 211931"/>
                      <a:gd name="connsiteY3" fmla="*/ 64293 h 138112"/>
                      <a:gd name="connsiteX4" fmla="*/ 128588 w 211931"/>
                      <a:gd name="connsiteY4" fmla="*/ 64293 h 138112"/>
                      <a:gd name="connsiteX5" fmla="*/ 128588 w 211931"/>
                      <a:gd name="connsiteY5" fmla="*/ 0 h 138112"/>
                      <a:gd name="connsiteX6" fmla="*/ 0 w 211931"/>
                      <a:gd name="connsiteY6" fmla="*/ 0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1931" h="138112">
                        <a:moveTo>
                          <a:pt x="0" y="0"/>
                        </a:moveTo>
                        <a:lnTo>
                          <a:pt x="0" y="138112"/>
                        </a:lnTo>
                        <a:lnTo>
                          <a:pt x="211931" y="138112"/>
                        </a:lnTo>
                        <a:lnTo>
                          <a:pt x="211931" y="64293"/>
                        </a:lnTo>
                        <a:lnTo>
                          <a:pt x="128588" y="64293"/>
                        </a:lnTo>
                        <a:lnTo>
                          <a:pt x="1285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" name="Cylindre 62">
                    <a:extLst>
                      <a:ext uri="{FF2B5EF4-FFF2-40B4-BE49-F238E27FC236}">
                        <a16:creationId xmlns:a16="http://schemas.microsoft.com/office/drawing/2014/main" id="{00ABFE74-FB5E-4057-864C-ABC153E209D6}"/>
                      </a:ext>
                    </a:extLst>
                  </p:cNvPr>
                  <p:cNvSpPr/>
                  <p:nvPr/>
                </p:nvSpPr>
                <p:spPr>
                  <a:xfrm>
                    <a:off x="1483519" y="2500313"/>
                    <a:ext cx="59532" cy="10001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ECC3F52-C4A1-4985-BC72-BFDDF6C276F4}"/>
                  </a:ext>
                </a:extLst>
              </p:cNvPr>
              <p:cNvSpPr txBox="1"/>
              <p:nvPr/>
            </p:nvSpPr>
            <p:spPr>
              <a:xfrm>
                <a:off x="7021584" y="3338816"/>
                <a:ext cx="4582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Poigné , part – 3157, numéro série - #2547 </a:t>
                </a:r>
              </a:p>
            </p:txBody>
          </p:sp>
        </p:grpSp>
        <p:sp>
          <p:nvSpPr>
            <p:cNvPr id="50" name="Accolade ouvrante 49">
              <a:extLst>
                <a:ext uri="{FF2B5EF4-FFF2-40B4-BE49-F238E27FC236}">
                  <a16:creationId xmlns:a16="http://schemas.microsoft.com/office/drawing/2014/main" id="{9738D85B-9CB7-44D0-8D4D-8C63F39779EE}"/>
                </a:ext>
              </a:extLst>
            </p:cNvPr>
            <p:cNvSpPr/>
            <p:nvPr/>
          </p:nvSpPr>
          <p:spPr>
            <a:xfrm>
              <a:off x="6181202" y="2420487"/>
              <a:ext cx="251669" cy="1294264"/>
            </a:xfrm>
            <a:prstGeom prst="leftBrace">
              <a:avLst>
                <a:gd name="adj1" fmla="val 5166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22B1168-E6D9-4B6D-B975-0472A06011F9}"/>
                </a:ext>
              </a:extLst>
            </p:cNvPr>
            <p:cNvSpPr txBox="1"/>
            <p:nvPr/>
          </p:nvSpPr>
          <p:spPr>
            <a:xfrm rot="16200000">
              <a:off x="5122903" y="2804971"/>
              <a:ext cx="1666995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List&lt;Piece&gt;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915BDE2-E2C0-4AA6-A403-1B96B6D1DD39}"/>
              </a:ext>
            </a:extLst>
          </p:cNvPr>
          <p:cNvGrpSpPr/>
          <p:nvPr/>
        </p:nvGrpSpPr>
        <p:grpSpPr>
          <a:xfrm>
            <a:off x="7248282" y="7667281"/>
            <a:ext cx="8544169" cy="2672304"/>
            <a:chOff x="3904212" y="1735804"/>
            <a:chExt cx="8544169" cy="2672304"/>
          </a:xfrm>
        </p:grpSpPr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A488B2F8-F787-451B-BAF2-FF39D0E9F4FF}"/>
                </a:ext>
              </a:extLst>
            </p:cNvPr>
            <p:cNvGrpSpPr/>
            <p:nvPr/>
          </p:nvGrpSpPr>
          <p:grpSpPr>
            <a:xfrm>
              <a:off x="4397087" y="1735804"/>
              <a:ext cx="7611393" cy="484876"/>
              <a:chOff x="2209397" y="6152084"/>
              <a:chExt cx="7611393" cy="48487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53063A0D-4867-4499-AAD1-1B84B6A628E1}"/>
                  </a:ext>
                </a:extLst>
              </p:cNvPr>
              <p:cNvGrpSpPr/>
              <p:nvPr/>
            </p:nvGrpSpPr>
            <p:grpSpPr>
              <a:xfrm>
                <a:off x="2209397" y="6159347"/>
                <a:ext cx="354806" cy="354806"/>
                <a:chOff x="1671638" y="2426494"/>
                <a:chExt cx="354806" cy="354806"/>
              </a:xfrm>
            </p:grpSpPr>
            <p:pic>
              <p:nvPicPr>
                <p:cNvPr id="117" name="Image 116">
                  <a:extLst>
                    <a:ext uri="{FF2B5EF4-FFF2-40B4-BE49-F238E27FC236}">
                      <a16:creationId xmlns:a16="http://schemas.microsoft.com/office/drawing/2014/main" id="{16C8598A-BAD8-4141-AECD-51936D373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86528" y="2438606"/>
                  <a:ext cx="157750" cy="157750"/>
                </a:xfrm>
                <a:prstGeom prst="rect">
                  <a:avLst/>
                </a:prstGeom>
              </p:spPr>
            </p:pic>
            <p:pic>
              <p:nvPicPr>
                <p:cNvPr id="118" name="Image 117">
                  <a:extLst>
                    <a:ext uri="{FF2B5EF4-FFF2-40B4-BE49-F238E27FC236}">
                      <a16:creationId xmlns:a16="http://schemas.microsoft.com/office/drawing/2014/main" id="{C030C5A8-EC24-466C-8D00-2C7A6BFDE7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5714" y="2616253"/>
                  <a:ext cx="159379" cy="156677"/>
                </a:xfrm>
                <a:prstGeom prst="rect">
                  <a:avLst/>
                </a:prstGeom>
              </p:spPr>
            </p:pic>
            <p:pic>
              <p:nvPicPr>
                <p:cNvPr id="119" name="Image 118">
                  <a:extLst>
                    <a:ext uri="{FF2B5EF4-FFF2-40B4-BE49-F238E27FC236}">
                      <a16:creationId xmlns:a16="http://schemas.microsoft.com/office/drawing/2014/main" id="{747D05C4-E099-4B6B-B0A1-C626092428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58776" y="2616710"/>
                  <a:ext cx="155762" cy="155762"/>
                </a:xfrm>
                <a:prstGeom prst="rect">
                  <a:avLst/>
                </a:prstGeom>
              </p:spPr>
            </p:pic>
            <p:sp>
              <p:nvSpPr>
                <p:cNvPr id="120" name="Forme en L 119">
                  <a:extLst>
                    <a:ext uri="{FF2B5EF4-FFF2-40B4-BE49-F238E27FC236}">
                      <a16:creationId xmlns:a16="http://schemas.microsoft.com/office/drawing/2014/main" id="{2027E37C-6114-4A8F-BECB-B5CB25187B59}"/>
                    </a:ext>
                  </a:extLst>
                </p:cNvPr>
                <p:cNvSpPr/>
                <p:nvPr/>
              </p:nvSpPr>
              <p:spPr>
                <a:xfrm>
                  <a:off x="1671638" y="2426494"/>
                  <a:ext cx="354806" cy="354806"/>
                </a:xfrm>
                <a:prstGeom prst="corner">
                  <a:avLst>
                    <a:gd name="adj1" fmla="val 50000"/>
                    <a:gd name="adj2" fmla="val 54027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6D24B016-ED32-42E9-881F-C9AE2251EBBC}"/>
                  </a:ext>
                </a:extLst>
              </p:cNvPr>
              <p:cNvSpPr txBox="1"/>
              <p:nvPr/>
            </p:nvSpPr>
            <p:spPr>
              <a:xfrm>
                <a:off x="2583809" y="6152084"/>
                <a:ext cx="7236981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Couvercle latérale part – 1987, numéro série - #0374 </a:t>
                </a:r>
              </a:p>
            </p:txBody>
          </p:sp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8A35EB6E-8C67-4EC6-9C03-3E65EFB10149}"/>
                </a:ext>
              </a:extLst>
            </p:cNvPr>
            <p:cNvGrpSpPr/>
            <p:nvPr/>
          </p:nvGrpSpPr>
          <p:grpSpPr>
            <a:xfrm>
              <a:off x="4806416" y="2255153"/>
              <a:ext cx="7641965" cy="386462"/>
              <a:chOff x="414866" y="1398920"/>
              <a:chExt cx="7641965" cy="386462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7249697A-43D6-42FA-86F4-0E27578EF950}"/>
                  </a:ext>
                </a:extLst>
              </p:cNvPr>
              <p:cNvGrpSpPr/>
              <p:nvPr/>
            </p:nvGrpSpPr>
            <p:grpSpPr>
              <a:xfrm>
                <a:off x="414866" y="1398920"/>
                <a:ext cx="342288" cy="342288"/>
                <a:chOff x="2014874" y="1981579"/>
                <a:chExt cx="342288" cy="342288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FD2196A-F105-4358-A0F3-0152C326E9A9}"/>
                    </a:ext>
                  </a:extLst>
                </p:cNvPr>
                <p:cNvSpPr/>
                <p:nvPr/>
              </p:nvSpPr>
              <p:spPr>
                <a:xfrm>
                  <a:off x="2014874" y="1981579"/>
                  <a:ext cx="342288" cy="3422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2" name="Groupe 111">
                  <a:extLst>
                    <a:ext uri="{FF2B5EF4-FFF2-40B4-BE49-F238E27FC236}">
                      <a16:creationId xmlns:a16="http://schemas.microsoft.com/office/drawing/2014/main" id="{CE22E1FF-F6D3-4793-9917-30D8C4278756}"/>
                    </a:ext>
                  </a:extLst>
                </p:cNvPr>
                <p:cNvGrpSpPr/>
                <p:nvPr/>
              </p:nvGrpSpPr>
              <p:grpSpPr>
                <a:xfrm>
                  <a:off x="2081212" y="2050257"/>
                  <a:ext cx="219077" cy="202406"/>
                  <a:chOff x="1323974" y="2500313"/>
                  <a:chExt cx="219077" cy="202406"/>
                </a:xfrm>
              </p:grpSpPr>
              <p:sp>
                <p:nvSpPr>
                  <p:cNvPr id="113" name="Forme libre : forme 112">
                    <a:extLst>
                      <a:ext uri="{FF2B5EF4-FFF2-40B4-BE49-F238E27FC236}">
                        <a16:creationId xmlns:a16="http://schemas.microsoft.com/office/drawing/2014/main" id="{036A4010-B676-4507-89B6-D473AE8469D8}"/>
                      </a:ext>
                    </a:extLst>
                  </p:cNvPr>
                  <p:cNvSpPr/>
                  <p:nvPr/>
                </p:nvSpPr>
                <p:spPr>
                  <a:xfrm>
                    <a:off x="1323974" y="2564607"/>
                    <a:ext cx="211931" cy="138112"/>
                  </a:xfrm>
                  <a:custGeom>
                    <a:avLst/>
                    <a:gdLst>
                      <a:gd name="connsiteX0" fmla="*/ 0 w 211931"/>
                      <a:gd name="connsiteY0" fmla="*/ 0 h 138112"/>
                      <a:gd name="connsiteX1" fmla="*/ 0 w 211931"/>
                      <a:gd name="connsiteY1" fmla="*/ 138112 h 138112"/>
                      <a:gd name="connsiteX2" fmla="*/ 211931 w 211931"/>
                      <a:gd name="connsiteY2" fmla="*/ 138112 h 138112"/>
                      <a:gd name="connsiteX3" fmla="*/ 211931 w 211931"/>
                      <a:gd name="connsiteY3" fmla="*/ 64293 h 138112"/>
                      <a:gd name="connsiteX4" fmla="*/ 128588 w 211931"/>
                      <a:gd name="connsiteY4" fmla="*/ 64293 h 138112"/>
                      <a:gd name="connsiteX5" fmla="*/ 128588 w 211931"/>
                      <a:gd name="connsiteY5" fmla="*/ 0 h 138112"/>
                      <a:gd name="connsiteX6" fmla="*/ 0 w 211931"/>
                      <a:gd name="connsiteY6" fmla="*/ 0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1931" h="138112">
                        <a:moveTo>
                          <a:pt x="0" y="0"/>
                        </a:moveTo>
                        <a:lnTo>
                          <a:pt x="0" y="138112"/>
                        </a:lnTo>
                        <a:lnTo>
                          <a:pt x="211931" y="138112"/>
                        </a:lnTo>
                        <a:lnTo>
                          <a:pt x="211931" y="64293"/>
                        </a:lnTo>
                        <a:lnTo>
                          <a:pt x="128588" y="64293"/>
                        </a:lnTo>
                        <a:lnTo>
                          <a:pt x="1285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4" name="Cylindre 113">
                    <a:extLst>
                      <a:ext uri="{FF2B5EF4-FFF2-40B4-BE49-F238E27FC236}">
                        <a16:creationId xmlns:a16="http://schemas.microsoft.com/office/drawing/2014/main" id="{6E67C699-3625-493A-A21E-092387DE0D1F}"/>
                      </a:ext>
                    </a:extLst>
                  </p:cNvPr>
                  <p:cNvSpPr/>
                  <p:nvPr/>
                </p:nvSpPr>
                <p:spPr>
                  <a:xfrm>
                    <a:off x="1483519" y="2500313"/>
                    <a:ext cx="59532" cy="10001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02CA7F6A-5904-4E19-8200-26F7CFBD6ACA}"/>
                  </a:ext>
                </a:extLst>
              </p:cNvPr>
              <p:cNvSpPr txBox="1"/>
              <p:nvPr/>
            </p:nvSpPr>
            <p:spPr>
              <a:xfrm>
                <a:off x="781051" y="1416050"/>
                <a:ext cx="727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usinée : Couvercle Monobloc part – 1257, numéro série - #9874 </a:t>
                </a:r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6360E7B3-002F-41C6-8B1B-8C786E24A0C3}"/>
                </a:ext>
              </a:extLst>
            </p:cNvPr>
            <p:cNvGrpSpPr/>
            <p:nvPr/>
          </p:nvGrpSpPr>
          <p:grpSpPr>
            <a:xfrm>
              <a:off x="4806416" y="2713906"/>
              <a:ext cx="7159135" cy="369332"/>
              <a:chOff x="414866" y="400050"/>
              <a:chExt cx="7159135" cy="369332"/>
            </a:xfrm>
          </p:grpSpPr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C2285190-C14F-44EB-8287-A7FEFB61365B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FF808E9-3B67-4FE8-9210-1FD4056F1003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C541FA37-7A1B-408B-BC8B-912878499215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107" name="Rectangle : avec coins arrondis en haut 106">
                    <a:extLst>
                      <a:ext uri="{FF2B5EF4-FFF2-40B4-BE49-F238E27FC236}">
                        <a16:creationId xmlns:a16="http://schemas.microsoft.com/office/drawing/2014/main" id="{FADCB172-285E-40A1-8B6E-15384BD9F093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01572881-8E11-4511-89DE-09E2C0FF530A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37772C96-00F2-4FAA-A3D1-E82588D8982F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79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7A0C709A-EF22-4572-AB3E-84E3680996D6}"/>
                </a:ext>
              </a:extLst>
            </p:cNvPr>
            <p:cNvGrpSpPr/>
            <p:nvPr/>
          </p:nvGrpSpPr>
          <p:grpSpPr>
            <a:xfrm>
              <a:off x="4806416" y="3155529"/>
              <a:ext cx="7159135" cy="369332"/>
              <a:chOff x="414866" y="400050"/>
              <a:chExt cx="7159135" cy="369332"/>
            </a:xfrm>
          </p:grpSpPr>
          <p:grpSp>
            <p:nvGrpSpPr>
              <p:cNvPr id="97" name="Groupe 96">
                <a:extLst>
                  <a:ext uri="{FF2B5EF4-FFF2-40B4-BE49-F238E27FC236}">
                    <a16:creationId xmlns:a16="http://schemas.microsoft.com/office/drawing/2014/main" id="{960470FB-242E-4432-8C57-97411678C261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E3F5E8A-6CA5-4213-92C4-9E9E9335E4A2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" name="Groupe 99">
                  <a:extLst>
                    <a:ext uri="{FF2B5EF4-FFF2-40B4-BE49-F238E27FC236}">
                      <a16:creationId xmlns:a16="http://schemas.microsoft.com/office/drawing/2014/main" id="{9CBB16F6-95FE-4CA3-93AC-982FC9E0E01D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101" name="Rectangle : avec coins arrondis en haut 100">
                    <a:extLst>
                      <a:ext uri="{FF2B5EF4-FFF2-40B4-BE49-F238E27FC236}">
                        <a16:creationId xmlns:a16="http://schemas.microsoft.com/office/drawing/2014/main" id="{56D8B9A6-DD02-40C8-817E-30494FFA654D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846D1545-4A1B-45B6-B1BB-6B5119E2AB3C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E384B0B6-A3A0-46B0-986E-8A696A5D0A3A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79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2F3E6B87-E1B5-4D80-87A5-96FAC0F99C85}"/>
                </a:ext>
              </a:extLst>
            </p:cNvPr>
            <p:cNvGrpSpPr/>
            <p:nvPr/>
          </p:nvGrpSpPr>
          <p:grpSpPr>
            <a:xfrm>
              <a:off x="4806416" y="4038776"/>
              <a:ext cx="7159135" cy="369332"/>
              <a:chOff x="414866" y="400050"/>
              <a:chExt cx="7159135" cy="369332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DE4E4A9F-7E8D-4C83-9DE9-CF1365E1AD4B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864C622-BB88-4F9A-80DE-EB341BD25830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4" name="Groupe 93">
                  <a:extLst>
                    <a:ext uri="{FF2B5EF4-FFF2-40B4-BE49-F238E27FC236}">
                      <a16:creationId xmlns:a16="http://schemas.microsoft.com/office/drawing/2014/main" id="{1D896437-61BE-4E29-BCD6-762AB7224E7B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95" name="Rectangle : avec coins arrondis en haut 94">
                    <a:extLst>
                      <a:ext uri="{FF2B5EF4-FFF2-40B4-BE49-F238E27FC236}">
                        <a16:creationId xmlns:a16="http://schemas.microsoft.com/office/drawing/2014/main" id="{F0BA4F98-0FE5-4125-BB6D-238F70008752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B0C9C450-6F8D-4784-9DCD-15E0FCDBBA08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C6CF1DD-E8A7-4120-A367-0F6A44742B94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79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598DF5BF-F9B9-448D-BC8D-3F6976E5E7A0}"/>
                </a:ext>
              </a:extLst>
            </p:cNvPr>
            <p:cNvGrpSpPr/>
            <p:nvPr/>
          </p:nvGrpSpPr>
          <p:grpSpPr>
            <a:xfrm>
              <a:off x="4806416" y="3597152"/>
              <a:ext cx="7159135" cy="369332"/>
              <a:chOff x="414866" y="400050"/>
              <a:chExt cx="7159135" cy="369332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9DCBE870-00B0-4816-8557-0D8A8ABDB5D7}"/>
                  </a:ext>
                </a:extLst>
              </p:cNvPr>
              <p:cNvGrpSpPr/>
              <p:nvPr/>
            </p:nvGrpSpPr>
            <p:grpSpPr>
              <a:xfrm>
                <a:off x="414866" y="409622"/>
                <a:ext cx="342288" cy="342288"/>
                <a:chOff x="1109502" y="2699362"/>
                <a:chExt cx="713065" cy="713065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319ABF5-DFEF-4360-90C6-55D2BA98519E}"/>
                    </a:ext>
                  </a:extLst>
                </p:cNvPr>
                <p:cNvSpPr/>
                <p:nvPr/>
              </p:nvSpPr>
              <p:spPr>
                <a:xfrm>
                  <a:off x="1109502" y="2699362"/>
                  <a:ext cx="713065" cy="7130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88" name="Groupe 87">
                  <a:extLst>
                    <a:ext uri="{FF2B5EF4-FFF2-40B4-BE49-F238E27FC236}">
                      <a16:creationId xmlns:a16="http://schemas.microsoft.com/office/drawing/2014/main" id="{C0000615-3E1E-413A-B693-EC87B72B6DE3}"/>
                    </a:ext>
                  </a:extLst>
                </p:cNvPr>
                <p:cNvGrpSpPr/>
                <p:nvPr/>
              </p:nvGrpSpPr>
              <p:grpSpPr>
                <a:xfrm>
                  <a:off x="1285059" y="2803525"/>
                  <a:ext cx="361950" cy="533400"/>
                  <a:chOff x="1285059" y="2803525"/>
                  <a:chExt cx="361950" cy="533400"/>
                </a:xfrm>
              </p:grpSpPr>
              <p:sp>
                <p:nvSpPr>
                  <p:cNvPr id="89" name="Rectangle : avec coins arrondis en haut 88">
                    <a:extLst>
                      <a:ext uri="{FF2B5EF4-FFF2-40B4-BE49-F238E27FC236}">
                        <a16:creationId xmlns:a16="http://schemas.microsoft.com/office/drawing/2014/main" id="{1C30D2E3-D8D7-44BF-8228-388DDF54847E}"/>
                      </a:ext>
                    </a:extLst>
                  </p:cNvPr>
                  <p:cNvSpPr/>
                  <p:nvPr/>
                </p:nvSpPr>
                <p:spPr>
                  <a:xfrm>
                    <a:off x="1285059" y="2803525"/>
                    <a:ext cx="361950" cy="15875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D8D0442B-7017-4B7F-8BE6-A24D434167DA}"/>
                      </a:ext>
                    </a:extLst>
                  </p:cNvPr>
                  <p:cNvSpPr/>
                  <p:nvPr/>
                </p:nvSpPr>
                <p:spPr>
                  <a:xfrm>
                    <a:off x="1375547" y="2962275"/>
                    <a:ext cx="180975" cy="3746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30C49E2-FBF4-4023-BEBC-CBEEB4413E30}"/>
                  </a:ext>
                </a:extLst>
              </p:cNvPr>
              <p:cNvSpPr txBox="1"/>
              <p:nvPr/>
            </p:nvSpPr>
            <p:spPr>
              <a:xfrm>
                <a:off x="781050" y="400050"/>
                <a:ext cx="679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Pièce d’assemblage : Visse M8 part – 8757, numéro série - #3774 </a:t>
                </a:r>
              </a:p>
            </p:txBody>
          </p:sp>
        </p:grpSp>
        <p:sp>
          <p:nvSpPr>
            <p:cNvPr id="83" name="Accolade ouvrante 82">
              <a:extLst>
                <a:ext uri="{FF2B5EF4-FFF2-40B4-BE49-F238E27FC236}">
                  <a16:creationId xmlns:a16="http://schemas.microsoft.com/office/drawing/2014/main" id="{06AA8D83-FD56-4FEE-BE54-68805DC9966A}"/>
                </a:ext>
              </a:extLst>
            </p:cNvPr>
            <p:cNvSpPr/>
            <p:nvPr/>
          </p:nvSpPr>
          <p:spPr>
            <a:xfrm>
              <a:off x="4361927" y="2344286"/>
              <a:ext cx="251669" cy="1870745"/>
            </a:xfrm>
            <a:prstGeom prst="leftBrace">
              <a:avLst>
                <a:gd name="adj1" fmla="val 5166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08970E8F-A8C5-4AF7-AC07-810F2CED0678}"/>
                </a:ext>
              </a:extLst>
            </p:cNvPr>
            <p:cNvSpPr txBox="1"/>
            <p:nvPr/>
          </p:nvSpPr>
          <p:spPr>
            <a:xfrm rot="16200000">
              <a:off x="3313152" y="3100247"/>
              <a:ext cx="1666995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List&lt;Piece&gt;</a:t>
              </a: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471ACCA4-3F3F-499D-8B2B-A049028B07B4}"/>
              </a:ext>
            </a:extLst>
          </p:cNvPr>
          <p:cNvGrpSpPr/>
          <p:nvPr/>
        </p:nvGrpSpPr>
        <p:grpSpPr>
          <a:xfrm>
            <a:off x="7363147" y="2062993"/>
            <a:ext cx="5901088" cy="484876"/>
            <a:chOff x="2831628" y="712247"/>
            <a:chExt cx="5901088" cy="484876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7743F49A-7AF6-427C-A5A2-0FF10211043E}"/>
                </a:ext>
              </a:extLst>
            </p:cNvPr>
            <p:cNvGrpSpPr/>
            <p:nvPr/>
          </p:nvGrpSpPr>
          <p:grpSpPr>
            <a:xfrm>
              <a:off x="2831628" y="728684"/>
              <a:ext cx="342288" cy="342288"/>
              <a:chOff x="1477978" y="1948023"/>
              <a:chExt cx="342288" cy="342288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7481435-7E70-4C3A-96D3-31E1DCB5403E}"/>
                  </a:ext>
                </a:extLst>
              </p:cNvPr>
              <p:cNvSpPr/>
              <p:nvPr/>
            </p:nvSpPr>
            <p:spPr>
              <a:xfrm>
                <a:off x="1477978" y="1948023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3C70DE6C-E58E-4018-848E-CB16D8FE89C5}"/>
                  </a:ext>
                </a:extLst>
              </p:cNvPr>
              <p:cNvGrpSpPr/>
              <p:nvPr/>
            </p:nvGrpSpPr>
            <p:grpSpPr>
              <a:xfrm>
                <a:off x="1556800" y="1993108"/>
                <a:ext cx="184644" cy="261936"/>
                <a:chOff x="2602706" y="2043114"/>
                <a:chExt cx="716757" cy="1016792"/>
              </a:xfrm>
            </p:grpSpPr>
            <p:sp>
              <p:nvSpPr>
                <p:cNvPr id="131" name="Forme libre : forme 130">
                  <a:extLst>
                    <a:ext uri="{FF2B5EF4-FFF2-40B4-BE49-F238E27FC236}">
                      <a16:creationId xmlns:a16="http://schemas.microsoft.com/office/drawing/2014/main" id="{3F6806DF-C36F-429C-8531-49766269C22F}"/>
                    </a:ext>
                  </a:extLst>
                </p:cNvPr>
                <p:cNvSpPr/>
                <p:nvPr/>
              </p:nvSpPr>
              <p:spPr>
                <a:xfrm>
                  <a:off x="2983230" y="2043114"/>
                  <a:ext cx="336233" cy="1012522"/>
                </a:xfrm>
                <a:custGeom>
                  <a:avLst/>
                  <a:gdLst>
                    <a:gd name="connsiteX0" fmla="*/ 69056 w 209550"/>
                    <a:gd name="connsiteY0" fmla="*/ 0 h 631031"/>
                    <a:gd name="connsiteX1" fmla="*/ 69056 w 209550"/>
                    <a:gd name="connsiteY1" fmla="*/ 128587 h 631031"/>
                    <a:gd name="connsiteX2" fmla="*/ 0 w 209550"/>
                    <a:gd name="connsiteY2" fmla="*/ 197643 h 631031"/>
                    <a:gd name="connsiteX3" fmla="*/ 0 w 209550"/>
                    <a:gd name="connsiteY3" fmla="*/ 433387 h 631031"/>
                    <a:gd name="connsiteX4" fmla="*/ 69056 w 209550"/>
                    <a:gd name="connsiteY4" fmla="*/ 502443 h 631031"/>
                    <a:gd name="connsiteX5" fmla="*/ 69056 w 209550"/>
                    <a:gd name="connsiteY5" fmla="*/ 631031 h 631031"/>
                    <a:gd name="connsiteX6" fmla="*/ 209550 w 209550"/>
                    <a:gd name="connsiteY6" fmla="*/ 631031 h 631031"/>
                    <a:gd name="connsiteX7" fmla="*/ 209550 w 209550"/>
                    <a:gd name="connsiteY7" fmla="*/ 4762 h 631031"/>
                    <a:gd name="connsiteX8" fmla="*/ 69056 w 209550"/>
                    <a:gd name="connsiteY8" fmla="*/ 0 h 631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9550" h="631031">
                      <a:moveTo>
                        <a:pt x="69056" y="0"/>
                      </a:moveTo>
                      <a:lnTo>
                        <a:pt x="69056" y="128587"/>
                      </a:lnTo>
                      <a:lnTo>
                        <a:pt x="0" y="197643"/>
                      </a:lnTo>
                      <a:lnTo>
                        <a:pt x="0" y="433387"/>
                      </a:lnTo>
                      <a:lnTo>
                        <a:pt x="69056" y="502443"/>
                      </a:lnTo>
                      <a:lnTo>
                        <a:pt x="69056" y="631031"/>
                      </a:lnTo>
                      <a:lnTo>
                        <a:pt x="209550" y="631031"/>
                      </a:lnTo>
                      <a:lnTo>
                        <a:pt x="209550" y="4762"/>
                      </a:lnTo>
                      <a:lnTo>
                        <a:pt x="6905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2" name="Forme libre : forme 131">
                  <a:extLst>
                    <a:ext uri="{FF2B5EF4-FFF2-40B4-BE49-F238E27FC236}">
                      <a16:creationId xmlns:a16="http://schemas.microsoft.com/office/drawing/2014/main" id="{ABEE339B-9514-4EE8-AA3D-5EA4DAF28F55}"/>
                    </a:ext>
                  </a:extLst>
                </p:cNvPr>
                <p:cNvSpPr/>
                <p:nvPr/>
              </p:nvSpPr>
              <p:spPr>
                <a:xfrm>
                  <a:off x="2602706" y="2047875"/>
                  <a:ext cx="364332" cy="1012031"/>
                </a:xfrm>
                <a:custGeom>
                  <a:avLst/>
                  <a:gdLst>
                    <a:gd name="connsiteX0" fmla="*/ 345282 w 364332"/>
                    <a:gd name="connsiteY0" fmla="*/ 0 h 1012031"/>
                    <a:gd name="connsiteX1" fmla="*/ 345282 w 364332"/>
                    <a:gd name="connsiteY1" fmla="*/ 190500 h 1012031"/>
                    <a:gd name="connsiteX2" fmla="*/ 240507 w 364332"/>
                    <a:gd name="connsiteY2" fmla="*/ 295275 h 1012031"/>
                    <a:gd name="connsiteX3" fmla="*/ 240507 w 364332"/>
                    <a:gd name="connsiteY3" fmla="*/ 709613 h 1012031"/>
                    <a:gd name="connsiteX4" fmla="*/ 364332 w 364332"/>
                    <a:gd name="connsiteY4" fmla="*/ 833438 h 1012031"/>
                    <a:gd name="connsiteX5" fmla="*/ 364332 w 364332"/>
                    <a:gd name="connsiteY5" fmla="*/ 1012031 h 1012031"/>
                    <a:gd name="connsiteX6" fmla="*/ 0 w 364332"/>
                    <a:gd name="connsiteY6" fmla="*/ 1012031 h 1012031"/>
                    <a:gd name="connsiteX7" fmla="*/ 0 w 364332"/>
                    <a:gd name="connsiteY7" fmla="*/ 0 h 1012031"/>
                    <a:gd name="connsiteX8" fmla="*/ 345282 w 364332"/>
                    <a:gd name="connsiteY8" fmla="*/ 0 h 1012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4332" h="1012031">
                      <a:moveTo>
                        <a:pt x="345282" y="0"/>
                      </a:moveTo>
                      <a:lnTo>
                        <a:pt x="345282" y="190500"/>
                      </a:lnTo>
                      <a:lnTo>
                        <a:pt x="240507" y="295275"/>
                      </a:lnTo>
                      <a:lnTo>
                        <a:pt x="240507" y="709613"/>
                      </a:lnTo>
                      <a:lnTo>
                        <a:pt x="364332" y="833438"/>
                      </a:lnTo>
                      <a:lnTo>
                        <a:pt x="364332" y="1012031"/>
                      </a:lnTo>
                      <a:lnTo>
                        <a:pt x="0" y="1012031"/>
                      </a:lnTo>
                      <a:lnTo>
                        <a:pt x="0" y="0"/>
                      </a:lnTo>
                      <a:lnTo>
                        <a:pt x="345282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33084437-71C0-4527-B225-A132B5A457BD}"/>
                </a:ext>
              </a:extLst>
            </p:cNvPr>
            <p:cNvSpPr txBox="1"/>
            <p:nvPr/>
          </p:nvSpPr>
          <p:spPr>
            <a:xfrm>
              <a:off x="3175233" y="712247"/>
              <a:ext cx="5557483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Base, part – 1387, numéro série - #0474 </a:t>
              </a:r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B18CCABD-D9C3-40F8-8522-BFC3A91C9171}"/>
              </a:ext>
            </a:extLst>
          </p:cNvPr>
          <p:cNvGrpSpPr/>
          <p:nvPr/>
        </p:nvGrpSpPr>
        <p:grpSpPr>
          <a:xfrm>
            <a:off x="6860241" y="1274651"/>
            <a:ext cx="6813911" cy="484876"/>
            <a:chOff x="1541321" y="-1297099"/>
            <a:chExt cx="6813911" cy="484876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0ED87927-F568-49F5-9078-E2C6D7FC1BBC}"/>
                </a:ext>
              </a:extLst>
            </p:cNvPr>
            <p:cNvGrpSpPr/>
            <p:nvPr/>
          </p:nvGrpSpPr>
          <p:grpSpPr>
            <a:xfrm>
              <a:off x="1541321" y="-1281263"/>
              <a:ext cx="354806" cy="354806"/>
              <a:chOff x="1671638" y="2426494"/>
              <a:chExt cx="354806" cy="354806"/>
            </a:xfrm>
          </p:grpSpPr>
          <p:pic>
            <p:nvPicPr>
              <p:cNvPr id="142" name="Image 141">
                <a:extLst>
                  <a:ext uri="{FF2B5EF4-FFF2-40B4-BE49-F238E27FC236}">
                    <a16:creationId xmlns:a16="http://schemas.microsoft.com/office/drawing/2014/main" id="{2CF71478-5775-43B3-8C8A-E9A74F905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6528" y="2438606"/>
                <a:ext cx="157750" cy="157750"/>
              </a:xfrm>
              <a:prstGeom prst="rect">
                <a:avLst/>
              </a:prstGeom>
            </p:spPr>
          </p:pic>
          <p:pic>
            <p:nvPicPr>
              <p:cNvPr id="143" name="Image 142">
                <a:extLst>
                  <a:ext uri="{FF2B5EF4-FFF2-40B4-BE49-F238E27FC236}">
                    <a16:creationId xmlns:a16="http://schemas.microsoft.com/office/drawing/2014/main" id="{9684ACFE-70A3-41BF-8FBF-CDAE81488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714" y="2616253"/>
                <a:ext cx="159379" cy="156677"/>
              </a:xfrm>
              <a:prstGeom prst="rect">
                <a:avLst/>
              </a:prstGeom>
            </p:spPr>
          </p:pic>
          <p:pic>
            <p:nvPicPr>
              <p:cNvPr id="144" name="Image 143">
                <a:extLst>
                  <a:ext uri="{FF2B5EF4-FFF2-40B4-BE49-F238E27FC236}">
                    <a16:creationId xmlns:a16="http://schemas.microsoft.com/office/drawing/2014/main" id="{02AB123D-3C14-42FE-8661-D84E42A7C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8776" y="2616710"/>
                <a:ext cx="155762" cy="155762"/>
              </a:xfrm>
              <a:prstGeom prst="rect">
                <a:avLst/>
              </a:prstGeom>
            </p:spPr>
          </p:pic>
          <p:sp>
            <p:nvSpPr>
              <p:cNvPr id="145" name="Forme en L 144">
                <a:extLst>
                  <a:ext uri="{FF2B5EF4-FFF2-40B4-BE49-F238E27FC236}">
                    <a16:creationId xmlns:a16="http://schemas.microsoft.com/office/drawing/2014/main" id="{882A02A1-75F1-4806-8C32-9936D68FE870}"/>
                  </a:ext>
                </a:extLst>
              </p:cNvPr>
              <p:cNvSpPr/>
              <p:nvPr/>
            </p:nvSpPr>
            <p:spPr>
              <a:xfrm>
                <a:off x="1671638" y="2426494"/>
                <a:ext cx="354806" cy="354806"/>
              </a:xfrm>
              <a:prstGeom prst="corner">
                <a:avLst>
                  <a:gd name="adj1" fmla="val 50000"/>
                  <a:gd name="adj2" fmla="val 54027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A85EE2C4-1938-4735-B167-5CF7FBF33A44}"/>
                </a:ext>
              </a:extLst>
            </p:cNvPr>
            <p:cNvSpPr txBox="1"/>
            <p:nvPr/>
          </p:nvSpPr>
          <p:spPr>
            <a:xfrm>
              <a:off x="1919881" y="-1297099"/>
              <a:ext cx="6435351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Valve à eau, part – 1234, numéro série - #0481 </a:t>
              </a:r>
            </a:p>
          </p:txBody>
        </p:sp>
      </p:grpSp>
      <p:sp>
        <p:nvSpPr>
          <p:cNvPr id="148" name="ZoneTexte 147">
            <a:extLst>
              <a:ext uri="{FF2B5EF4-FFF2-40B4-BE49-F238E27FC236}">
                <a16:creationId xmlns:a16="http://schemas.microsoft.com/office/drawing/2014/main" id="{885C0FAE-B61E-46B1-A120-FE1FDCF010D6}"/>
              </a:ext>
            </a:extLst>
          </p:cNvPr>
          <p:cNvSpPr txBox="1"/>
          <p:nvPr/>
        </p:nvSpPr>
        <p:spPr>
          <a:xfrm rot="16200000">
            <a:off x="5308921" y="5666098"/>
            <a:ext cx="1475170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List&lt;Piece&gt;</a:t>
            </a:r>
          </a:p>
        </p:txBody>
      </p:sp>
      <p:pic>
        <p:nvPicPr>
          <p:cNvPr id="149" name="Image 148">
            <a:extLst>
              <a:ext uri="{FF2B5EF4-FFF2-40B4-BE49-F238E27FC236}">
                <a16:creationId xmlns:a16="http://schemas.microsoft.com/office/drawing/2014/main" id="{2701B2CB-DDD9-47BD-984A-2809452F5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08" b="6421"/>
          <a:stretch/>
        </p:blipFill>
        <p:spPr>
          <a:xfrm>
            <a:off x="6355594" y="1978459"/>
            <a:ext cx="729308" cy="7743050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A4FF0B7E-1D3C-4572-8F82-FE4A5F780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705" y="4429639"/>
            <a:ext cx="3133352" cy="4189780"/>
          </a:xfrm>
          <a:prstGeom prst="rect">
            <a:avLst/>
          </a:prstGeom>
        </p:spPr>
      </p:pic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B7CD5F00-482F-4834-B010-9F755FA47071}"/>
              </a:ext>
            </a:extLst>
          </p:cNvPr>
          <p:cNvGrpSpPr/>
          <p:nvPr/>
        </p:nvGrpSpPr>
        <p:grpSpPr>
          <a:xfrm>
            <a:off x="1774639" y="3841888"/>
            <a:ext cx="2067869" cy="484876"/>
            <a:chOff x="1541321" y="-1297099"/>
            <a:chExt cx="2067869" cy="484876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E0F94122-55F8-45A1-B49D-8612E324791E}"/>
                </a:ext>
              </a:extLst>
            </p:cNvPr>
            <p:cNvGrpSpPr/>
            <p:nvPr/>
          </p:nvGrpSpPr>
          <p:grpSpPr>
            <a:xfrm>
              <a:off x="1541321" y="-1281263"/>
              <a:ext cx="354806" cy="354806"/>
              <a:chOff x="1671638" y="2426494"/>
              <a:chExt cx="354806" cy="354806"/>
            </a:xfrm>
          </p:grpSpPr>
          <p:pic>
            <p:nvPicPr>
              <p:cNvPr id="154" name="Image 153">
                <a:extLst>
                  <a:ext uri="{FF2B5EF4-FFF2-40B4-BE49-F238E27FC236}">
                    <a16:creationId xmlns:a16="http://schemas.microsoft.com/office/drawing/2014/main" id="{5D04641C-9AD5-4C77-A662-A8A87FD06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6528" y="2438606"/>
                <a:ext cx="157750" cy="157750"/>
              </a:xfrm>
              <a:prstGeom prst="rect">
                <a:avLst/>
              </a:prstGeom>
            </p:spPr>
          </p:pic>
          <p:pic>
            <p:nvPicPr>
              <p:cNvPr id="155" name="Image 154">
                <a:extLst>
                  <a:ext uri="{FF2B5EF4-FFF2-40B4-BE49-F238E27FC236}">
                    <a16:creationId xmlns:a16="http://schemas.microsoft.com/office/drawing/2014/main" id="{E9B35E38-9A60-4E8F-9555-9B3FC7DAD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714" y="2616253"/>
                <a:ext cx="159379" cy="156677"/>
              </a:xfrm>
              <a:prstGeom prst="rect">
                <a:avLst/>
              </a:prstGeom>
            </p:spPr>
          </p:pic>
          <p:pic>
            <p:nvPicPr>
              <p:cNvPr id="156" name="Image 155">
                <a:extLst>
                  <a:ext uri="{FF2B5EF4-FFF2-40B4-BE49-F238E27FC236}">
                    <a16:creationId xmlns:a16="http://schemas.microsoft.com/office/drawing/2014/main" id="{9A4653E5-1F29-48C5-91D8-00787C02B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8776" y="2616710"/>
                <a:ext cx="155762" cy="155762"/>
              </a:xfrm>
              <a:prstGeom prst="rect">
                <a:avLst/>
              </a:prstGeom>
            </p:spPr>
          </p:pic>
          <p:sp>
            <p:nvSpPr>
              <p:cNvPr id="157" name="Forme en L 156">
                <a:extLst>
                  <a:ext uri="{FF2B5EF4-FFF2-40B4-BE49-F238E27FC236}">
                    <a16:creationId xmlns:a16="http://schemas.microsoft.com/office/drawing/2014/main" id="{101393C7-B06A-45C0-8CD8-26ED4B4210E0}"/>
                  </a:ext>
                </a:extLst>
              </p:cNvPr>
              <p:cNvSpPr/>
              <p:nvPr/>
            </p:nvSpPr>
            <p:spPr>
              <a:xfrm>
                <a:off x="1671638" y="2426494"/>
                <a:ext cx="354806" cy="354806"/>
              </a:xfrm>
              <a:prstGeom prst="corner">
                <a:avLst>
                  <a:gd name="adj1" fmla="val 50000"/>
                  <a:gd name="adj2" fmla="val 54027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B59F4D0D-D3B7-45C1-AC7E-B9F75C49D872}"/>
                </a:ext>
              </a:extLst>
            </p:cNvPr>
            <p:cNvSpPr txBox="1"/>
            <p:nvPr/>
          </p:nvSpPr>
          <p:spPr>
            <a:xfrm>
              <a:off x="1919881" y="-1297099"/>
              <a:ext cx="1689309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Valve à eau</a:t>
              </a:r>
            </a:p>
          </p:txBody>
        </p:sp>
      </p:grp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2C8A9CFF-704D-4535-BA02-EFE44FD1D179}"/>
              </a:ext>
            </a:extLst>
          </p:cNvPr>
          <p:cNvGrpSpPr/>
          <p:nvPr/>
        </p:nvGrpSpPr>
        <p:grpSpPr>
          <a:xfrm>
            <a:off x="724410" y="437476"/>
            <a:ext cx="3119630" cy="484876"/>
            <a:chOff x="414866" y="400050"/>
            <a:chExt cx="3119630" cy="484876"/>
          </a:xfrm>
        </p:grpSpPr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82FF7FE5-1DE0-4D88-A048-9F9955A1488B}"/>
                </a:ext>
              </a:extLst>
            </p:cNvPr>
            <p:cNvGrpSpPr/>
            <p:nvPr/>
          </p:nvGrpSpPr>
          <p:grpSpPr>
            <a:xfrm>
              <a:off x="414866" y="409622"/>
              <a:ext cx="342288" cy="342288"/>
              <a:chOff x="1109502" y="2699362"/>
              <a:chExt cx="713065" cy="713065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DE76D81-81E1-46A3-BD51-C6DE35EFBD52}"/>
                  </a:ext>
                </a:extLst>
              </p:cNvPr>
              <p:cNvSpPr/>
              <p:nvPr/>
            </p:nvSpPr>
            <p:spPr>
              <a:xfrm>
                <a:off x="1109502" y="2699362"/>
                <a:ext cx="713065" cy="713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A6CF134F-C299-49DC-BC9A-9DA432B67E94}"/>
                  </a:ext>
                </a:extLst>
              </p:cNvPr>
              <p:cNvGrpSpPr/>
              <p:nvPr/>
            </p:nvGrpSpPr>
            <p:grpSpPr>
              <a:xfrm>
                <a:off x="1285059" y="2803525"/>
                <a:ext cx="361950" cy="533400"/>
                <a:chOff x="1285059" y="2803525"/>
                <a:chExt cx="361950" cy="533400"/>
              </a:xfrm>
            </p:grpSpPr>
            <p:sp>
              <p:nvSpPr>
                <p:cNvPr id="191" name="Rectangle : avec coins arrondis en haut 190">
                  <a:extLst>
                    <a:ext uri="{FF2B5EF4-FFF2-40B4-BE49-F238E27FC236}">
                      <a16:creationId xmlns:a16="http://schemas.microsoft.com/office/drawing/2014/main" id="{9F594BF9-EC9D-4FC8-AEBB-02B3ABE1F479}"/>
                    </a:ext>
                  </a:extLst>
                </p:cNvPr>
                <p:cNvSpPr/>
                <p:nvPr/>
              </p:nvSpPr>
              <p:spPr>
                <a:xfrm>
                  <a:off x="1285059" y="2803525"/>
                  <a:ext cx="361950" cy="158750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11836F2D-DBB0-4B7C-85C6-75C617BEF619}"/>
                    </a:ext>
                  </a:extLst>
                </p:cNvPr>
                <p:cNvSpPr/>
                <p:nvPr/>
              </p:nvSpPr>
              <p:spPr>
                <a:xfrm>
                  <a:off x="1375547" y="2962275"/>
                  <a:ext cx="180975" cy="3746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88" name="ZoneTexte 187">
              <a:extLst>
                <a:ext uri="{FF2B5EF4-FFF2-40B4-BE49-F238E27FC236}">
                  <a16:creationId xmlns:a16="http://schemas.microsoft.com/office/drawing/2014/main" id="{9CBB3B21-DB6E-4BFC-9C9B-796C98CF5816}"/>
                </a:ext>
              </a:extLst>
            </p:cNvPr>
            <p:cNvSpPr txBox="1"/>
            <p:nvPr/>
          </p:nvSpPr>
          <p:spPr>
            <a:xfrm>
              <a:off x="781050" y="400050"/>
              <a:ext cx="2753446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d’assemblage</a:t>
              </a:r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7949E0C0-EABC-4B21-AC63-D5E59F97F461}"/>
              </a:ext>
            </a:extLst>
          </p:cNvPr>
          <p:cNvGrpSpPr/>
          <p:nvPr/>
        </p:nvGrpSpPr>
        <p:grpSpPr>
          <a:xfrm>
            <a:off x="5656550" y="428911"/>
            <a:ext cx="2206752" cy="502006"/>
            <a:chOff x="414866" y="1398920"/>
            <a:chExt cx="2206752" cy="502006"/>
          </a:xfrm>
        </p:grpSpPr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AAB1A300-0151-4CC6-ADC1-195EFD92FBFE}"/>
                </a:ext>
              </a:extLst>
            </p:cNvPr>
            <p:cNvGrpSpPr/>
            <p:nvPr/>
          </p:nvGrpSpPr>
          <p:grpSpPr>
            <a:xfrm>
              <a:off x="414866" y="1398920"/>
              <a:ext cx="342288" cy="342288"/>
              <a:chOff x="2014874" y="1981579"/>
              <a:chExt cx="342288" cy="342288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FA99697-D87B-42A3-AD16-9278D9EA24C0}"/>
                  </a:ext>
                </a:extLst>
              </p:cNvPr>
              <p:cNvSpPr/>
              <p:nvPr/>
            </p:nvSpPr>
            <p:spPr>
              <a:xfrm>
                <a:off x="2014874" y="1981579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7" name="Groupe 196">
                <a:extLst>
                  <a:ext uri="{FF2B5EF4-FFF2-40B4-BE49-F238E27FC236}">
                    <a16:creationId xmlns:a16="http://schemas.microsoft.com/office/drawing/2014/main" id="{687EA49E-FEB1-4513-9246-9C481398B813}"/>
                  </a:ext>
                </a:extLst>
              </p:cNvPr>
              <p:cNvGrpSpPr/>
              <p:nvPr/>
            </p:nvGrpSpPr>
            <p:grpSpPr>
              <a:xfrm>
                <a:off x="2081212" y="2050257"/>
                <a:ext cx="219077" cy="202406"/>
                <a:chOff x="1323974" y="2500313"/>
                <a:chExt cx="219077" cy="202406"/>
              </a:xfrm>
            </p:grpSpPr>
            <p:sp>
              <p:nvSpPr>
                <p:cNvPr id="198" name="Forme libre : forme 197">
                  <a:extLst>
                    <a:ext uri="{FF2B5EF4-FFF2-40B4-BE49-F238E27FC236}">
                      <a16:creationId xmlns:a16="http://schemas.microsoft.com/office/drawing/2014/main" id="{03DC69DC-F5B6-4110-8B6F-1E442A14E013}"/>
                    </a:ext>
                  </a:extLst>
                </p:cNvPr>
                <p:cNvSpPr/>
                <p:nvPr/>
              </p:nvSpPr>
              <p:spPr>
                <a:xfrm>
                  <a:off x="1323974" y="2564607"/>
                  <a:ext cx="211931" cy="138112"/>
                </a:xfrm>
                <a:custGeom>
                  <a:avLst/>
                  <a:gdLst>
                    <a:gd name="connsiteX0" fmla="*/ 0 w 211931"/>
                    <a:gd name="connsiteY0" fmla="*/ 0 h 138112"/>
                    <a:gd name="connsiteX1" fmla="*/ 0 w 211931"/>
                    <a:gd name="connsiteY1" fmla="*/ 138112 h 138112"/>
                    <a:gd name="connsiteX2" fmla="*/ 211931 w 211931"/>
                    <a:gd name="connsiteY2" fmla="*/ 138112 h 138112"/>
                    <a:gd name="connsiteX3" fmla="*/ 211931 w 211931"/>
                    <a:gd name="connsiteY3" fmla="*/ 64293 h 138112"/>
                    <a:gd name="connsiteX4" fmla="*/ 128588 w 211931"/>
                    <a:gd name="connsiteY4" fmla="*/ 64293 h 138112"/>
                    <a:gd name="connsiteX5" fmla="*/ 128588 w 211931"/>
                    <a:gd name="connsiteY5" fmla="*/ 0 h 138112"/>
                    <a:gd name="connsiteX6" fmla="*/ 0 w 211931"/>
                    <a:gd name="connsiteY6" fmla="*/ 0 h 13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931" h="138112">
                      <a:moveTo>
                        <a:pt x="0" y="0"/>
                      </a:moveTo>
                      <a:lnTo>
                        <a:pt x="0" y="138112"/>
                      </a:lnTo>
                      <a:lnTo>
                        <a:pt x="211931" y="138112"/>
                      </a:lnTo>
                      <a:lnTo>
                        <a:pt x="211931" y="64293"/>
                      </a:lnTo>
                      <a:lnTo>
                        <a:pt x="128588" y="64293"/>
                      </a:lnTo>
                      <a:lnTo>
                        <a:pt x="1285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9" name="Cylindre 198">
                  <a:extLst>
                    <a:ext uri="{FF2B5EF4-FFF2-40B4-BE49-F238E27FC236}">
                      <a16:creationId xmlns:a16="http://schemas.microsoft.com/office/drawing/2014/main" id="{158ABD9D-04CE-443E-B32A-DB572C4F6632}"/>
                    </a:ext>
                  </a:extLst>
                </p:cNvPr>
                <p:cNvSpPr/>
                <p:nvPr/>
              </p:nvSpPr>
              <p:spPr>
                <a:xfrm>
                  <a:off x="1483519" y="2500313"/>
                  <a:ext cx="59532" cy="10001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649BE28B-AE37-4E9D-BA8C-5B317D586394}"/>
                </a:ext>
              </a:extLst>
            </p:cNvPr>
            <p:cNvSpPr txBox="1"/>
            <p:nvPr/>
          </p:nvSpPr>
          <p:spPr>
            <a:xfrm>
              <a:off x="781050" y="1416050"/>
              <a:ext cx="1840568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usinée</a:t>
              </a:r>
            </a:p>
          </p:txBody>
        </p:sp>
      </p:grpSp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A82B8028-495B-4800-A7BD-ABFA9C701074}"/>
              </a:ext>
            </a:extLst>
          </p:cNvPr>
          <p:cNvGrpSpPr/>
          <p:nvPr/>
        </p:nvGrpSpPr>
        <p:grpSpPr>
          <a:xfrm>
            <a:off x="3464851" y="435587"/>
            <a:ext cx="2341405" cy="488655"/>
            <a:chOff x="414866" y="904271"/>
            <a:chExt cx="2341405" cy="488655"/>
          </a:xfrm>
        </p:grpSpPr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9450186E-0D93-493D-A81E-91802439F724}"/>
                </a:ext>
              </a:extLst>
            </p:cNvPr>
            <p:cNvGrpSpPr/>
            <p:nvPr/>
          </p:nvGrpSpPr>
          <p:grpSpPr>
            <a:xfrm>
              <a:off x="414866" y="904271"/>
              <a:ext cx="342288" cy="342288"/>
              <a:chOff x="1477978" y="1948023"/>
              <a:chExt cx="342288" cy="34228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E8F1893-F2CC-497A-A719-ED87C91BC472}"/>
                  </a:ext>
                </a:extLst>
              </p:cNvPr>
              <p:cNvSpPr/>
              <p:nvPr/>
            </p:nvSpPr>
            <p:spPr>
              <a:xfrm>
                <a:off x="1477978" y="1948023"/>
                <a:ext cx="342288" cy="342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4" name="Groupe 203">
                <a:extLst>
                  <a:ext uri="{FF2B5EF4-FFF2-40B4-BE49-F238E27FC236}">
                    <a16:creationId xmlns:a16="http://schemas.microsoft.com/office/drawing/2014/main" id="{71D2414D-F2DC-44B7-AEB2-1669AE572036}"/>
                  </a:ext>
                </a:extLst>
              </p:cNvPr>
              <p:cNvGrpSpPr/>
              <p:nvPr/>
            </p:nvGrpSpPr>
            <p:grpSpPr>
              <a:xfrm>
                <a:off x="1556800" y="1993108"/>
                <a:ext cx="184644" cy="261936"/>
                <a:chOff x="2602706" y="2043114"/>
                <a:chExt cx="716757" cy="1016792"/>
              </a:xfrm>
            </p:grpSpPr>
            <p:sp>
              <p:nvSpPr>
                <p:cNvPr id="205" name="Forme libre : forme 204">
                  <a:extLst>
                    <a:ext uri="{FF2B5EF4-FFF2-40B4-BE49-F238E27FC236}">
                      <a16:creationId xmlns:a16="http://schemas.microsoft.com/office/drawing/2014/main" id="{F3BE3EF9-4D8A-4D2A-914D-920BEAB15835}"/>
                    </a:ext>
                  </a:extLst>
                </p:cNvPr>
                <p:cNvSpPr/>
                <p:nvPr/>
              </p:nvSpPr>
              <p:spPr>
                <a:xfrm>
                  <a:off x="2983230" y="2043114"/>
                  <a:ext cx="336233" cy="1012522"/>
                </a:xfrm>
                <a:custGeom>
                  <a:avLst/>
                  <a:gdLst>
                    <a:gd name="connsiteX0" fmla="*/ 69056 w 209550"/>
                    <a:gd name="connsiteY0" fmla="*/ 0 h 631031"/>
                    <a:gd name="connsiteX1" fmla="*/ 69056 w 209550"/>
                    <a:gd name="connsiteY1" fmla="*/ 128587 h 631031"/>
                    <a:gd name="connsiteX2" fmla="*/ 0 w 209550"/>
                    <a:gd name="connsiteY2" fmla="*/ 197643 h 631031"/>
                    <a:gd name="connsiteX3" fmla="*/ 0 w 209550"/>
                    <a:gd name="connsiteY3" fmla="*/ 433387 h 631031"/>
                    <a:gd name="connsiteX4" fmla="*/ 69056 w 209550"/>
                    <a:gd name="connsiteY4" fmla="*/ 502443 h 631031"/>
                    <a:gd name="connsiteX5" fmla="*/ 69056 w 209550"/>
                    <a:gd name="connsiteY5" fmla="*/ 631031 h 631031"/>
                    <a:gd name="connsiteX6" fmla="*/ 209550 w 209550"/>
                    <a:gd name="connsiteY6" fmla="*/ 631031 h 631031"/>
                    <a:gd name="connsiteX7" fmla="*/ 209550 w 209550"/>
                    <a:gd name="connsiteY7" fmla="*/ 4762 h 631031"/>
                    <a:gd name="connsiteX8" fmla="*/ 69056 w 209550"/>
                    <a:gd name="connsiteY8" fmla="*/ 0 h 631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9550" h="631031">
                      <a:moveTo>
                        <a:pt x="69056" y="0"/>
                      </a:moveTo>
                      <a:lnTo>
                        <a:pt x="69056" y="128587"/>
                      </a:lnTo>
                      <a:lnTo>
                        <a:pt x="0" y="197643"/>
                      </a:lnTo>
                      <a:lnTo>
                        <a:pt x="0" y="433387"/>
                      </a:lnTo>
                      <a:lnTo>
                        <a:pt x="69056" y="502443"/>
                      </a:lnTo>
                      <a:lnTo>
                        <a:pt x="69056" y="631031"/>
                      </a:lnTo>
                      <a:lnTo>
                        <a:pt x="209550" y="631031"/>
                      </a:lnTo>
                      <a:lnTo>
                        <a:pt x="209550" y="4762"/>
                      </a:lnTo>
                      <a:lnTo>
                        <a:pt x="6905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06" name="Forme libre : forme 205">
                  <a:extLst>
                    <a:ext uri="{FF2B5EF4-FFF2-40B4-BE49-F238E27FC236}">
                      <a16:creationId xmlns:a16="http://schemas.microsoft.com/office/drawing/2014/main" id="{539AE3BC-AA5A-4B89-87B3-62173948DA4E}"/>
                    </a:ext>
                  </a:extLst>
                </p:cNvPr>
                <p:cNvSpPr/>
                <p:nvPr/>
              </p:nvSpPr>
              <p:spPr>
                <a:xfrm>
                  <a:off x="2602706" y="2047875"/>
                  <a:ext cx="364332" cy="1012031"/>
                </a:xfrm>
                <a:custGeom>
                  <a:avLst/>
                  <a:gdLst>
                    <a:gd name="connsiteX0" fmla="*/ 345282 w 364332"/>
                    <a:gd name="connsiteY0" fmla="*/ 0 h 1012031"/>
                    <a:gd name="connsiteX1" fmla="*/ 345282 w 364332"/>
                    <a:gd name="connsiteY1" fmla="*/ 190500 h 1012031"/>
                    <a:gd name="connsiteX2" fmla="*/ 240507 w 364332"/>
                    <a:gd name="connsiteY2" fmla="*/ 295275 h 1012031"/>
                    <a:gd name="connsiteX3" fmla="*/ 240507 w 364332"/>
                    <a:gd name="connsiteY3" fmla="*/ 709613 h 1012031"/>
                    <a:gd name="connsiteX4" fmla="*/ 364332 w 364332"/>
                    <a:gd name="connsiteY4" fmla="*/ 833438 h 1012031"/>
                    <a:gd name="connsiteX5" fmla="*/ 364332 w 364332"/>
                    <a:gd name="connsiteY5" fmla="*/ 1012031 h 1012031"/>
                    <a:gd name="connsiteX6" fmla="*/ 0 w 364332"/>
                    <a:gd name="connsiteY6" fmla="*/ 1012031 h 1012031"/>
                    <a:gd name="connsiteX7" fmla="*/ 0 w 364332"/>
                    <a:gd name="connsiteY7" fmla="*/ 0 h 1012031"/>
                    <a:gd name="connsiteX8" fmla="*/ 345282 w 364332"/>
                    <a:gd name="connsiteY8" fmla="*/ 0 h 1012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4332" h="1012031">
                      <a:moveTo>
                        <a:pt x="345282" y="0"/>
                      </a:moveTo>
                      <a:lnTo>
                        <a:pt x="345282" y="190500"/>
                      </a:lnTo>
                      <a:lnTo>
                        <a:pt x="240507" y="295275"/>
                      </a:lnTo>
                      <a:lnTo>
                        <a:pt x="240507" y="709613"/>
                      </a:lnTo>
                      <a:lnTo>
                        <a:pt x="364332" y="833438"/>
                      </a:lnTo>
                      <a:lnTo>
                        <a:pt x="364332" y="1012031"/>
                      </a:lnTo>
                      <a:lnTo>
                        <a:pt x="0" y="1012031"/>
                      </a:lnTo>
                      <a:lnTo>
                        <a:pt x="0" y="0"/>
                      </a:lnTo>
                      <a:lnTo>
                        <a:pt x="345282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5762E2FF-6ADF-4A4E-BB28-C3121A0CA2F5}"/>
                </a:ext>
              </a:extLst>
            </p:cNvPr>
            <p:cNvSpPr txBox="1"/>
            <p:nvPr/>
          </p:nvSpPr>
          <p:spPr>
            <a:xfrm>
              <a:off x="781050" y="908050"/>
              <a:ext cx="1975221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moulée</a:t>
              </a:r>
            </a:p>
          </p:txBody>
        </p:sp>
      </p:grp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381CF3-CB66-4D89-BE44-4E34447616FF}"/>
              </a:ext>
            </a:extLst>
          </p:cNvPr>
          <p:cNvGrpSpPr/>
          <p:nvPr/>
        </p:nvGrpSpPr>
        <p:grpSpPr>
          <a:xfrm>
            <a:off x="7753671" y="422236"/>
            <a:ext cx="3360762" cy="515356"/>
            <a:chOff x="408607" y="1893570"/>
            <a:chExt cx="3360762" cy="515356"/>
          </a:xfrm>
        </p:grpSpPr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E76A412F-739D-42F4-8AD4-0E0BBED6267C}"/>
                </a:ext>
              </a:extLst>
            </p:cNvPr>
            <p:cNvGrpSpPr/>
            <p:nvPr/>
          </p:nvGrpSpPr>
          <p:grpSpPr>
            <a:xfrm>
              <a:off x="408607" y="1893570"/>
              <a:ext cx="354806" cy="354806"/>
              <a:chOff x="1671638" y="2426494"/>
              <a:chExt cx="354806" cy="354806"/>
            </a:xfrm>
          </p:grpSpPr>
          <p:pic>
            <p:nvPicPr>
              <p:cNvPr id="210" name="Image 209">
                <a:extLst>
                  <a:ext uri="{FF2B5EF4-FFF2-40B4-BE49-F238E27FC236}">
                    <a16:creationId xmlns:a16="http://schemas.microsoft.com/office/drawing/2014/main" id="{6AE54931-3A1B-43EF-A84C-671F85166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6528" y="2438606"/>
                <a:ext cx="157750" cy="157750"/>
              </a:xfrm>
              <a:prstGeom prst="rect">
                <a:avLst/>
              </a:prstGeom>
            </p:spPr>
          </p:pic>
          <p:pic>
            <p:nvPicPr>
              <p:cNvPr id="211" name="Image 210">
                <a:extLst>
                  <a:ext uri="{FF2B5EF4-FFF2-40B4-BE49-F238E27FC236}">
                    <a16:creationId xmlns:a16="http://schemas.microsoft.com/office/drawing/2014/main" id="{778210FB-FE36-4365-92D4-A96ACD23B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714" y="2616253"/>
                <a:ext cx="159379" cy="156677"/>
              </a:xfrm>
              <a:prstGeom prst="rect">
                <a:avLst/>
              </a:prstGeom>
            </p:spPr>
          </p:pic>
          <p:pic>
            <p:nvPicPr>
              <p:cNvPr id="212" name="Image 211">
                <a:extLst>
                  <a:ext uri="{FF2B5EF4-FFF2-40B4-BE49-F238E27FC236}">
                    <a16:creationId xmlns:a16="http://schemas.microsoft.com/office/drawing/2014/main" id="{78A8E589-F102-422E-B8D4-0FBA7BF42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8776" y="2616710"/>
                <a:ext cx="155762" cy="155762"/>
              </a:xfrm>
              <a:prstGeom prst="rect">
                <a:avLst/>
              </a:prstGeom>
            </p:spPr>
          </p:pic>
          <p:sp>
            <p:nvSpPr>
              <p:cNvPr id="213" name="Forme en L 212">
                <a:extLst>
                  <a:ext uri="{FF2B5EF4-FFF2-40B4-BE49-F238E27FC236}">
                    <a16:creationId xmlns:a16="http://schemas.microsoft.com/office/drawing/2014/main" id="{B36BDE6B-9E48-415A-B9BD-0906E6B25ABE}"/>
                  </a:ext>
                </a:extLst>
              </p:cNvPr>
              <p:cNvSpPr/>
              <p:nvPr/>
            </p:nvSpPr>
            <p:spPr>
              <a:xfrm>
                <a:off x="1671638" y="2426494"/>
                <a:ext cx="354806" cy="354806"/>
              </a:xfrm>
              <a:prstGeom prst="corner">
                <a:avLst>
                  <a:gd name="adj1" fmla="val 50000"/>
                  <a:gd name="adj2" fmla="val 54027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209" name="ZoneTexte 208">
              <a:extLst>
                <a:ext uri="{FF2B5EF4-FFF2-40B4-BE49-F238E27FC236}">
                  <a16:creationId xmlns:a16="http://schemas.microsoft.com/office/drawing/2014/main" id="{BE6490FE-C3E3-410A-9DCD-B5CCF48EFA18}"/>
                </a:ext>
              </a:extLst>
            </p:cNvPr>
            <p:cNvSpPr txBox="1"/>
            <p:nvPr/>
          </p:nvSpPr>
          <p:spPr>
            <a:xfrm>
              <a:off x="781050" y="1924050"/>
              <a:ext cx="2988319" cy="48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Pièce Sous-ensemble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60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èle 3D 2">
                <a:extLst>
                  <a:ext uri="{FF2B5EF4-FFF2-40B4-BE49-F238E27FC236}">
                    <a16:creationId xmlns:a16="http://schemas.microsoft.com/office/drawing/2014/main" id="{0CE88E53-3BE3-43E7-BCCF-4D5A7EE18E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6959961"/>
                  </p:ext>
                </p:extLst>
              </p:nvPr>
            </p:nvGraphicFramePr>
            <p:xfrm>
              <a:off x="6098390" y="2382082"/>
              <a:ext cx="7196770" cy="70101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196770" cy="7010111"/>
                    </a:xfrm>
                    <a:prstGeom prst="rect">
                      <a:avLst/>
                    </a:prstGeom>
                  </am3d:spPr>
                  <am3d:camera>
                    <am3d:pos x="0" y="0" z="727624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60" d="1000000"/>
                    <am3d:preTrans dx="109090" dy="6763791" dz="-8181818"/>
                    <am3d:scale>
                      <am3d:sx n="1000000" d="1000000"/>
                      <am3d:sy n="1000000" d="1000000"/>
                      <am3d:sz n="1000000" d="1000000"/>
                    </am3d:scale>
                    <am3d:rot ax="-1763795" ay="1900864" az="-98897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12410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èle 3D 2">
                <a:extLst>
                  <a:ext uri="{FF2B5EF4-FFF2-40B4-BE49-F238E27FC236}">
                    <a16:creationId xmlns:a16="http://schemas.microsoft.com/office/drawing/2014/main" id="{0CE88E53-3BE3-43E7-BCCF-4D5A7EE18E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8390" y="2382082"/>
                <a:ext cx="7196770" cy="701011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C46E2326-CCC0-4327-A384-9E6176047441}"/>
              </a:ext>
            </a:extLst>
          </p:cNvPr>
          <p:cNvSpPr txBox="1"/>
          <p:nvPr/>
        </p:nvSpPr>
        <p:spPr>
          <a:xfrm>
            <a:off x="705394" y="849086"/>
            <a:ext cx="599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Voici un 3D, cliquez sur l’image pour la tourner.</a:t>
            </a:r>
          </a:p>
        </p:txBody>
      </p:sp>
    </p:spTree>
    <p:extLst>
      <p:ext uri="{BB962C8B-B14F-4D97-AF65-F5344CB8AC3E}">
        <p14:creationId xmlns:p14="http://schemas.microsoft.com/office/powerpoint/2010/main" val="167761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549</Words>
  <Application>Microsoft Office PowerPoint</Application>
  <PresentationFormat>Personnalisé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Eder Melo</dc:creator>
  <cp:lastModifiedBy>Eder Melo</cp:lastModifiedBy>
  <cp:revision>14</cp:revision>
  <dcterms:created xsi:type="dcterms:W3CDTF">2020-06-08T12:44:48Z</dcterms:created>
  <dcterms:modified xsi:type="dcterms:W3CDTF">2020-06-09T15:12:36Z</dcterms:modified>
</cp:coreProperties>
</file>