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5" r:id="rId7"/>
    <p:sldId id="269" r:id="rId8"/>
    <p:sldId id="271" r:id="rId9"/>
    <p:sldId id="266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8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En tant qu'athlète et en tant qu'entraineur, je veux cliquer sur un événement et être redirigé vers une page qui affiche cet événement</a:t>
            </a:r>
          </a:p>
          <a:p>
            <a:r>
              <a:rPr lang="fr-FR" dirty="0"/>
              <a:t>En tant qu'entraineur, je veux voir une page qui affiche les informations nécessaires à un événement</a:t>
            </a:r>
          </a:p>
          <a:p>
            <a:r>
              <a:rPr lang="fr-FR" dirty="0"/>
              <a:t>En tant qu'athlète et entraineur, je veux consulter la page d'une de mes équipes</a:t>
            </a:r>
          </a:p>
          <a:p>
            <a:r>
              <a:rPr lang="fr-FR" dirty="0"/>
              <a:t>En tant qu'entraineur, lorsque je suis sur la page de mon équipe, je veux ajouter un événement et ajouter un athlète</a:t>
            </a:r>
          </a:p>
          <a:p>
            <a:r>
              <a:rPr lang="fr-FR" dirty="0"/>
              <a:t>En tant qu'athlète et entraineur, je veux voir une page d'accueil qui affiche mes équipes et mes événements.</a:t>
            </a:r>
          </a:p>
          <a:p>
            <a:r>
              <a:rPr lang="fr-FR"/>
              <a:t>En tant qu'entraineur je veux de partager une liste d'événement sous forme de calendrier.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/>
          </a:bodyPr>
          <a:lstStyle/>
          <a:p>
            <a:r>
              <a:rPr lang="fr-CA" sz="1800" dirty="0"/>
              <a:t>Pouvoir s’authentifier avec le rôle d’entraineur et effectuer les actions permises pour ce rôle</a:t>
            </a:r>
          </a:p>
          <a:p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27396"/>
            <a:ext cx="9202256" cy="1478570"/>
          </a:xfrm>
        </p:spPr>
        <p:txBody>
          <a:bodyPr>
            <a:normAutofit/>
          </a:bodyPr>
          <a:lstStyle/>
          <a:p>
            <a:endParaRPr lang="fr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831</TotalTime>
  <Words>173</Words>
  <Application>Microsoft Office PowerPoint</Application>
  <PresentationFormat>Grand écran</PresentationFormat>
  <Paragraphs>25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Tw Cen MT</vt:lpstr>
      <vt:lpstr>Circuit</vt:lpstr>
      <vt:lpstr>Présentation PowerPoint</vt:lpstr>
      <vt:lpstr>Users Story</vt:lpstr>
      <vt:lpstr>Objectifs</vt:lpstr>
      <vt:lpstr>Ce qui A été Fait?</vt:lpstr>
      <vt:lpstr>Présentation PowerPoint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ndiamounh@gmail.com</cp:lastModifiedBy>
  <cp:revision>14</cp:revision>
  <dcterms:created xsi:type="dcterms:W3CDTF">2023-03-19T14:11:47Z</dcterms:created>
  <dcterms:modified xsi:type="dcterms:W3CDTF">2023-05-03T21:34:54Z</dcterms:modified>
</cp:coreProperties>
</file>